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258" r:id="rId4"/>
    <p:sldId id="282" r:id="rId5"/>
    <p:sldId id="304" r:id="rId6"/>
    <p:sldId id="296" r:id="rId7"/>
    <p:sldId id="277" r:id="rId8"/>
    <p:sldId id="278" r:id="rId9"/>
    <p:sldId id="279" r:id="rId10"/>
    <p:sldId id="285" r:id="rId11"/>
    <p:sldId id="291" r:id="rId12"/>
    <p:sldId id="290" r:id="rId13"/>
    <p:sldId id="270" r:id="rId14"/>
    <p:sldId id="303" r:id="rId15"/>
    <p:sldId id="271" r:id="rId16"/>
    <p:sldId id="273" r:id="rId17"/>
    <p:sldId id="305" r:id="rId18"/>
    <p:sldId id="309" r:id="rId19"/>
    <p:sldId id="306" r:id="rId20"/>
    <p:sldId id="286" r:id="rId21"/>
    <p:sldId id="295" r:id="rId22"/>
    <p:sldId id="263" r:id="rId23"/>
    <p:sldId id="264" r:id="rId24"/>
    <p:sldId id="300" r:id="rId25"/>
    <p:sldId id="301" r:id="rId2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F6"/>
    <a:srgbClr val="FAF4EA"/>
    <a:srgbClr val="7D90B5"/>
    <a:srgbClr val="BDC6D9"/>
    <a:srgbClr val="475879"/>
    <a:srgbClr val="D73D31"/>
    <a:srgbClr val="9DABC7"/>
    <a:srgbClr val="4C5E82"/>
    <a:srgbClr val="CECECE"/>
    <a:srgbClr val="DDB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8" autoAdjust="0"/>
    <p:restoredTop sz="95581" autoAdjust="0"/>
  </p:normalViewPr>
  <p:slideViewPr>
    <p:cSldViewPr snapToGrid="0">
      <p:cViewPr varScale="1">
        <p:scale>
          <a:sx n="59" d="100"/>
          <a:sy n="59" d="100"/>
        </p:scale>
        <p:origin x="96" y="618"/>
      </p:cViewPr>
      <p:guideLst>
        <p:guide orient="horz" pos="2160"/>
        <p:guide pos="3840"/>
        <p:guide orient="horz" pos="890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3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41F42FB-419B-4FC4-9442-6D7166F28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D1EC15C-6E88-42C2-B7AC-FAE0E2F5B8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296EA-0480-4183-87B1-52093426599E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9CC85E-EC42-4A64-AB4D-90D48E38EE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E02823-DAB7-4C75-A053-C75482C71A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2638-4E33-4C32-84C9-084690005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35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FA4B4-733E-49B5-8E6E-75D1F21A145D}" type="datetimeFigureOut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B74B-8215-432F-A6CD-84EF083FB1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43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68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20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11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11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8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5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34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01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B74B-8215-432F-A6CD-84EF083FB10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46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3B1E4-E904-477B-8538-550535303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8F0CFB-9CA1-4900-A808-5EBDEEE10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4EE09A-4FF1-46B1-8331-F392F791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6F83-E998-4105-8C12-458AF348A670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652541-2BB1-4372-AE88-EE99E6FA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CD843C-112B-46F9-BD3F-D0DFF482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97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865066-D38B-40FF-8378-727D08E4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A1846E-A9A2-4063-956C-92B4FBCB9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AE0791-2B4C-407F-BED5-D27B26E4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A696-C583-4176-922A-14DD66CB1222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6F9ACD-5DAF-4894-A80E-D3C5392F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A2AEF6-5FB7-4404-A830-DC7C8372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3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3E7A2CF-5184-49E2-9589-4D72046B4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552FC2A-82BF-4A53-AE37-F044EFE61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592871-F947-4BB9-A70D-0A6005D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EE00-93DE-40F4-87EE-EF038045B58B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6F5359-F9E5-41D7-B010-1C67E0E2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07C55E-AFDD-46DA-A575-29FFCF06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9BAC1E-B051-435E-AABA-05156A26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4454-6585-4232-AA7A-D3BABAC67B2F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883CA0-2973-40FB-AED2-BDA7FBDB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D67FDC-1912-4D77-BED0-8CEE1718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F214C73-29F3-44E6-B7FA-C465AF568A60}"/>
              </a:ext>
            </a:extLst>
          </p:cNvPr>
          <p:cNvGrpSpPr/>
          <p:nvPr userDrawn="1"/>
        </p:nvGrpSpPr>
        <p:grpSpPr>
          <a:xfrm>
            <a:off x="161874" y="-3"/>
            <a:ext cx="781101" cy="609603"/>
            <a:chOff x="-928916" y="133969"/>
            <a:chExt cx="1029709" cy="794945"/>
          </a:xfrm>
          <a:solidFill>
            <a:srgbClr val="DDB776"/>
          </a:solidFill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FECDA638-1FF8-41F4-AC08-F25C5298127B}"/>
                </a:ext>
              </a:extLst>
            </p:cNvPr>
            <p:cNvSpPr/>
            <p:nvPr/>
          </p:nvSpPr>
          <p:spPr>
            <a:xfrm rot="10800000">
              <a:off x="-362857" y="133969"/>
              <a:ext cx="463650" cy="79494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2E67B70-3899-4413-B90C-E375577F0D7E}"/>
                </a:ext>
              </a:extLst>
            </p:cNvPr>
            <p:cNvSpPr/>
            <p:nvPr/>
          </p:nvSpPr>
          <p:spPr>
            <a:xfrm rot="10800000">
              <a:off x="-928916" y="133972"/>
              <a:ext cx="566057" cy="794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7CDF78F-9465-4DBD-9385-5E32B918B70B}"/>
              </a:ext>
            </a:extLst>
          </p:cNvPr>
          <p:cNvGrpSpPr/>
          <p:nvPr userDrawn="1"/>
        </p:nvGrpSpPr>
        <p:grpSpPr>
          <a:xfrm>
            <a:off x="-1" y="0"/>
            <a:ext cx="717219" cy="739831"/>
            <a:chOff x="-737407" y="0"/>
            <a:chExt cx="940606" cy="928914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C4A88892-A4E1-4B1A-BA9D-2C738AC7D03D}"/>
                </a:ext>
              </a:extLst>
            </p:cNvPr>
            <p:cNvSpPr/>
            <p:nvPr/>
          </p:nvSpPr>
          <p:spPr>
            <a:xfrm rot="10800000">
              <a:off x="-362857" y="0"/>
              <a:ext cx="566056" cy="928914"/>
            </a:xfrm>
            <a:prstGeom prst="triangle">
              <a:avLst>
                <a:gd name="adj" fmla="val 10000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77A237-721D-49A0-9964-CD96C4A21AB7}"/>
                </a:ext>
              </a:extLst>
            </p:cNvPr>
            <p:cNvSpPr/>
            <p:nvPr/>
          </p:nvSpPr>
          <p:spPr>
            <a:xfrm rot="10800000">
              <a:off x="-737407" y="0"/>
              <a:ext cx="374548" cy="928914"/>
            </a:xfrm>
            <a:prstGeom prst="rect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02D825-60F0-4F21-8AA1-DB253230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5F4342-79FD-47D7-A698-6E07BFA6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E0467A-02E5-4E12-B043-48886D5E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561B-4171-4589-ADBC-DF0C232D021D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0AFE0F-8D6A-417B-89E5-67C8BD3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5282D-5132-40A9-A4BE-5F706C5A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5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F7CB4-3A5F-4F8A-A23A-B9B99C39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0F49C-829C-405F-A9A8-B15C673C0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3B08D9-5E70-4057-9B78-877223BF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7CD6A7-FD2D-4050-BE78-3B9C52F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C8C2-A4B9-4864-BA7D-41B2C35F518B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97F6E1-B135-4CE2-8A7C-7E9582D5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DC7292-1A7F-4882-A3A1-2E6654E8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83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938FED-BF87-456C-9BD0-990E1A3D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1562E9-79A2-4929-933C-835716327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FE2B57-7768-44CB-8BFE-546DDC1B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C7A9B7-6D3D-448E-B9B2-49E551562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EDE863-712F-407D-909B-8D3A6B0D8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0BF2E7F-AC51-48EF-A7AE-E1BD5BE6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8E0D-7817-4557-BFEF-2209A727B0A6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6085ABD-1C0E-4E79-AFF9-BC4C58DB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89F777-AE30-44EF-8897-F184A49C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29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BD303B-6AA8-492A-B14D-C5DB2471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988-CA0E-43C4-B28E-CA883A52A5F9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B25BE3-9E92-49D2-94B3-1D36F006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65A33A-2247-4187-8C99-CB84F235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2BBB52-01AA-492E-8D5F-76CA0A90BF0C}"/>
              </a:ext>
            </a:extLst>
          </p:cNvPr>
          <p:cNvSpPr/>
          <p:nvPr userDrawn="1"/>
        </p:nvSpPr>
        <p:spPr>
          <a:xfrm>
            <a:off x="0" y="1762"/>
            <a:ext cx="12192000" cy="6856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E70980B-9BA0-41BB-8BBA-3CF8EFBF53BE}"/>
              </a:ext>
            </a:extLst>
          </p:cNvPr>
          <p:cNvGrpSpPr/>
          <p:nvPr userDrawn="1"/>
        </p:nvGrpSpPr>
        <p:grpSpPr>
          <a:xfrm>
            <a:off x="979680" y="865500"/>
            <a:ext cx="10220361" cy="5127000"/>
            <a:chOff x="1002345" y="1000579"/>
            <a:chExt cx="9840718" cy="4559071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BDA579E8-0B89-4E24-B87B-A3A8BA29D796}"/>
                </a:ext>
              </a:extLst>
            </p:cNvPr>
            <p:cNvGrpSpPr/>
            <p:nvPr/>
          </p:nvGrpSpPr>
          <p:grpSpPr>
            <a:xfrm>
              <a:off x="1298112" y="1057978"/>
              <a:ext cx="9544951" cy="4501672"/>
              <a:chOff x="1655092" y="819770"/>
              <a:chExt cx="9544951" cy="4501672"/>
            </a:xfrm>
          </p:grpSpPr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0FDC44A0-CFFB-4110-85C4-DA8071558658}"/>
                  </a:ext>
                </a:extLst>
              </p:cNvPr>
              <p:cNvSpPr/>
              <p:nvPr/>
            </p:nvSpPr>
            <p:spPr>
              <a:xfrm>
                <a:off x="1655092" y="819770"/>
                <a:ext cx="4380842" cy="4501672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A145F07-E456-4F2E-800B-118AD196E737}"/>
                  </a:ext>
                </a:extLst>
              </p:cNvPr>
              <p:cNvSpPr/>
              <p:nvPr/>
            </p:nvSpPr>
            <p:spPr>
              <a:xfrm>
                <a:off x="6035934" y="819770"/>
                <a:ext cx="5164109" cy="4501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57B0DB9-3CEF-4256-A924-81510369EF41}"/>
                </a:ext>
              </a:extLst>
            </p:cNvPr>
            <p:cNvSpPr/>
            <p:nvPr/>
          </p:nvSpPr>
          <p:spPr>
            <a:xfrm rot="10800000">
              <a:off x="1002345" y="1000579"/>
              <a:ext cx="4342587" cy="432086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DBED19DB-BDD2-44C6-ACD8-6242BFE92E6F}"/>
              </a:ext>
            </a:extLst>
          </p:cNvPr>
          <p:cNvGrpSpPr/>
          <p:nvPr userDrawn="1"/>
        </p:nvGrpSpPr>
        <p:grpSpPr>
          <a:xfrm rot="10800000">
            <a:off x="8996516" y="3784884"/>
            <a:ext cx="3195484" cy="3073116"/>
            <a:chOff x="-1" y="0"/>
            <a:chExt cx="1740017" cy="2076450"/>
          </a:xfrm>
        </p:grpSpPr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2BE859FD-2003-4524-BEDF-4FF03F02E7E3}"/>
                </a:ext>
              </a:extLst>
            </p:cNvPr>
            <p:cNvSpPr/>
            <p:nvPr/>
          </p:nvSpPr>
          <p:spPr>
            <a:xfrm rot="10800000">
              <a:off x="-1" y="0"/>
              <a:ext cx="1740017" cy="2076450"/>
            </a:xfrm>
            <a:prstGeom prst="triangle">
              <a:avLst>
                <a:gd name="adj" fmla="val 10000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4CEB1378-9047-4E7A-9B26-8E54CDB31B32}"/>
                </a:ext>
              </a:extLst>
            </p:cNvPr>
            <p:cNvSpPr/>
            <p:nvPr/>
          </p:nvSpPr>
          <p:spPr>
            <a:xfrm rot="10800000">
              <a:off x="0" y="0"/>
              <a:ext cx="540143" cy="64395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2BF4D05B-48DA-4D8D-8FB0-A27E1E7B5A09}"/>
              </a:ext>
            </a:extLst>
          </p:cNvPr>
          <p:cNvSpPr/>
          <p:nvPr userDrawn="1"/>
        </p:nvSpPr>
        <p:spPr>
          <a:xfrm rot="10800000">
            <a:off x="-2" y="-32464"/>
            <a:ext cx="2452915" cy="2485377"/>
          </a:xfrm>
          <a:prstGeom prst="triangle">
            <a:avLst>
              <a:gd name="adj" fmla="val 100000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9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1C23EFC-1325-4F22-89D9-8645E9A0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CF57-DF19-4373-8888-779D53CA558A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C28F759-9781-4A35-9B04-74F713B6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72A3B3-FB71-4C76-95EE-17C741F9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B39E4-41B2-456B-9053-323BD8F4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81F1C5-B750-4ED0-8402-62ABB202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EC1C62-76B3-4FA2-AF26-3579D216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5346ED-4E66-4C0E-A320-14A622F5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42DB-70B0-4E19-BDD6-92FAE312AF10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281C7E-0B5C-4B01-83C4-F9082CCC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3394E9-9088-4FE9-895D-12187503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E82F55-C500-49E6-A077-A5B742C2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7C5F81-E5F4-4B2A-B2C3-14A7AAD25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8280D6-F6D0-4168-B008-51BBE870D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75DCFE-A994-4FE0-B5B3-1FFE6D40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8BD2-2B36-406E-BE63-0FDF5BFE3EF4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5BF893-3D4F-4248-ABF1-CF6AFE0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5D17CF-7933-4D73-94A8-08210893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49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2749971-D0E0-4C8E-A649-0EF83DFF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64F917-8A9C-4102-93DB-F421645B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EC0511-2315-4DC9-9B78-4B7538F1F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C22C-F205-4610-A4A9-D9A64D6E294F}" type="datetime1">
              <a:rPr lang="zh-TW" altLang="en-US" smtClean="0"/>
              <a:t>2022/9/16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7004ED-19C0-4FDC-AC10-8449ECF3F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157F6D-5D39-443F-B966-82A1FF66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fld id="{91E601E3-190B-4401-BC1F-EDDB7FDFA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0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emf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85.sv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p-proj.ndc.gov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sv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CE911ED-1E53-46C2-8B3D-F96E74D1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1" y="0"/>
            <a:ext cx="8085016" cy="6858000"/>
          </a:xfrm>
          <a:prstGeom prst="rect">
            <a:avLst/>
          </a:prstGeom>
        </p:spPr>
      </p:pic>
      <p:grpSp>
        <p:nvGrpSpPr>
          <p:cNvPr id="67" name="群組 66">
            <a:extLst>
              <a:ext uri="{FF2B5EF4-FFF2-40B4-BE49-F238E27FC236}">
                <a16:creationId xmlns:a16="http://schemas.microsoft.com/office/drawing/2014/main" id="{1ADA1C67-4AC6-4F98-A675-B91FC796B848}"/>
              </a:ext>
            </a:extLst>
          </p:cNvPr>
          <p:cNvGrpSpPr/>
          <p:nvPr/>
        </p:nvGrpSpPr>
        <p:grpSpPr>
          <a:xfrm>
            <a:off x="-8792" y="-8795"/>
            <a:ext cx="1074842" cy="972921"/>
            <a:chOff x="985517" y="-1317056"/>
            <a:chExt cx="7401733" cy="6699872"/>
          </a:xfrm>
          <a:solidFill>
            <a:schemeClr val="bg1"/>
          </a:solidFill>
        </p:grpSpPr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B0E04C32-852B-4FF9-8ED8-7FF81E488225}"/>
                </a:ext>
              </a:extLst>
            </p:cNvPr>
            <p:cNvSpPr/>
            <p:nvPr/>
          </p:nvSpPr>
          <p:spPr>
            <a:xfrm rot="10800000">
              <a:off x="7001187" y="-1317042"/>
              <a:ext cx="1386063" cy="6699858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D196F6C-A316-4A4A-8576-C3ABF5290446}"/>
                </a:ext>
              </a:extLst>
            </p:cNvPr>
            <p:cNvSpPr/>
            <p:nvPr/>
          </p:nvSpPr>
          <p:spPr>
            <a:xfrm>
              <a:off x="985517" y="-1317056"/>
              <a:ext cx="6015677" cy="6590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id="{49347973-6414-489E-BC1B-51DD90B22A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7051" r="79683"/>
          <a:stretch/>
        </p:blipFill>
        <p:spPr>
          <a:xfrm>
            <a:off x="140964" y="174884"/>
            <a:ext cx="615307" cy="5508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367353-9E04-4854-9DEE-210D8D6C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958" y="237467"/>
            <a:ext cx="7876715" cy="638306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19A9FF4-DD78-4D6D-8F54-193E3E926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965" y="725188"/>
            <a:ext cx="3426249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6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>
            <a:extLst>
              <a:ext uri="{FF2B5EF4-FFF2-40B4-BE49-F238E27FC236}">
                <a16:creationId xmlns:a16="http://schemas.microsoft.com/office/drawing/2014/main" id="{3F5EABD4-AE68-4E52-82F0-74D182E42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86" y="5164958"/>
            <a:ext cx="1609914" cy="1693042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9F8C9720-ED82-4AF5-9B97-DF98D6C98B9B}"/>
              </a:ext>
            </a:extLst>
          </p:cNvPr>
          <p:cNvGrpSpPr/>
          <p:nvPr/>
        </p:nvGrpSpPr>
        <p:grpSpPr>
          <a:xfrm>
            <a:off x="4714219" y="3410987"/>
            <a:ext cx="7194095" cy="989747"/>
            <a:chOff x="1500996" y="1614091"/>
            <a:chExt cx="5518895" cy="69708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39A8FD58-35C3-4195-96B1-D31BF7923220}"/>
                </a:ext>
              </a:extLst>
            </p:cNvPr>
            <p:cNvGrpSpPr/>
            <p:nvPr/>
          </p:nvGrpSpPr>
          <p:grpSpPr>
            <a:xfrm>
              <a:off x="1500996" y="1614091"/>
              <a:ext cx="5499409" cy="697085"/>
              <a:chOff x="1268083" y="1748104"/>
              <a:chExt cx="5499409" cy="697085"/>
            </a:xfrm>
          </p:grpSpPr>
          <p:sp>
            <p:nvSpPr>
              <p:cNvPr id="8" name="平行四邊形 7">
                <a:extLst>
                  <a:ext uri="{FF2B5EF4-FFF2-40B4-BE49-F238E27FC236}">
                    <a16:creationId xmlns:a16="http://schemas.microsoft.com/office/drawing/2014/main" id="{40E73780-4B59-4D92-AE92-987DC5656AD2}"/>
                  </a:ext>
                </a:extLst>
              </p:cNvPr>
              <p:cNvSpPr/>
              <p:nvPr/>
            </p:nvSpPr>
            <p:spPr>
              <a:xfrm rot="10800000">
                <a:off x="1268083" y="1748106"/>
                <a:ext cx="1051972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4C5E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標題 1">
                <a:extLst>
                  <a:ext uri="{FF2B5EF4-FFF2-40B4-BE49-F238E27FC236}">
                    <a16:creationId xmlns:a16="http://schemas.microsoft.com/office/drawing/2014/main" id="{26B88279-79FF-4D1D-A9D0-E28D2F27B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324" y="1862431"/>
                <a:ext cx="580642" cy="4684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32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03</a:t>
                </a:r>
                <a:endPara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平行四邊形 16">
                <a:extLst>
                  <a:ext uri="{FF2B5EF4-FFF2-40B4-BE49-F238E27FC236}">
                    <a16:creationId xmlns:a16="http://schemas.microsoft.com/office/drawing/2014/main" id="{0E1B15C7-2F1B-428E-99C3-3EA0390FCF1E}"/>
                  </a:ext>
                </a:extLst>
              </p:cNvPr>
              <p:cNvSpPr/>
              <p:nvPr/>
            </p:nvSpPr>
            <p:spPr>
              <a:xfrm rot="10800000">
                <a:off x="2112776" y="1748104"/>
                <a:ext cx="4654716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C7CFD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72F67FBE-2BAE-4BEB-BC85-E27A653E3B00}"/>
                </a:ext>
              </a:extLst>
            </p:cNvPr>
            <p:cNvSpPr txBox="1">
              <a:spLocks/>
            </p:cNvSpPr>
            <p:nvPr/>
          </p:nvSpPr>
          <p:spPr>
            <a:xfrm>
              <a:off x="2631768" y="1713740"/>
              <a:ext cx="4388123" cy="525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2022-2070</a:t>
              </a:r>
              <a:r>
                <a:rPr lang="zh-TW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年人口推估結果</a:t>
              </a:r>
            </a:p>
          </p:txBody>
        </p:sp>
      </p:grp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053F7021-9B5C-47E4-8A8C-CE01284F3EA6}"/>
              </a:ext>
            </a:extLst>
          </p:cNvPr>
          <p:cNvSpPr/>
          <p:nvPr/>
        </p:nvSpPr>
        <p:spPr>
          <a:xfrm rot="10800000">
            <a:off x="0" y="0"/>
            <a:ext cx="540143" cy="643958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C06E8A6-B428-4B7A-95E3-139789D3C059}"/>
              </a:ext>
            </a:extLst>
          </p:cNvPr>
          <p:cNvGrpSpPr/>
          <p:nvPr/>
        </p:nvGrpSpPr>
        <p:grpSpPr>
          <a:xfrm>
            <a:off x="5728905" y="1492299"/>
            <a:ext cx="4853181" cy="678180"/>
            <a:chOff x="1386337" y="1779797"/>
            <a:chExt cx="4853181" cy="678180"/>
          </a:xfrm>
        </p:grpSpPr>
        <p:sp>
          <p:nvSpPr>
            <p:cNvPr id="13" name="平行四邊形 12">
              <a:extLst>
                <a:ext uri="{FF2B5EF4-FFF2-40B4-BE49-F238E27FC236}">
                  <a16:creationId xmlns:a16="http://schemas.microsoft.com/office/drawing/2014/main" id="{E3C7BD43-FFAC-4696-8A1C-0A1B8D212C0C}"/>
                </a:ext>
              </a:extLst>
            </p:cNvPr>
            <p:cNvSpPr/>
            <p:nvPr/>
          </p:nvSpPr>
          <p:spPr>
            <a:xfrm rot="10800000">
              <a:off x="1386337" y="1779798"/>
              <a:ext cx="905186" cy="648000"/>
            </a:xfrm>
            <a:prstGeom prst="parallelogram">
              <a:avLst>
                <a:gd name="adj" fmla="val 44109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41B53BD6-8527-4BED-9FB2-0034789DD0BC}"/>
                </a:ext>
              </a:extLst>
            </p:cNvPr>
            <p:cNvSpPr txBox="1">
              <a:spLocks/>
            </p:cNvSpPr>
            <p:nvPr/>
          </p:nvSpPr>
          <p:spPr>
            <a:xfrm>
              <a:off x="1574386" y="1801489"/>
              <a:ext cx="529086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01</a:t>
              </a:r>
              <a:endPara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:a16="http://schemas.microsoft.com/office/drawing/2014/main" id="{CCDC3C20-D600-4CA5-8877-F3DB8D27A3D7}"/>
                </a:ext>
              </a:extLst>
            </p:cNvPr>
            <p:cNvSpPr/>
            <p:nvPr/>
          </p:nvSpPr>
          <p:spPr>
            <a:xfrm rot="10800000">
              <a:off x="2103471" y="1779797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80E4BF23-C30D-4A4C-BB0D-3C5C8FD05A57}"/>
                </a:ext>
              </a:extLst>
            </p:cNvPr>
            <p:cNvSpPr txBox="1">
              <a:spLocks/>
            </p:cNvSpPr>
            <p:nvPr/>
          </p:nvSpPr>
          <p:spPr>
            <a:xfrm>
              <a:off x="2391996" y="1801489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前言</a:t>
              </a:r>
            </a:p>
          </p:txBody>
        </p:sp>
      </p:grp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322553E4-F2A0-4039-BC30-E782B88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1ED2DF38-0320-46DE-9A2A-28B78A5DBA78}"/>
              </a:ext>
            </a:extLst>
          </p:cNvPr>
          <p:cNvGrpSpPr/>
          <p:nvPr/>
        </p:nvGrpSpPr>
        <p:grpSpPr>
          <a:xfrm>
            <a:off x="5728904" y="2451643"/>
            <a:ext cx="4853182" cy="678180"/>
            <a:chOff x="3412200" y="3627121"/>
            <a:chExt cx="4853182" cy="67818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32EF7E8F-0BF9-42F7-AD22-A45EFFB3326D}"/>
                </a:ext>
              </a:extLst>
            </p:cNvPr>
            <p:cNvGrpSpPr/>
            <p:nvPr/>
          </p:nvGrpSpPr>
          <p:grpSpPr>
            <a:xfrm>
              <a:off x="3412200" y="3627121"/>
              <a:ext cx="905186" cy="678179"/>
              <a:chOff x="1386337" y="1779798"/>
              <a:chExt cx="905186" cy="678179"/>
            </a:xfrm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37B11BA7-D410-46A3-97C1-D495175E0DE9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標題 1">
                <a:extLst>
                  <a:ext uri="{FF2B5EF4-FFF2-40B4-BE49-F238E27FC236}">
                    <a16:creationId xmlns:a16="http://schemas.microsoft.com/office/drawing/2014/main" id="{3297D60D-2CC8-45AB-ABD4-8C7FC73BE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02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3" name="平行四邊形 22">
              <a:extLst>
                <a:ext uri="{FF2B5EF4-FFF2-40B4-BE49-F238E27FC236}">
                  <a16:creationId xmlns:a16="http://schemas.microsoft.com/office/drawing/2014/main" id="{0F70CCFA-2CDA-4A43-8FF3-C1FEBAE12FF5}"/>
                </a:ext>
              </a:extLst>
            </p:cNvPr>
            <p:cNvSpPr/>
            <p:nvPr/>
          </p:nvSpPr>
          <p:spPr>
            <a:xfrm rot="10800000">
              <a:off x="4129335" y="3627121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標題 1">
              <a:extLst>
                <a:ext uri="{FF2B5EF4-FFF2-40B4-BE49-F238E27FC236}">
                  <a16:creationId xmlns:a16="http://schemas.microsoft.com/office/drawing/2014/main" id="{8A99A5DC-1339-4015-AAF9-81036DF7210C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3648813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推估方法與假設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D31F049-ABF3-4DBD-8ED5-82BF85A66CC5}"/>
              </a:ext>
            </a:extLst>
          </p:cNvPr>
          <p:cNvGrpSpPr/>
          <p:nvPr/>
        </p:nvGrpSpPr>
        <p:grpSpPr>
          <a:xfrm>
            <a:off x="5728904" y="4681899"/>
            <a:ext cx="4853182" cy="678180"/>
            <a:chOff x="3412200" y="4424904"/>
            <a:chExt cx="4853182" cy="678180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815B0745-054F-433C-A02A-E54ADD8C6AA5}"/>
                </a:ext>
              </a:extLst>
            </p:cNvPr>
            <p:cNvGrpSpPr/>
            <p:nvPr/>
          </p:nvGrpSpPr>
          <p:grpSpPr>
            <a:xfrm>
              <a:off x="3412200" y="4424904"/>
              <a:ext cx="905186" cy="678179"/>
              <a:chOff x="1386337" y="1779798"/>
              <a:chExt cx="905186" cy="678179"/>
            </a:xfrm>
          </p:grpSpPr>
          <p:sp>
            <p:nvSpPr>
              <p:cNvPr id="26" name="平行四邊形 25">
                <a:extLst>
                  <a:ext uri="{FF2B5EF4-FFF2-40B4-BE49-F238E27FC236}">
                    <a16:creationId xmlns:a16="http://schemas.microsoft.com/office/drawing/2014/main" id="{72FBE35C-5EF0-4228-A965-BA454F7F5474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標題 1">
                <a:extLst>
                  <a:ext uri="{FF2B5EF4-FFF2-40B4-BE49-F238E27FC236}">
                    <a16:creationId xmlns:a16="http://schemas.microsoft.com/office/drawing/2014/main" id="{DA0F4047-F9B4-4AC6-9560-A4B838712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04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8" name="平行四邊形 27">
              <a:extLst>
                <a:ext uri="{FF2B5EF4-FFF2-40B4-BE49-F238E27FC236}">
                  <a16:creationId xmlns:a16="http://schemas.microsoft.com/office/drawing/2014/main" id="{8E29AB5D-8737-420D-9361-C1F4E175FE4A}"/>
                </a:ext>
              </a:extLst>
            </p:cNvPr>
            <p:cNvSpPr/>
            <p:nvPr/>
          </p:nvSpPr>
          <p:spPr>
            <a:xfrm rot="10800000">
              <a:off x="4129335" y="4424904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CC008E3D-0D9F-48B4-91CF-5710F11AE309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4446596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人口未來課題與結語</a:t>
              </a:r>
            </a:p>
          </p:txBody>
        </p:sp>
      </p:grp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9652719B-33F0-481F-BB02-A9BEF5CFE535}"/>
              </a:ext>
            </a:extLst>
          </p:cNvPr>
          <p:cNvSpPr/>
          <p:nvPr/>
        </p:nvSpPr>
        <p:spPr>
          <a:xfrm rot="10800000" flipH="1">
            <a:off x="-18950" y="-5524"/>
            <a:ext cx="1403068" cy="1694334"/>
          </a:xfrm>
          <a:prstGeom prst="rtTriangle">
            <a:avLst/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標題 1">
            <a:extLst>
              <a:ext uri="{FF2B5EF4-FFF2-40B4-BE49-F238E27FC236}">
                <a16:creationId xmlns:a16="http://schemas.microsoft.com/office/drawing/2014/main" id="{9682B281-5AB0-447A-B6DA-C0A5FCFA8EFB}"/>
              </a:ext>
            </a:extLst>
          </p:cNvPr>
          <p:cNvSpPr txBox="1">
            <a:spLocks/>
          </p:cNvSpPr>
          <p:nvPr/>
        </p:nvSpPr>
        <p:spPr>
          <a:xfrm>
            <a:off x="1795102" y="841643"/>
            <a:ext cx="1700113" cy="98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AF1D1A4E-A1A5-48D0-8E0F-F4AD41145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546" y="2451643"/>
            <a:ext cx="3372777" cy="33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0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5476C8A-D8C3-4EB0-9F30-3889CDA8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39" y="3357219"/>
            <a:ext cx="9089924" cy="3493311"/>
          </a:xfrm>
          <a:prstGeom prst="rect">
            <a:avLst/>
          </a:prstGeom>
        </p:spPr>
      </p:pic>
      <p:grpSp>
        <p:nvGrpSpPr>
          <p:cNvPr id="79" name="群組 78">
            <a:extLst>
              <a:ext uri="{FF2B5EF4-FFF2-40B4-BE49-F238E27FC236}">
                <a16:creationId xmlns:a16="http://schemas.microsoft.com/office/drawing/2014/main" id="{269B2BEC-21F5-4842-A36D-02148AC44BBE}"/>
              </a:ext>
            </a:extLst>
          </p:cNvPr>
          <p:cNvGrpSpPr/>
          <p:nvPr/>
        </p:nvGrpSpPr>
        <p:grpSpPr>
          <a:xfrm>
            <a:off x="6877196" y="2191097"/>
            <a:ext cx="4809125" cy="1622302"/>
            <a:chOff x="-3815880" y="1144378"/>
            <a:chExt cx="3431733" cy="3371700"/>
          </a:xfrm>
        </p:grpSpPr>
        <p:sp>
          <p:nvSpPr>
            <p:cNvPr id="80" name="矩形: 剪去單一角落 79">
              <a:extLst>
                <a:ext uri="{FF2B5EF4-FFF2-40B4-BE49-F238E27FC236}">
                  <a16:creationId xmlns:a16="http://schemas.microsoft.com/office/drawing/2014/main" id="{603D2249-78E4-44E6-9CD1-851CCB0DF512}"/>
                </a:ext>
              </a:extLst>
            </p:cNvPr>
            <p:cNvSpPr/>
            <p:nvPr/>
          </p:nvSpPr>
          <p:spPr>
            <a:xfrm flipH="1">
              <a:off x="-3813896" y="1144378"/>
              <a:ext cx="3429747" cy="1026879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8D8F6F4B-ED43-4A53-9B35-35197BDD690C}"/>
                </a:ext>
              </a:extLst>
            </p:cNvPr>
            <p:cNvSpPr/>
            <p:nvPr/>
          </p:nvSpPr>
          <p:spPr>
            <a:xfrm>
              <a:off x="-3815880" y="2171256"/>
              <a:ext cx="3431733" cy="2344822"/>
            </a:xfrm>
            <a:prstGeom prst="rect">
              <a:avLst/>
            </a:prstGeom>
            <a:noFill/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3B15FA7C-6E23-4E07-B590-EA80A79627EF}"/>
              </a:ext>
            </a:extLst>
          </p:cNvPr>
          <p:cNvGrpSpPr/>
          <p:nvPr/>
        </p:nvGrpSpPr>
        <p:grpSpPr>
          <a:xfrm>
            <a:off x="3140757" y="871561"/>
            <a:ext cx="6256601" cy="1044586"/>
            <a:chOff x="-3815880" y="1144378"/>
            <a:chExt cx="3431733" cy="2171008"/>
          </a:xfrm>
        </p:grpSpPr>
        <p:sp>
          <p:nvSpPr>
            <p:cNvPr id="50" name="矩形: 剪去單一角落 49">
              <a:extLst>
                <a:ext uri="{FF2B5EF4-FFF2-40B4-BE49-F238E27FC236}">
                  <a16:creationId xmlns:a16="http://schemas.microsoft.com/office/drawing/2014/main" id="{39216887-D2C0-4AE4-8587-F43994926C83}"/>
                </a:ext>
              </a:extLst>
            </p:cNvPr>
            <p:cNvSpPr/>
            <p:nvPr/>
          </p:nvSpPr>
          <p:spPr>
            <a:xfrm flipH="1">
              <a:off x="-3813896" y="1144378"/>
              <a:ext cx="3429747" cy="1026880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CADB364-24EF-45BB-AF0B-C2060BE51CAB}"/>
                </a:ext>
              </a:extLst>
            </p:cNvPr>
            <p:cNvSpPr/>
            <p:nvPr/>
          </p:nvSpPr>
          <p:spPr>
            <a:xfrm>
              <a:off x="-3815880" y="2171256"/>
              <a:ext cx="3431733" cy="1144130"/>
            </a:xfrm>
            <a:prstGeom prst="rect">
              <a:avLst/>
            </a:prstGeom>
            <a:noFill/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B514FB-2DFC-4C1C-8F02-CD02DA4A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7010" y="6537274"/>
            <a:ext cx="626719" cy="320726"/>
          </a:xfrm>
        </p:spPr>
        <p:txBody>
          <a:bodyPr/>
          <a:lstStyle/>
          <a:p>
            <a:fld id="{91E601E3-190B-4401-BC1F-EDDB7FDFA9CE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44" name="標題 1">
            <a:extLst>
              <a:ext uri="{FF2B5EF4-FFF2-40B4-BE49-F238E27FC236}">
                <a16:creationId xmlns:a16="http://schemas.microsoft.com/office/drawing/2014/main" id="{D5D6DAA1-0E56-459B-B96A-AB177068B9AF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2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03-1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｜總人口趨勢</a:t>
            </a:r>
          </a:p>
        </p:txBody>
      </p:sp>
      <p:cxnSp>
        <p:nvCxnSpPr>
          <p:cNvPr id="135" name="直線接點 134">
            <a:extLst>
              <a:ext uri="{FF2B5EF4-FFF2-40B4-BE49-F238E27FC236}">
                <a16:creationId xmlns:a16="http://schemas.microsoft.com/office/drawing/2014/main" id="{093369C9-451D-45BB-A87C-5E36A7FFD723}"/>
              </a:ext>
            </a:extLst>
          </p:cNvPr>
          <p:cNvCxnSpPr>
            <a:cxnSpLocks/>
          </p:cNvCxnSpPr>
          <p:nvPr/>
        </p:nvCxnSpPr>
        <p:spPr>
          <a:xfrm flipV="1">
            <a:off x="5645494" y="3377904"/>
            <a:ext cx="0" cy="660696"/>
          </a:xfrm>
          <a:prstGeom prst="line">
            <a:avLst/>
          </a:prstGeom>
          <a:ln w="28575">
            <a:solidFill>
              <a:srgbClr val="BBC2D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>
            <a:extLst>
              <a:ext uri="{FF2B5EF4-FFF2-40B4-BE49-F238E27FC236}">
                <a16:creationId xmlns:a16="http://schemas.microsoft.com/office/drawing/2014/main" id="{064ECB27-7E6D-4843-9589-9B5FFB2B4224}"/>
              </a:ext>
            </a:extLst>
          </p:cNvPr>
          <p:cNvCxnSpPr>
            <a:cxnSpLocks/>
          </p:cNvCxnSpPr>
          <p:nvPr/>
        </p:nvCxnSpPr>
        <p:spPr>
          <a:xfrm flipH="1" flipV="1">
            <a:off x="4763441" y="3027954"/>
            <a:ext cx="882053" cy="335767"/>
          </a:xfrm>
          <a:prstGeom prst="line">
            <a:avLst/>
          </a:prstGeom>
          <a:ln w="28575">
            <a:solidFill>
              <a:srgbClr val="BBC2D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接點 167">
            <a:extLst>
              <a:ext uri="{FF2B5EF4-FFF2-40B4-BE49-F238E27FC236}">
                <a16:creationId xmlns:a16="http://schemas.microsoft.com/office/drawing/2014/main" id="{A1336E87-C8CA-437C-8A7F-AB90E6E86F8A}"/>
              </a:ext>
            </a:extLst>
          </p:cNvPr>
          <p:cNvCxnSpPr>
            <a:cxnSpLocks/>
          </p:cNvCxnSpPr>
          <p:nvPr/>
        </p:nvCxnSpPr>
        <p:spPr>
          <a:xfrm flipV="1">
            <a:off x="9525889" y="3936554"/>
            <a:ext cx="0" cy="1627854"/>
          </a:xfrm>
          <a:prstGeom prst="line">
            <a:avLst/>
          </a:prstGeom>
          <a:ln w="28575">
            <a:solidFill>
              <a:srgbClr val="C7CF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接點 168">
            <a:extLst>
              <a:ext uri="{FF2B5EF4-FFF2-40B4-BE49-F238E27FC236}">
                <a16:creationId xmlns:a16="http://schemas.microsoft.com/office/drawing/2014/main" id="{F4F84DE8-44E0-403C-A3F6-466AEBE80806}"/>
              </a:ext>
            </a:extLst>
          </p:cNvPr>
          <p:cNvCxnSpPr>
            <a:cxnSpLocks/>
          </p:cNvCxnSpPr>
          <p:nvPr/>
        </p:nvCxnSpPr>
        <p:spPr>
          <a:xfrm>
            <a:off x="5800325" y="3946080"/>
            <a:ext cx="3758900" cy="0"/>
          </a:xfrm>
          <a:prstGeom prst="line">
            <a:avLst/>
          </a:prstGeom>
          <a:ln w="28575">
            <a:solidFill>
              <a:srgbClr val="C7CF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>
            <a:extLst>
              <a:ext uri="{FF2B5EF4-FFF2-40B4-BE49-F238E27FC236}">
                <a16:creationId xmlns:a16="http://schemas.microsoft.com/office/drawing/2014/main" id="{8CB25331-87C1-455F-A60F-019EA0FECBEE}"/>
              </a:ext>
            </a:extLst>
          </p:cNvPr>
          <p:cNvCxnSpPr>
            <a:cxnSpLocks/>
          </p:cNvCxnSpPr>
          <p:nvPr/>
        </p:nvCxnSpPr>
        <p:spPr>
          <a:xfrm flipV="1">
            <a:off x="9301163" y="3804563"/>
            <a:ext cx="96195" cy="141517"/>
          </a:xfrm>
          <a:prstGeom prst="line">
            <a:avLst/>
          </a:prstGeom>
          <a:ln w="28575">
            <a:solidFill>
              <a:srgbClr val="C7CF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>
            <a:extLst>
              <a:ext uri="{FF2B5EF4-FFF2-40B4-BE49-F238E27FC236}">
                <a16:creationId xmlns:a16="http://schemas.microsoft.com/office/drawing/2014/main" id="{7B1D780A-A94D-4D63-86DE-234F0CAB91FD}"/>
              </a:ext>
            </a:extLst>
          </p:cNvPr>
          <p:cNvCxnSpPr>
            <a:cxnSpLocks/>
          </p:cNvCxnSpPr>
          <p:nvPr/>
        </p:nvCxnSpPr>
        <p:spPr>
          <a:xfrm flipH="1" flipV="1">
            <a:off x="5719446" y="1908114"/>
            <a:ext cx="15418" cy="2069090"/>
          </a:xfrm>
          <a:prstGeom prst="line">
            <a:avLst/>
          </a:prstGeom>
          <a:ln w="28575">
            <a:solidFill>
              <a:srgbClr val="BBC2D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F3C16428-52B5-4D0D-B892-2BA3BB75FDF6}"/>
              </a:ext>
            </a:extLst>
          </p:cNvPr>
          <p:cNvSpPr txBox="1"/>
          <p:nvPr/>
        </p:nvSpPr>
        <p:spPr>
          <a:xfrm>
            <a:off x="4237806" y="888853"/>
            <a:ext cx="4103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2023</a:t>
            </a:r>
            <a:r>
              <a:rPr lang="zh-TW" altLang="en-US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年總人口將略為增加</a:t>
            </a: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2197F60F-2D26-4133-B777-19BB9A43853C}"/>
              </a:ext>
            </a:extLst>
          </p:cNvPr>
          <p:cNvSpPr txBox="1"/>
          <p:nvPr/>
        </p:nvSpPr>
        <p:spPr>
          <a:xfrm>
            <a:off x="3244579" y="1429402"/>
            <a:ext cx="6224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假設社會增加回流、虎年效應後生育率小幅回升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64A4A42-6A0D-4910-B252-42E6AA195050}"/>
              </a:ext>
            </a:extLst>
          </p:cNvPr>
          <p:cNvGrpSpPr/>
          <p:nvPr/>
        </p:nvGrpSpPr>
        <p:grpSpPr>
          <a:xfrm>
            <a:off x="3140757" y="680794"/>
            <a:ext cx="468000" cy="468000"/>
            <a:chOff x="4251617" y="681519"/>
            <a:chExt cx="468000" cy="468000"/>
          </a:xfrm>
        </p:grpSpPr>
        <p:sp>
          <p:nvSpPr>
            <p:cNvPr id="206" name="流程圖: 接點 205">
              <a:extLst>
                <a:ext uri="{FF2B5EF4-FFF2-40B4-BE49-F238E27FC236}">
                  <a16:creationId xmlns:a16="http://schemas.microsoft.com/office/drawing/2014/main" id="{296CD4B6-941E-4AFF-8A9E-DA12F23A4741}"/>
                </a:ext>
              </a:extLst>
            </p:cNvPr>
            <p:cNvSpPr/>
            <p:nvPr/>
          </p:nvSpPr>
          <p:spPr>
            <a:xfrm>
              <a:off x="4251617" y="681519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7" name="文字方塊 206">
              <a:extLst>
                <a:ext uri="{FF2B5EF4-FFF2-40B4-BE49-F238E27FC236}">
                  <a16:creationId xmlns:a16="http://schemas.microsoft.com/office/drawing/2014/main" id="{973D823C-3CCF-4EDD-A6C2-FFCBFEEE2FCF}"/>
                </a:ext>
              </a:extLst>
            </p:cNvPr>
            <p:cNvSpPr txBox="1"/>
            <p:nvPr/>
          </p:nvSpPr>
          <p:spPr>
            <a:xfrm>
              <a:off x="4310111" y="682146"/>
              <a:ext cx="3029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B059F2FC-F4D0-4D8F-A1CD-E9C4C0F71413}"/>
              </a:ext>
            </a:extLst>
          </p:cNvPr>
          <p:cNvSpPr txBox="1"/>
          <p:nvPr/>
        </p:nvSpPr>
        <p:spPr>
          <a:xfrm>
            <a:off x="7396716" y="2195939"/>
            <a:ext cx="392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人口減少</a:t>
            </a:r>
            <a:r>
              <a:rPr lang="zh-TW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幅度將持續擴大</a:t>
            </a:r>
            <a:endParaRPr lang="zh-TW" altLang="en-US" sz="2600" b="1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4A54E7FB-454E-43D2-A9D7-EFC6859C5EFD}"/>
              </a:ext>
            </a:extLst>
          </p:cNvPr>
          <p:cNvSpPr txBox="1"/>
          <p:nvPr/>
        </p:nvSpPr>
        <p:spPr>
          <a:xfrm>
            <a:off x="6995686" y="2706455"/>
            <a:ext cx="45141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少子高齡趨勢下，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2070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年我國人口數將續降為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1,502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萬人至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1,708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萬人，約為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年之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64.8%~73.7%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85E99CE-A459-4624-94A6-909A602FFE27}"/>
              </a:ext>
            </a:extLst>
          </p:cNvPr>
          <p:cNvGrpSpPr/>
          <p:nvPr/>
        </p:nvGrpSpPr>
        <p:grpSpPr>
          <a:xfrm>
            <a:off x="6862310" y="1916243"/>
            <a:ext cx="468000" cy="468000"/>
            <a:chOff x="6358524" y="2018752"/>
            <a:chExt cx="468000" cy="468000"/>
          </a:xfrm>
        </p:grpSpPr>
        <p:sp>
          <p:nvSpPr>
            <p:cNvPr id="212" name="流程圖: 接點 211">
              <a:extLst>
                <a:ext uri="{FF2B5EF4-FFF2-40B4-BE49-F238E27FC236}">
                  <a16:creationId xmlns:a16="http://schemas.microsoft.com/office/drawing/2014/main" id="{6B790DBE-5B2D-4438-B78E-245B43F27CF8}"/>
                </a:ext>
              </a:extLst>
            </p:cNvPr>
            <p:cNvSpPr/>
            <p:nvPr/>
          </p:nvSpPr>
          <p:spPr>
            <a:xfrm>
              <a:off x="6358524" y="2018752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3" name="文字方塊 212">
              <a:extLst>
                <a:ext uri="{FF2B5EF4-FFF2-40B4-BE49-F238E27FC236}">
                  <a16:creationId xmlns:a16="http://schemas.microsoft.com/office/drawing/2014/main" id="{636821FC-671B-40D2-8AB1-5F69C8942C2D}"/>
                </a:ext>
              </a:extLst>
            </p:cNvPr>
            <p:cNvSpPr txBox="1"/>
            <p:nvPr/>
          </p:nvSpPr>
          <p:spPr>
            <a:xfrm>
              <a:off x="6422098" y="2019379"/>
              <a:ext cx="3029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4C9CF10A-9AAC-43C8-8CB1-C751562F78E2}"/>
              </a:ext>
            </a:extLst>
          </p:cNvPr>
          <p:cNvGrpSpPr/>
          <p:nvPr/>
        </p:nvGrpSpPr>
        <p:grpSpPr>
          <a:xfrm>
            <a:off x="459075" y="2027701"/>
            <a:ext cx="4289797" cy="1319686"/>
            <a:chOff x="-3815880" y="1144378"/>
            <a:chExt cx="3431733" cy="2742761"/>
          </a:xfrm>
        </p:grpSpPr>
        <p:sp>
          <p:nvSpPr>
            <p:cNvPr id="65" name="矩形: 剪去單一角落 64">
              <a:extLst>
                <a:ext uri="{FF2B5EF4-FFF2-40B4-BE49-F238E27FC236}">
                  <a16:creationId xmlns:a16="http://schemas.microsoft.com/office/drawing/2014/main" id="{8F19E4E7-208F-47D8-902A-5A8CC1ED1E6A}"/>
                </a:ext>
              </a:extLst>
            </p:cNvPr>
            <p:cNvSpPr/>
            <p:nvPr/>
          </p:nvSpPr>
          <p:spPr>
            <a:xfrm flipH="1">
              <a:off x="-3813896" y="1144378"/>
              <a:ext cx="3429747" cy="1026880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9AB7AFD-2FC2-4765-B646-FED6D33EE361}"/>
                </a:ext>
              </a:extLst>
            </p:cNvPr>
            <p:cNvSpPr/>
            <p:nvPr/>
          </p:nvSpPr>
          <p:spPr>
            <a:xfrm>
              <a:off x="-3815880" y="2171256"/>
              <a:ext cx="3431733" cy="1715883"/>
            </a:xfrm>
            <a:prstGeom prst="rect">
              <a:avLst/>
            </a:prstGeom>
            <a:noFill/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58C11B99-0751-4DF4-99AD-BCEA49557A7C}"/>
              </a:ext>
            </a:extLst>
          </p:cNvPr>
          <p:cNvSpPr txBox="1"/>
          <p:nvPr/>
        </p:nvSpPr>
        <p:spPr>
          <a:xfrm>
            <a:off x="833344" y="2021144"/>
            <a:ext cx="37033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2022</a:t>
            </a:r>
            <a:r>
              <a:rPr lang="zh-TW" altLang="en-US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年續呈負成長</a:t>
            </a:r>
            <a:r>
              <a:rPr lang="zh-TW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趨勢</a:t>
            </a:r>
            <a:endParaRPr lang="zh-TW" altLang="en-US" sz="2600" b="1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4DE46157-CE47-423E-BA40-6CBFF6070389}"/>
              </a:ext>
            </a:extLst>
          </p:cNvPr>
          <p:cNvSpPr txBox="1"/>
          <p:nvPr/>
        </p:nvSpPr>
        <p:spPr>
          <a:xfrm>
            <a:off x="554503" y="2558349"/>
            <a:ext cx="428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年因疫情衝擊且適逢虎年，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人口持續負成長，約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2,317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endParaRPr lang="en-US" altLang="zh-TW" sz="2200" kern="1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DD209D35-CEF4-4829-A186-EDDBF788C733}"/>
              </a:ext>
            </a:extLst>
          </p:cNvPr>
          <p:cNvGrpSpPr/>
          <p:nvPr/>
        </p:nvGrpSpPr>
        <p:grpSpPr>
          <a:xfrm>
            <a:off x="497835" y="1806268"/>
            <a:ext cx="468000" cy="468000"/>
            <a:chOff x="558318" y="1300557"/>
            <a:chExt cx="468000" cy="468000"/>
          </a:xfrm>
        </p:grpSpPr>
        <p:sp>
          <p:nvSpPr>
            <p:cNvPr id="77" name="流程圖: 接點 76">
              <a:extLst>
                <a:ext uri="{FF2B5EF4-FFF2-40B4-BE49-F238E27FC236}">
                  <a16:creationId xmlns:a16="http://schemas.microsoft.com/office/drawing/2014/main" id="{99701C5F-7DC7-4CF7-B73B-01C6847777D7}"/>
                </a:ext>
              </a:extLst>
            </p:cNvPr>
            <p:cNvSpPr/>
            <p:nvPr/>
          </p:nvSpPr>
          <p:spPr>
            <a:xfrm>
              <a:off x="558318" y="1300557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AAEF66EB-FB9A-4A21-A352-0A22D66E83D4}"/>
                </a:ext>
              </a:extLst>
            </p:cNvPr>
            <p:cNvSpPr txBox="1"/>
            <p:nvPr/>
          </p:nvSpPr>
          <p:spPr>
            <a:xfrm>
              <a:off x="609192" y="1303724"/>
              <a:ext cx="3029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12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標題 1">
            <a:extLst>
              <a:ext uri="{FF2B5EF4-FFF2-40B4-BE49-F238E27FC236}">
                <a16:creationId xmlns:a16="http://schemas.microsoft.com/office/drawing/2014/main" id="{6EB5CF8E-F985-4F4C-8A81-E64D691D7680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03-2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｜人口年齡結構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7C64D0D-3254-4502-857C-18A7B1CEDEB5}"/>
              </a:ext>
            </a:extLst>
          </p:cNvPr>
          <p:cNvGrpSpPr/>
          <p:nvPr/>
        </p:nvGrpSpPr>
        <p:grpSpPr>
          <a:xfrm>
            <a:off x="214174" y="304164"/>
            <a:ext cx="3362750" cy="2545982"/>
            <a:chOff x="214174" y="304164"/>
            <a:chExt cx="3362750" cy="2545982"/>
          </a:xfrm>
        </p:grpSpPr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E6AD4992-ED06-480E-A4D1-9CA66BE67099}"/>
                </a:ext>
              </a:extLst>
            </p:cNvPr>
            <p:cNvGrpSpPr/>
            <p:nvPr/>
          </p:nvGrpSpPr>
          <p:grpSpPr>
            <a:xfrm>
              <a:off x="408924" y="877993"/>
              <a:ext cx="3168000" cy="1972153"/>
              <a:chOff x="-3815880" y="1144379"/>
              <a:chExt cx="3600000" cy="1972153"/>
            </a:xfrm>
          </p:grpSpPr>
          <p:sp>
            <p:nvSpPr>
              <p:cNvPr id="64" name="矩形: 剪去單一角落 63">
                <a:extLst>
                  <a:ext uri="{FF2B5EF4-FFF2-40B4-BE49-F238E27FC236}">
                    <a16:creationId xmlns:a16="http://schemas.microsoft.com/office/drawing/2014/main" id="{01ACEED9-65CB-405B-8E8A-24A70BB0A904}"/>
                  </a:ext>
                </a:extLst>
              </p:cNvPr>
              <p:cNvSpPr/>
              <p:nvPr/>
            </p:nvSpPr>
            <p:spPr>
              <a:xfrm flipH="1">
                <a:off x="-3813894" y="1144379"/>
                <a:ext cx="3598014" cy="643225"/>
              </a:xfrm>
              <a:prstGeom prst="snip1Rect">
                <a:avLst>
                  <a:gd name="adj" fmla="val 50000"/>
                </a:avLst>
              </a:prstGeom>
              <a:solidFill>
                <a:srgbClr val="C7CFDF"/>
              </a:solidFill>
              <a:ln w="28575">
                <a:solidFill>
                  <a:srgbClr val="C7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DD0EB78-D8CA-4EE3-8EF8-12A57AE2566E}"/>
                  </a:ext>
                </a:extLst>
              </p:cNvPr>
              <p:cNvSpPr/>
              <p:nvPr/>
            </p:nvSpPr>
            <p:spPr>
              <a:xfrm>
                <a:off x="-3815880" y="1787604"/>
                <a:ext cx="3600000" cy="1328928"/>
              </a:xfrm>
              <a:prstGeom prst="rect">
                <a:avLst/>
              </a:prstGeom>
              <a:noFill/>
              <a:ln w="28575">
                <a:solidFill>
                  <a:srgbClr val="C7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E2C75E9D-00C1-485B-A00F-5846EBD4A7DE}"/>
                </a:ext>
              </a:extLst>
            </p:cNvPr>
            <p:cNvSpPr txBox="1"/>
            <p:nvPr/>
          </p:nvSpPr>
          <p:spPr>
            <a:xfrm>
              <a:off x="1216872" y="953384"/>
              <a:ext cx="235723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600" b="1" baseline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0-14</a:t>
              </a:r>
              <a:r>
                <a:rPr lang="zh-TW" altLang="zh-TW" sz="2600" b="1" baseline="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歲幼年</a:t>
              </a:r>
              <a:endParaRPr lang="zh-TW" altLang="en-US" sz="2600" b="1" baseline="0" dirty="0">
                <a:solidFill>
                  <a:srgbClr val="778AB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BF5AD70D-3A27-4568-9F47-BB157857E299}"/>
                </a:ext>
              </a:extLst>
            </p:cNvPr>
            <p:cNvSpPr txBox="1"/>
            <p:nvPr/>
          </p:nvSpPr>
          <p:spPr>
            <a:xfrm>
              <a:off x="434420" y="1579788"/>
              <a:ext cx="3124800" cy="1145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2070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20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持續減少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138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，較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2022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年減少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143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萬人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減一半以上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en-US" sz="2000" dirty="0"/>
            </a:p>
          </p:txBody>
        </p:sp>
        <p:pic>
          <p:nvPicPr>
            <p:cNvPr id="68" name="圖形 67">
              <a:extLst>
                <a:ext uri="{FF2B5EF4-FFF2-40B4-BE49-F238E27FC236}">
                  <a16:creationId xmlns:a16="http://schemas.microsoft.com/office/drawing/2014/main" id="{CD1D4F1D-D910-4686-98D4-FA9977AD3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174" y="304164"/>
              <a:ext cx="1147659" cy="1147659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D9FE92F-4656-460C-8DB4-7439E0593857}"/>
              </a:ext>
            </a:extLst>
          </p:cNvPr>
          <p:cNvGrpSpPr/>
          <p:nvPr/>
        </p:nvGrpSpPr>
        <p:grpSpPr>
          <a:xfrm>
            <a:off x="3813973" y="638413"/>
            <a:ext cx="3511656" cy="2466805"/>
            <a:chOff x="3834486" y="638413"/>
            <a:chExt cx="3511656" cy="2466805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F3DF5575-C025-4547-AE93-E8A592B7C46A}"/>
                </a:ext>
              </a:extLst>
            </p:cNvPr>
            <p:cNvGrpSpPr/>
            <p:nvPr/>
          </p:nvGrpSpPr>
          <p:grpSpPr>
            <a:xfrm>
              <a:off x="3996314" y="877993"/>
              <a:ext cx="3349828" cy="2227225"/>
              <a:chOff x="-3815881" y="1144379"/>
              <a:chExt cx="3641118" cy="2227225"/>
            </a:xfrm>
          </p:grpSpPr>
          <p:sp>
            <p:nvSpPr>
              <p:cNvPr id="58" name="矩形: 剪去單一角落 57">
                <a:extLst>
                  <a:ext uri="{FF2B5EF4-FFF2-40B4-BE49-F238E27FC236}">
                    <a16:creationId xmlns:a16="http://schemas.microsoft.com/office/drawing/2014/main" id="{753DC464-0DC8-42EC-B175-D95AFFFD1412}"/>
                  </a:ext>
                </a:extLst>
              </p:cNvPr>
              <p:cNvSpPr/>
              <p:nvPr/>
            </p:nvSpPr>
            <p:spPr>
              <a:xfrm flipH="1">
                <a:off x="-3813894" y="1144379"/>
                <a:ext cx="3639131" cy="643225"/>
              </a:xfrm>
              <a:prstGeom prst="snip1Rect">
                <a:avLst>
                  <a:gd name="adj" fmla="val 50000"/>
                </a:avLst>
              </a:prstGeom>
              <a:solidFill>
                <a:srgbClr val="4C5E82"/>
              </a:solidFill>
              <a:ln w="28575">
                <a:solidFill>
                  <a:srgbClr val="4C5E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E4FF95E-09CD-4E97-AE8D-43097CE89016}"/>
                  </a:ext>
                </a:extLst>
              </p:cNvPr>
              <p:cNvSpPr/>
              <p:nvPr/>
            </p:nvSpPr>
            <p:spPr>
              <a:xfrm>
                <a:off x="-3815881" y="1787604"/>
                <a:ext cx="3639131" cy="1584000"/>
              </a:xfrm>
              <a:prstGeom prst="rect">
                <a:avLst/>
              </a:prstGeom>
              <a:noFill/>
              <a:ln w="28575">
                <a:solidFill>
                  <a:srgbClr val="4C5E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14" name="文字方塊 113">
              <a:extLst>
                <a:ext uri="{FF2B5EF4-FFF2-40B4-BE49-F238E27FC236}">
                  <a16:creationId xmlns:a16="http://schemas.microsoft.com/office/drawing/2014/main" id="{8A05D675-E069-43C9-A98F-E0DD48E0834C}"/>
                </a:ext>
              </a:extLst>
            </p:cNvPr>
            <p:cNvSpPr txBox="1"/>
            <p:nvPr/>
          </p:nvSpPr>
          <p:spPr>
            <a:xfrm>
              <a:off x="4758092" y="953384"/>
              <a:ext cx="250707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15-64</a:t>
              </a:r>
              <a:r>
                <a:rPr lang="zh-TW" altLang="zh-TW" sz="2600" b="1" baseline="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歲</a:t>
              </a:r>
              <a:r>
                <a:rPr lang="zh-TW" altLang="en-US" sz="2600" b="1" baseline="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青壯</a:t>
              </a:r>
              <a:r>
                <a:rPr lang="zh-TW" altLang="zh-TW" sz="2600" b="1" baseline="0" dirty="0"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endParaRPr lang="zh-TW" altLang="en-US" sz="2600" b="1" baseline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571FCBC1-2D24-4574-A324-3F2A93E832AA}"/>
                </a:ext>
              </a:extLst>
            </p:cNvPr>
            <p:cNvSpPr txBox="1"/>
            <p:nvPr/>
          </p:nvSpPr>
          <p:spPr>
            <a:xfrm>
              <a:off x="4244132" y="1561503"/>
              <a:ext cx="3068258" cy="1504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2015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年最高峰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1,737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萬人</a:t>
              </a:r>
              <a:endParaRPr lang="en-US" altLang="zh-TW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ts val="2800"/>
                </a:lnSpc>
              </a:pP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  <a:r>
                <a:rPr lang="zh-TW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</a:t>
              </a:r>
              <a:r>
                <a:rPr lang="zh-TW" altLang="en-US" sz="20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持續減少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776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萬人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，較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2022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年減少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854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萬人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減一半以上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altLang="en-US" sz="2000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4CB4D8D2-01D2-4999-B6D4-4AEF5C1F03CC}"/>
                </a:ext>
              </a:extLst>
            </p:cNvPr>
            <p:cNvGrpSpPr/>
            <p:nvPr/>
          </p:nvGrpSpPr>
          <p:grpSpPr>
            <a:xfrm>
              <a:off x="3834486" y="638413"/>
              <a:ext cx="974925" cy="791192"/>
              <a:chOff x="5585974" y="-2338280"/>
              <a:chExt cx="3529367" cy="2864227"/>
            </a:xfrm>
          </p:grpSpPr>
          <p:pic>
            <p:nvPicPr>
              <p:cNvPr id="12" name="圖形 11">
                <a:extLst>
                  <a:ext uri="{FF2B5EF4-FFF2-40B4-BE49-F238E27FC236}">
                    <a16:creationId xmlns:a16="http://schemas.microsoft.com/office/drawing/2014/main" id="{E0DDF5EA-8EEE-4E22-A8A1-5B0C8BB50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r="43128"/>
              <a:stretch/>
            </p:blipFill>
            <p:spPr>
              <a:xfrm>
                <a:off x="5585974" y="-2337871"/>
                <a:ext cx="2443075" cy="2863818"/>
              </a:xfrm>
              <a:prstGeom prst="rect">
                <a:avLst/>
              </a:prstGeom>
            </p:spPr>
          </p:pic>
          <p:pic>
            <p:nvPicPr>
              <p:cNvPr id="56" name="圖形 55">
                <a:extLst>
                  <a:ext uri="{FF2B5EF4-FFF2-40B4-BE49-F238E27FC236}">
                    <a16:creationId xmlns:a16="http://schemas.microsoft.com/office/drawing/2014/main" id="{BC81FCE4-7A2D-42F0-A485-9FFE3ACC62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64536"/>
              <a:stretch/>
            </p:blipFill>
            <p:spPr>
              <a:xfrm>
                <a:off x="7591913" y="-2338280"/>
                <a:ext cx="1523428" cy="2863818"/>
              </a:xfrm>
              <a:prstGeom prst="rect">
                <a:avLst/>
              </a:prstGeom>
            </p:spPr>
          </p:pic>
        </p:grpSp>
        <p:sp>
          <p:nvSpPr>
            <p:cNvPr id="69" name="平行四邊形 68">
              <a:extLst>
                <a:ext uri="{FF2B5EF4-FFF2-40B4-BE49-F238E27FC236}">
                  <a16:creationId xmlns:a16="http://schemas.microsoft.com/office/drawing/2014/main" id="{0F0BAEF5-876A-4168-AB88-412AF3F3B709}"/>
                </a:ext>
              </a:extLst>
            </p:cNvPr>
            <p:cNvSpPr/>
            <p:nvPr/>
          </p:nvSpPr>
          <p:spPr>
            <a:xfrm rot="13533179">
              <a:off x="4114990" y="1734262"/>
              <a:ext cx="90000" cy="90000"/>
            </a:xfrm>
            <a:prstGeom prst="parallelogram">
              <a:avLst>
                <a:gd name="adj" fmla="val 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平行四邊形 69">
              <a:extLst>
                <a:ext uri="{FF2B5EF4-FFF2-40B4-BE49-F238E27FC236}">
                  <a16:creationId xmlns:a16="http://schemas.microsoft.com/office/drawing/2014/main" id="{F4ED7B50-1C04-481F-ABAC-847178FF1447}"/>
                </a:ext>
              </a:extLst>
            </p:cNvPr>
            <p:cNvSpPr/>
            <p:nvPr/>
          </p:nvSpPr>
          <p:spPr>
            <a:xfrm rot="13533179">
              <a:off x="4112248" y="2096015"/>
              <a:ext cx="90000" cy="90000"/>
            </a:xfrm>
            <a:prstGeom prst="parallelogram">
              <a:avLst>
                <a:gd name="adj" fmla="val 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036ADAA-874D-4180-B3D3-79584E093676}"/>
              </a:ext>
            </a:extLst>
          </p:cNvPr>
          <p:cNvGrpSpPr/>
          <p:nvPr/>
        </p:nvGrpSpPr>
        <p:grpSpPr>
          <a:xfrm>
            <a:off x="7753404" y="423334"/>
            <a:ext cx="4032000" cy="2842957"/>
            <a:chOff x="7753404" y="423334"/>
            <a:chExt cx="4032000" cy="2842957"/>
          </a:xfrm>
        </p:grpSpPr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id="{4855B4B6-06F4-457B-9613-000247369D88}"/>
                </a:ext>
              </a:extLst>
            </p:cNvPr>
            <p:cNvGrpSpPr/>
            <p:nvPr/>
          </p:nvGrpSpPr>
          <p:grpSpPr>
            <a:xfrm>
              <a:off x="7753404" y="877993"/>
              <a:ext cx="4032000" cy="2345609"/>
              <a:chOff x="-3815880" y="1144379"/>
              <a:chExt cx="3603643" cy="2345609"/>
            </a:xfrm>
          </p:grpSpPr>
          <p:sp>
            <p:nvSpPr>
              <p:cNvPr id="72" name="矩形: 剪去單一角落 71">
                <a:extLst>
                  <a:ext uri="{FF2B5EF4-FFF2-40B4-BE49-F238E27FC236}">
                    <a16:creationId xmlns:a16="http://schemas.microsoft.com/office/drawing/2014/main" id="{B1AB85E3-D1B2-4440-A74D-9715E49E43CC}"/>
                  </a:ext>
                </a:extLst>
              </p:cNvPr>
              <p:cNvSpPr/>
              <p:nvPr/>
            </p:nvSpPr>
            <p:spPr>
              <a:xfrm flipH="1">
                <a:off x="-3815880" y="1144379"/>
                <a:ext cx="3603643" cy="643225"/>
              </a:xfrm>
              <a:prstGeom prst="snip1Rect">
                <a:avLst>
                  <a:gd name="adj" fmla="val 50000"/>
                </a:avLst>
              </a:prstGeom>
              <a:solidFill>
                <a:srgbClr val="DDB776"/>
              </a:solidFill>
              <a:ln w="28575">
                <a:solidFill>
                  <a:srgbClr val="DDB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504A782B-C0AC-4B1E-B14F-EB800D20D77A}"/>
                  </a:ext>
                </a:extLst>
              </p:cNvPr>
              <p:cNvSpPr/>
              <p:nvPr/>
            </p:nvSpPr>
            <p:spPr>
              <a:xfrm>
                <a:off x="-3815880" y="1787604"/>
                <a:ext cx="3603643" cy="1702384"/>
              </a:xfrm>
              <a:prstGeom prst="rect">
                <a:avLst/>
              </a:prstGeom>
              <a:noFill/>
              <a:ln w="28575">
                <a:solidFill>
                  <a:srgbClr val="DDB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21" name="文字方塊 120">
              <a:extLst>
                <a:ext uri="{FF2B5EF4-FFF2-40B4-BE49-F238E27FC236}">
                  <a16:creationId xmlns:a16="http://schemas.microsoft.com/office/drawing/2014/main" id="{120C9476-09F1-4D5A-A12B-AB2B04A2FE71}"/>
                </a:ext>
              </a:extLst>
            </p:cNvPr>
            <p:cNvSpPr txBox="1"/>
            <p:nvPr/>
          </p:nvSpPr>
          <p:spPr>
            <a:xfrm>
              <a:off x="8843258" y="953384"/>
              <a:ext cx="228971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65</a:t>
              </a:r>
              <a:r>
                <a:rPr lang="zh-TW" altLang="zh-TW" sz="2600" b="1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歲</a:t>
              </a:r>
              <a:r>
                <a:rPr lang="zh-TW" altLang="en-US" sz="2600" b="1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以上老</a:t>
              </a:r>
              <a:r>
                <a:rPr lang="zh-TW" altLang="zh-TW" sz="2600" b="1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endParaRPr lang="zh-TW" altLang="en-US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123" name="文字方塊 122">
              <a:extLst>
                <a:ext uri="{FF2B5EF4-FFF2-40B4-BE49-F238E27FC236}">
                  <a16:creationId xmlns:a16="http://schemas.microsoft.com/office/drawing/2014/main" id="{7EDA4AF1-0193-469B-A748-F71003294C6E}"/>
                </a:ext>
              </a:extLst>
            </p:cNvPr>
            <p:cNvSpPr txBox="1"/>
            <p:nvPr/>
          </p:nvSpPr>
          <p:spPr>
            <a:xfrm>
              <a:off x="8006387" y="1524404"/>
              <a:ext cx="3617356" cy="1741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600"/>
                </a:lnSpc>
              </a:pP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年超越幼年人口</a:t>
              </a:r>
              <a:endParaRPr lang="en-US" altLang="zh-TW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2600"/>
                </a:lnSpc>
              </a:pPr>
              <a:r>
                <a:rPr lang="zh-TW" altLang="en-US" sz="20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持續攀升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2050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766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萬人後始微幅下滑</a:t>
              </a:r>
              <a:endParaRPr lang="en-US" altLang="zh-TW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2600"/>
                </a:lnSpc>
              </a:pP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708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，較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2022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年增加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302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萬人</a:t>
              </a:r>
              <a:endParaRPr lang="zh-TW" altLang="en-US" sz="2000" dirty="0"/>
            </a:p>
          </p:txBody>
        </p:sp>
        <p:pic>
          <p:nvPicPr>
            <p:cNvPr id="28" name="圖形 27">
              <a:extLst>
                <a:ext uri="{FF2B5EF4-FFF2-40B4-BE49-F238E27FC236}">
                  <a16:creationId xmlns:a16="http://schemas.microsoft.com/office/drawing/2014/main" id="{1A578BD0-B611-43FA-801F-47180DB6E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89775" y="423334"/>
              <a:ext cx="1019335" cy="1019335"/>
            </a:xfrm>
            <a:prstGeom prst="rect">
              <a:avLst/>
            </a:prstGeom>
          </p:spPr>
        </p:pic>
        <p:sp>
          <p:nvSpPr>
            <p:cNvPr id="74" name="平行四邊形 73">
              <a:extLst>
                <a:ext uri="{FF2B5EF4-FFF2-40B4-BE49-F238E27FC236}">
                  <a16:creationId xmlns:a16="http://schemas.microsoft.com/office/drawing/2014/main" id="{CF94354D-410D-42D3-9CD3-EB429C9A719E}"/>
                </a:ext>
              </a:extLst>
            </p:cNvPr>
            <p:cNvSpPr/>
            <p:nvPr/>
          </p:nvSpPr>
          <p:spPr>
            <a:xfrm rot="13533179">
              <a:off x="7884425" y="1670626"/>
              <a:ext cx="90000" cy="90000"/>
            </a:xfrm>
            <a:prstGeom prst="parallelogram">
              <a:avLst>
                <a:gd name="adj" fmla="val 0"/>
              </a:avLst>
            </a:prstGeom>
            <a:solidFill>
              <a:srgbClr val="CF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平行四邊形 74">
              <a:extLst>
                <a:ext uri="{FF2B5EF4-FFF2-40B4-BE49-F238E27FC236}">
                  <a16:creationId xmlns:a16="http://schemas.microsoft.com/office/drawing/2014/main" id="{6DCE597C-5248-46FF-998C-180565D6A256}"/>
                </a:ext>
              </a:extLst>
            </p:cNvPr>
            <p:cNvSpPr/>
            <p:nvPr/>
          </p:nvSpPr>
          <p:spPr>
            <a:xfrm rot="13533179">
              <a:off x="7884425" y="1994514"/>
              <a:ext cx="90000" cy="90000"/>
            </a:xfrm>
            <a:prstGeom prst="parallelogram">
              <a:avLst>
                <a:gd name="adj" fmla="val 0"/>
              </a:avLst>
            </a:prstGeom>
            <a:solidFill>
              <a:srgbClr val="CF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平行四邊形 75">
              <a:extLst>
                <a:ext uri="{FF2B5EF4-FFF2-40B4-BE49-F238E27FC236}">
                  <a16:creationId xmlns:a16="http://schemas.microsoft.com/office/drawing/2014/main" id="{CD43F1C6-9D2C-4AFC-BD6C-612F868FD9AA}"/>
                </a:ext>
              </a:extLst>
            </p:cNvPr>
            <p:cNvSpPr/>
            <p:nvPr/>
          </p:nvSpPr>
          <p:spPr>
            <a:xfrm rot="13533179">
              <a:off x="7884425" y="2680358"/>
              <a:ext cx="90000" cy="90000"/>
            </a:xfrm>
            <a:prstGeom prst="parallelogram">
              <a:avLst>
                <a:gd name="adj" fmla="val 0"/>
              </a:avLst>
            </a:prstGeom>
            <a:solidFill>
              <a:srgbClr val="CF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DA5924-8A8E-4807-AD5D-94DCA71F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1335"/>
            <a:ext cx="2754770" cy="366665"/>
          </a:xfrm>
        </p:spPr>
        <p:txBody>
          <a:bodyPr/>
          <a:lstStyle/>
          <a:p>
            <a:fld id="{91E601E3-190B-4401-BC1F-EDDB7FDFA9CE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32890F-1D88-4693-B1EB-55D645280D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621" y="3366865"/>
            <a:ext cx="6303810" cy="32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E232317-613C-4788-97E1-F23971D3F6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226" y="3379058"/>
            <a:ext cx="521253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2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1608583-B47F-477B-951E-194245FB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638AE7C-1076-45BE-B0AA-B61A2A89987E}"/>
              </a:ext>
            </a:extLst>
          </p:cNvPr>
          <p:cNvSpPr txBox="1"/>
          <p:nvPr/>
        </p:nvSpPr>
        <p:spPr>
          <a:xfrm>
            <a:off x="790523" y="877438"/>
            <a:ext cx="5639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各學級</a:t>
            </a:r>
            <a:r>
              <a:rPr lang="zh-TW" altLang="en-US" sz="2000" b="1" kern="100" dirty="0">
                <a:solidFill>
                  <a:srgbClr val="4C5E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學齡人口</a:t>
            </a:r>
            <a:r>
              <a:rPr lang="en-US" altLang="zh-TW" sz="20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2070</a:t>
            </a:r>
            <a:r>
              <a:rPr lang="zh-TW" altLang="en-US" sz="20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年約將較</a:t>
            </a:r>
            <a:r>
              <a:rPr lang="en-US" altLang="zh-TW" sz="20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0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年減少一半</a:t>
            </a:r>
            <a:endParaRPr lang="zh-TW" altLang="en-US" sz="2000" b="1" dirty="0">
              <a:solidFill>
                <a:srgbClr val="4C5E8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6CC24C7C-7A48-4353-9704-74DD8CC0C22B}"/>
              </a:ext>
            </a:extLst>
          </p:cNvPr>
          <p:cNvSpPr txBox="1">
            <a:spLocks/>
          </p:cNvSpPr>
          <p:nvPr/>
        </p:nvSpPr>
        <p:spPr>
          <a:xfrm>
            <a:off x="940158" y="87234"/>
            <a:ext cx="111024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03-3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｜學齡人口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(6-21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歲人口，並非指實際在學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入學人口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21EAC6FF-C3AA-4FC0-82F0-635A9DC61B7F}"/>
              </a:ext>
            </a:extLst>
          </p:cNvPr>
          <p:cNvSpPr txBox="1"/>
          <p:nvPr/>
        </p:nvSpPr>
        <p:spPr>
          <a:xfrm>
            <a:off x="96553" y="6579866"/>
            <a:ext cx="7134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註：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學年度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以後為中推估結果</a:t>
            </a:r>
            <a:endParaRPr lang="zh-TW" altLang="en-US" sz="1200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138F2D9-2FBA-4CA5-B703-E1FEB6D9159F}"/>
              </a:ext>
            </a:extLst>
          </p:cNvPr>
          <p:cNvGrpSpPr/>
          <p:nvPr/>
        </p:nvGrpSpPr>
        <p:grpSpPr>
          <a:xfrm>
            <a:off x="285209" y="1521699"/>
            <a:ext cx="2101564" cy="2007984"/>
            <a:chOff x="410719" y="1521699"/>
            <a:chExt cx="2101564" cy="2007984"/>
          </a:xfrm>
        </p:grpSpPr>
        <p:grpSp>
          <p:nvGrpSpPr>
            <p:cNvPr id="105" name="群組 104">
              <a:extLst>
                <a:ext uri="{FF2B5EF4-FFF2-40B4-BE49-F238E27FC236}">
                  <a16:creationId xmlns:a16="http://schemas.microsoft.com/office/drawing/2014/main" id="{40AA9BDE-89EA-47AA-A9D1-BE596809C52C}"/>
                </a:ext>
              </a:extLst>
            </p:cNvPr>
            <p:cNvGrpSpPr/>
            <p:nvPr/>
          </p:nvGrpSpPr>
          <p:grpSpPr>
            <a:xfrm>
              <a:off x="410719" y="1521699"/>
              <a:ext cx="2010149" cy="1998151"/>
              <a:chOff x="-3815691" y="1144378"/>
              <a:chExt cx="3599811" cy="1998151"/>
            </a:xfrm>
          </p:grpSpPr>
          <p:sp>
            <p:nvSpPr>
              <p:cNvPr id="106" name="矩形: 剪去單一角落 105">
                <a:extLst>
                  <a:ext uri="{FF2B5EF4-FFF2-40B4-BE49-F238E27FC236}">
                    <a16:creationId xmlns:a16="http://schemas.microsoft.com/office/drawing/2014/main" id="{6C34258D-457B-4022-8693-566A21AE9145}"/>
                  </a:ext>
                </a:extLst>
              </p:cNvPr>
              <p:cNvSpPr/>
              <p:nvPr/>
            </p:nvSpPr>
            <p:spPr>
              <a:xfrm flipH="1">
                <a:off x="-3813894" y="1144378"/>
                <a:ext cx="3598014" cy="721801"/>
              </a:xfrm>
              <a:prstGeom prst="snip1Rect">
                <a:avLst>
                  <a:gd name="adj" fmla="val 50000"/>
                </a:avLst>
              </a:prstGeom>
              <a:solidFill>
                <a:srgbClr val="4C5E82"/>
              </a:solidFill>
              <a:ln w="28575">
                <a:solidFill>
                  <a:srgbClr val="4C5E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13605C0B-4A5D-44CF-A422-9D7C57223283}"/>
                  </a:ext>
                </a:extLst>
              </p:cNvPr>
              <p:cNvSpPr/>
              <p:nvPr/>
            </p:nvSpPr>
            <p:spPr>
              <a:xfrm>
                <a:off x="-3815691" y="1864231"/>
                <a:ext cx="3599811" cy="1278298"/>
              </a:xfrm>
              <a:prstGeom prst="rect">
                <a:avLst/>
              </a:prstGeom>
              <a:noFill/>
              <a:ln w="28575">
                <a:solidFill>
                  <a:srgbClr val="4C5E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F53200BD-2060-4D97-BAC3-5FCB3CEB269E}"/>
                </a:ext>
              </a:extLst>
            </p:cNvPr>
            <p:cNvSpPr txBox="1"/>
            <p:nvPr/>
          </p:nvSpPr>
          <p:spPr>
            <a:xfrm>
              <a:off x="1265368" y="2297778"/>
              <a:ext cx="1246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124</a:t>
              </a:r>
              <a:r>
                <a:rPr lang="zh-TW" altLang="en-US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BF3017F9-E4D0-49B9-A444-49B7195CDF24}"/>
                </a:ext>
              </a:extLst>
            </p:cNvPr>
            <p:cNvSpPr txBox="1"/>
            <p:nvPr/>
          </p:nvSpPr>
          <p:spPr>
            <a:xfrm>
              <a:off x="1226794" y="2613899"/>
              <a:ext cx="10130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－</a:t>
              </a:r>
              <a:r>
                <a:rPr lang="en-US" altLang="zh-TW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67</a:t>
              </a:r>
              <a:r>
                <a:rPr lang="zh-TW" altLang="en-US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400" b="1" kern="100" dirty="0">
                <a:solidFill>
                  <a:srgbClr val="D73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(-54.1%</a:t>
              </a:r>
              <a:r>
                <a:rPr lang="en-US" altLang="zh-TW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400" b="1" dirty="0">
                <a:solidFill>
                  <a:srgbClr val="D73D31"/>
                </a:solidFill>
              </a:endParaRP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0FF4CFD7-4C42-4503-AE51-8DAC8FADE65D}"/>
                </a:ext>
              </a:extLst>
            </p:cNvPr>
            <p:cNvSpPr txBox="1"/>
            <p:nvPr/>
          </p:nvSpPr>
          <p:spPr>
            <a:xfrm>
              <a:off x="1351161" y="3108423"/>
              <a:ext cx="11195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57</a:t>
              </a:r>
              <a:r>
                <a:rPr lang="zh-TW" altLang="en-US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zh-TW" altLang="en-US" b="1" dirty="0">
                <a:solidFill>
                  <a:srgbClr val="4C5E82"/>
                </a:solidFill>
              </a:endParaRPr>
            </a:p>
          </p:txBody>
        </p:sp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CFC98FC9-A36A-4436-8A05-A6828FF96021}"/>
                </a:ext>
              </a:extLst>
            </p:cNvPr>
            <p:cNvSpPr/>
            <p:nvPr/>
          </p:nvSpPr>
          <p:spPr>
            <a:xfrm>
              <a:off x="840396" y="2767440"/>
              <a:ext cx="210326" cy="224034"/>
            </a:xfrm>
            <a:prstGeom prst="downArrow">
              <a:avLst>
                <a:gd name="adj1" fmla="val 50000"/>
                <a:gd name="adj2" fmla="val 47853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9F7153B1-892E-4CB7-9DF5-3E12BEA3C60F}"/>
                </a:ext>
              </a:extLst>
            </p:cNvPr>
            <p:cNvSpPr txBox="1"/>
            <p:nvPr/>
          </p:nvSpPr>
          <p:spPr>
            <a:xfrm>
              <a:off x="570719" y="2241552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</a:p>
            <a:p>
              <a:pPr algn="ctr"/>
              <a:r>
                <a:rPr lang="zh-TW" altLang="en-US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dirty="0">
                <a:solidFill>
                  <a:srgbClr val="4C5E82"/>
                </a:solidFill>
              </a:endParaRPr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02FF0999-EFA8-4CD8-A784-95BB2203BCE2}"/>
                </a:ext>
              </a:extLst>
            </p:cNvPr>
            <p:cNvSpPr txBox="1"/>
            <p:nvPr/>
          </p:nvSpPr>
          <p:spPr>
            <a:xfrm>
              <a:off x="546331" y="3006463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</a:p>
            <a:p>
              <a:pPr algn="ctr"/>
              <a:r>
                <a:rPr lang="zh-TW" altLang="en-US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dirty="0">
                <a:solidFill>
                  <a:srgbClr val="4C5E82"/>
                </a:solidFill>
              </a:endParaRPr>
            </a:p>
          </p:txBody>
        </p: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76CBF320-3A65-4FEF-BC41-C9D4C9F9AC22}"/>
                </a:ext>
              </a:extLst>
            </p:cNvPr>
            <p:cNvSpPr txBox="1"/>
            <p:nvPr/>
          </p:nvSpPr>
          <p:spPr>
            <a:xfrm>
              <a:off x="577380" y="1529601"/>
              <a:ext cx="1894112" cy="733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6-11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歲</a:t>
              </a:r>
            </a:p>
            <a:p>
              <a:pPr marL="0" marR="0" indent="0" algn="ctr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國小學齡人口</a:t>
              </a:r>
              <a:endParaRPr lang="zh-TW" altLang="en-US" sz="2000" b="1" baseline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BB1664DC-1B9F-4DB1-B06A-4AC9017C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73" y="3425558"/>
            <a:ext cx="3967980" cy="3286330"/>
          </a:xfrm>
          <a:prstGeom prst="rect">
            <a:avLst/>
          </a:prstGeom>
        </p:spPr>
      </p:pic>
      <p:pic>
        <p:nvPicPr>
          <p:cNvPr id="45" name="圖形 44">
            <a:extLst>
              <a:ext uri="{FF2B5EF4-FFF2-40B4-BE49-F238E27FC236}">
                <a16:creationId xmlns:a16="http://schemas.microsoft.com/office/drawing/2014/main" id="{CFF186D1-E09A-4C81-8F76-FB87608ED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250" y="1157602"/>
            <a:ext cx="1080000" cy="1080000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6F8E1E53-0347-4550-AF2F-E4FEB2ADFA2E}"/>
              </a:ext>
            </a:extLst>
          </p:cNvPr>
          <p:cNvGrpSpPr/>
          <p:nvPr/>
        </p:nvGrpSpPr>
        <p:grpSpPr>
          <a:xfrm>
            <a:off x="2534805" y="1151601"/>
            <a:ext cx="2392830" cy="2380268"/>
            <a:chOff x="2712986" y="1151601"/>
            <a:chExt cx="2392830" cy="2380268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C8A9A68B-86B4-4465-A9A1-216FF6BB498E}"/>
                </a:ext>
              </a:extLst>
            </p:cNvPr>
            <p:cNvGrpSpPr/>
            <p:nvPr/>
          </p:nvGrpSpPr>
          <p:grpSpPr>
            <a:xfrm>
              <a:off x="2720399" y="1521699"/>
              <a:ext cx="2283821" cy="1998151"/>
              <a:chOff x="-3815691" y="1144378"/>
              <a:chExt cx="3599811" cy="1998151"/>
            </a:xfrm>
          </p:grpSpPr>
          <p:sp>
            <p:nvSpPr>
              <p:cNvPr id="102" name="矩形: 剪去單一角落 101">
                <a:extLst>
                  <a:ext uri="{FF2B5EF4-FFF2-40B4-BE49-F238E27FC236}">
                    <a16:creationId xmlns:a16="http://schemas.microsoft.com/office/drawing/2014/main" id="{C6FB25A6-32B3-45EA-9BBA-71F50AC0F303}"/>
                  </a:ext>
                </a:extLst>
              </p:cNvPr>
              <p:cNvSpPr/>
              <p:nvPr/>
            </p:nvSpPr>
            <p:spPr>
              <a:xfrm flipH="1">
                <a:off x="-3813894" y="1144378"/>
                <a:ext cx="3598014" cy="721801"/>
              </a:xfrm>
              <a:prstGeom prst="snip1Rect">
                <a:avLst>
                  <a:gd name="adj" fmla="val 50000"/>
                </a:avLst>
              </a:prstGeom>
              <a:solidFill>
                <a:srgbClr val="C7CFDF"/>
              </a:solidFill>
              <a:ln w="28575">
                <a:solidFill>
                  <a:srgbClr val="C7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98044F1B-5CFF-49E0-82D5-C16325EA5BC9}"/>
                  </a:ext>
                </a:extLst>
              </p:cNvPr>
              <p:cNvSpPr/>
              <p:nvPr/>
            </p:nvSpPr>
            <p:spPr>
              <a:xfrm>
                <a:off x="-3815691" y="1864231"/>
                <a:ext cx="3599811" cy="1278298"/>
              </a:xfrm>
              <a:prstGeom prst="rect">
                <a:avLst/>
              </a:prstGeom>
              <a:noFill/>
              <a:ln w="28575">
                <a:solidFill>
                  <a:srgbClr val="C7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E0FC6503-31DF-4E66-BC1E-74E1AD02DB05}"/>
                </a:ext>
              </a:extLst>
            </p:cNvPr>
            <p:cNvSpPr txBox="1"/>
            <p:nvPr/>
          </p:nvSpPr>
          <p:spPr>
            <a:xfrm>
              <a:off x="3725374" y="2269566"/>
              <a:ext cx="1246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118</a:t>
              </a:r>
              <a:r>
                <a:rPr lang="zh-TW" altLang="en-US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5FC708E9-CD6C-4E08-84C2-46FCBDB648AF}"/>
                </a:ext>
              </a:extLst>
            </p:cNvPr>
            <p:cNvSpPr txBox="1"/>
            <p:nvPr/>
          </p:nvSpPr>
          <p:spPr>
            <a:xfrm>
              <a:off x="3580305" y="2589706"/>
              <a:ext cx="12442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－</a:t>
              </a:r>
              <a:r>
                <a:rPr lang="en-US" altLang="zh-TW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55</a:t>
              </a:r>
              <a:r>
                <a:rPr lang="zh-TW" altLang="en-US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400" b="1" kern="100" dirty="0">
                <a:solidFill>
                  <a:srgbClr val="D73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(-</a:t>
              </a:r>
              <a:r>
                <a:rPr lang="en-US" altLang="zh-TW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46.7</a:t>
              </a:r>
              <a:r>
                <a:rPr lang="en-US" altLang="zh-TW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r>
                <a:rPr lang="en-US" altLang="zh-TW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400" b="1" dirty="0">
                <a:solidFill>
                  <a:srgbClr val="D73D31"/>
                </a:solidFill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CCBFD27B-31CC-4DE8-B5AA-C0324AE36F3F}"/>
                </a:ext>
              </a:extLst>
            </p:cNvPr>
            <p:cNvSpPr txBox="1"/>
            <p:nvPr/>
          </p:nvSpPr>
          <p:spPr>
            <a:xfrm>
              <a:off x="3805660" y="3095179"/>
              <a:ext cx="11195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b="1" kern="100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63</a:t>
              </a:r>
              <a:r>
                <a:rPr lang="zh-TW" altLang="en-US" b="1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zh-TW" altLang="en-US" b="1" dirty="0">
                <a:solidFill>
                  <a:srgbClr val="4C5E82"/>
                </a:solidFill>
              </a:endParaRPr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2E417DC3-8C0F-4A76-8812-90CC70861A5D}"/>
                </a:ext>
              </a:extLst>
            </p:cNvPr>
            <p:cNvSpPr txBox="1"/>
            <p:nvPr/>
          </p:nvSpPr>
          <p:spPr>
            <a:xfrm>
              <a:off x="2990175" y="2237255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</a:p>
            <a:p>
              <a:pPr algn="ctr"/>
              <a:r>
                <a:rPr lang="zh-TW" altLang="en-US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dirty="0">
                <a:solidFill>
                  <a:srgbClr val="4C5E82"/>
                </a:solidFill>
              </a:endParaRPr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9281AB96-915B-4439-89A6-DFA92D9C964A}"/>
                </a:ext>
              </a:extLst>
            </p:cNvPr>
            <p:cNvSpPr txBox="1"/>
            <p:nvPr/>
          </p:nvSpPr>
          <p:spPr>
            <a:xfrm>
              <a:off x="2985573" y="3008649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</a:p>
            <a:p>
              <a:pPr algn="ctr"/>
              <a:r>
                <a:rPr lang="zh-TW" altLang="en-US" sz="1400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dirty="0">
                <a:solidFill>
                  <a:srgbClr val="4C5E82"/>
                </a:solidFill>
              </a:endParaRPr>
            </a:p>
          </p:txBody>
        </p:sp>
        <p:sp>
          <p:nvSpPr>
            <p:cNvPr id="119" name="文字方塊 118">
              <a:extLst>
                <a:ext uri="{FF2B5EF4-FFF2-40B4-BE49-F238E27FC236}">
                  <a16:creationId xmlns:a16="http://schemas.microsoft.com/office/drawing/2014/main" id="{680705F4-5F65-4688-A87A-3B5F86585C27}"/>
                </a:ext>
              </a:extLst>
            </p:cNvPr>
            <p:cNvSpPr txBox="1"/>
            <p:nvPr/>
          </p:nvSpPr>
          <p:spPr>
            <a:xfrm>
              <a:off x="2860064" y="1533713"/>
              <a:ext cx="2245752" cy="733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zh-TW" sz="20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12-17</a:t>
              </a:r>
              <a:r>
                <a:rPr lang="zh-TW" altLang="en-US" sz="20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歲</a:t>
              </a:r>
            </a:p>
            <a:p>
              <a:pPr algn="ctr">
                <a:lnSpc>
                  <a:spcPts val="2500"/>
                </a:lnSpc>
                <a:defRPr/>
              </a:pPr>
              <a:r>
                <a:rPr lang="zh-TW" altLang="en-US" sz="20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國</a:t>
              </a:r>
              <a:r>
                <a:rPr lang="en-US" altLang="zh-TW" sz="20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/</a:t>
              </a:r>
              <a:r>
                <a:rPr lang="zh-TW" altLang="en-US" sz="20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高中學齡人口</a:t>
              </a:r>
            </a:p>
          </p:txBody>
        </p:sp>
        <p:pic>
          <p:nvPicPr>
            <p:cNvPr id="122" name="圖形 121">
              <a:extLst>
                <a:ext uri="{FF2B5EF4-FFF2-40B4-BE49-F238E27FC236}">
                  <a16:creationId xmlns:a16="http://schemas.microsoft.com/office/drawing/2014/main" id="{1565F462-532B-409C-8B31-C15D855CA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62" t="22700" r="3358" b="11221"/>
            <a:stretch/>
          </p:blipFill>
          <p:spPr>
            <a:xfrm>
              <a:off x="2712986" y="1151601"/>
              <a:ext cx="561518" cy="756000"/>
            </a:xfrm>
            <a:prstGeom prst="rect">
              <a:avLst/>
            </a:prstGeom>
          </p:spPr>
        </p:pic>
        <p:sp>
          <p:nvSpPr>
            <p:cNvPr id="123" name="箭號: 向下 122">
              <a:extLst>
                <a:ext uri="{FF2B5EF4-FFF2-40B4-BE49-F238E27FC236}">
                  <a16:creationId xmlns:a16="http://schemas.microsoft.com/office/drawing/2014/main" id="{1F0FC3B9-A3C3-4550-B2D9-9EA77B08B364}"/>
                </a:ext>
              </a:extLst>
            </p:cNvPr>
            <p:cNvSpPr/>
            <p:nvPr/>
          </p:nvSpPr>
          <p:spPr>
            <a:xfrm>
              <a:off x="3253377" y="2767324"/>
              <a:ext cx="210326" cy="232946"/>
            </a:xfrm>
            <a:prstGeom prst="downArrow">
              <a:avLst>
                <a:gd name="adj1" fmla="val 50000"/>
                <a:gd name="adj2" fmla="val 47853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AC868B55-CC7A-4A0B-818A-F020FCCDE9F8}"/>
              </a:ext>
            </a:extLst>
          </p:cNvPr>
          <p:cNvSpPr txBox="1"/>
          <p:nvPr/>
        </p:nvSpPr>
        <p:spPr>
          <a:xfrm>
            <a:off x="8098080" y="747522"/>
            <a:ext cx="3451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b="1" kern="100" dirty="0">
                <a:solidFill>
                  <a:srgbClr val="B584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000" b="1" kern="100" dirty="0">
                <a:solidFill>
                  <a:srgbClr val="B584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歲大學</a:t>
            </a:r>
            <a:r>
              <a:rPr lang="zh-TW" altLang="en-US" sz="2000" b="1" kern="100" dirty="0">
                <a:solidFill>
                  <a:srgbClr val="B58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入學年齡人口</a:t>
            </a:r>
            <a:r>
              <a:rPr lang="zh-TW" altLang="en-US" sz="2000" b="1" kern="100" dirty="0">
                <a:solidFill>
                  <a:srgbClr val="B584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推估</a:t>
            </a:r>
            <a:endParaRPr lang="zh-TW" altLang="en-US" sz="2000" b="1" dirty="0">
              <a:solidFill>
                <a:srgbClr val="B5842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6EED3DB-2FC5-4AC1-B21E-773E05C65235}"/>
              </a:ext>
            </a:extLst>
          </p:cNvPr>
          <p:cNvGrpSpPr/>
          <p:nvPr/>
        </p:nvGrpSpPr>
        <p:grpSpPr>
          <a:xfrm>
            <a:off x="5075667" y="1017702"/>
            <a:ext cx="2371168" cy="2534693"/>
            <a:chOff x="5201177" y="1017702"/>
            <a:chExt cx="2371168" cy="2534693"/>
          </a:xfrm>
        </p:grpSpPr>
        <p:grpSp>
          <p:nvGrpSpPr>
            <p:cNvPr id="108" name="群組 107">
              <a:extLst>
                <a:ext uri="{FF2B5EF4-FFF2-40B4-BE49-F238E27FC236}">
                  <a16:creationId xmlns:a16="http://schemas.microsoft.com/office/drawing/2014/main" id="{6A0729CB-6CDB-4A64-92A0-1DCC911E93B7}"/>
                </a:ext>
              </a:extLst>
            </p:cNvPr>
            <p:cNvGrpSpPr/>
            <p:nvPr/>
          </p:nvGrpSpPr>
          <p:grpSpPr>
            <a:xfrm>
              <a:off x="5215784" y="1521699"/>
              <a:ext cx="2220821" cy="1998151"/>
              <a:chOff x="-3815691" y="1144378"/>
              <a:chExt cx="3599811" cy="1998151"/>
            </a:xfrm>
          </p:grpSpPr>
          <p:sp>
            <p:nvSpPr>
              <p:cNvPr id="109" name="矩形: 剪去單一角落 108">
                <a:extLst>
                  <a:ext uri="{FF2B5EF4-FFF2-40B4-BE49-F238E27FC236}">
                    <a16:creationId xmlns:a16="http://schemas.microsoft.com/office/drawing/2014/main" id="{1A5C55A5-4AAD-41FF-9C86-1996E2AE6FD3}"/>
                  </a:ext>
                </a:extLst>
              </p:cNvPr>
              <p:cNvSpPr/>
              <p:nvPr/>
            </p:nvSpPr>
            <p:spPr>
              <a:xfrm flipH="1">
                <a:off x="-3813894" y="1144378"/>
                <a:ext cx="3598014" cy="721801"/>
              </a:xfrm>
              <a:prstGeom prst="snip1Rect">
                <a:avLst>
                  <a:gd name="adj" fmla="val 50000"/>
                </a:avLst>
              </a:prstGeom>
              <a:solidFill>
                <a:srgbClr val="D9DDEB"/>
              </a:solidFill>
              <a:ln w="28575">
                <a:solidFill>
                  <a:srgbClr val="D9D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5B6D59F5-D987-4277-AC96-1FE2DB099C48}"/>
                  </a:ext>
                </a:extLst>
              </p:cNvPr>
              <p:cNvSpPr/>
              <p:nvPr/>
            </p:nvSpPr>
            <p:spPr>
              <a:xfrm>
                <a:off x="-3815691" y="1864231"/>
                <a:ext cx="3599811" cy="1278298"/>
              </a:xfrm>
              <a:prstGeom prst="rect">
                <a:avLst/>
              </a:prstGeom>
              <a:noFill/>
              <a:ln w="28575">
                <a:solidFill>
                  <a:srgbClr val="D9D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25" name="文字方塊 124">
              <a:extLst>
                <a:ext uri="{FF2B5EF4-FFF2-40B4-BE49-F238E27FC236}">
                  <a16:creationId xmlns:a16="http://schemas.microsoft.com/office/drawing/2014/main" id="{66BFC140-1658-419A-8D4A-6E42A4F9A0F2}"/>
                </a:ext>
              </a:extLst>
            </p:cNvPr>
            <p:cNvSpPr txBox="1"/>
            <p:nvPr/>
          </p:nvSpPr>
          <p:spPr>
            <a:xfrm>
              <a:off x="6321882" y="2269566"/>
              <a:ext cx="1246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b="1" kern="100" dirty="0">
                  <a:solidFill>
                    <a:srgbClr val="778AB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97</a:t>
              </a:r>
              <a:r>
                <a:rPr lang="zh-TW" altLang="en-US" b="1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b="1" kern="100" dirty="0">
                <a:solidFill>
                  <a:srgbClr val="778AB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F28AA683-CD9F-470F-AD08-1C374F49D410}"/>
                </a:ext>
              </a:extLst>
            </p:cNvPr>
            <p:cNvSpPr txBox="1"/>
            <p:nvPr/>
          </p:nvSpPr>
          <p:spPr>
            <a:xfrm>
              <a:off x="6091320" y="2589706"/>
              <a:ext cx="12442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－</a:t>
              </a:r>
              <a:r>
                <a:rPr lang="en-US" altLang="zh-TW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r>
                <a:rPr lang="zh-TW" altLang="en-US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400" b="1" kern="100" dirty="0">
                <a:solidFill>
                  <a:srgbClr val="D73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400" b="1" kern="100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(-52.0%</a:t>
              </a:r>
              <a:r>
                <a:rPr lang="en-US" altLang="zh-TW" sz="1400" b="1" kern="100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400" b="1" dirty="0">
                <a:solidFill>
                  <a:srgbClr val="D73D31"/>
                </a:solidFill>
              </a:endParaRPr>
            </a:p>
          </p:txBody>
        </p:sp>
        <p:sp>
          <p:nvSpPr>
            <p:cNvPr id="127" name="文字方塊 126">
              <a:extLst>
                <a:ext uri="{FF2B5EF4-FFF2-40B4-BE49-F238E27FC236}">
                  <a16:creationId xmlns:a16="http://schemas.microsoft.com/office/drawing/2014/main" id="{852E73B2-0E19-40D7-A08C-85AE8E8D21A6}"/>
                </a:ext>
              </a:extLst>
            </p:cNvPr>
            <p:cNvSpPr txBox="1"/>
            <p:nvPr/>
          </p:nvSpPr>
          <p:spPr>
            <a:xfrm>
              <a:off x="6328007" y="3095179"/>
              <a:ext cx="11195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b="1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46</a:t>
              </a:r>
              <a:r>
                <a:rPr lang="zh-TW" altLang="en-US" b="1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zh-TW" altLang="en-US" b="1" dirty="0">
                <a:solidFill>
                  <a:srgbClr val="778AB1"/>
                </a:solidFill>
              </a:endParaRPr>
            </a:p>
          </p:txBody>
        </p:sp>
        <p:sp>
          <p:nvSpPr>
            <p:cNvPr id="128" name="文字方塊 127">
              <a:extLst>
                <a:ext uri="{FF2B5EF4-FFF2-40B4-BE49-F238E27FC236}">
                  <a16:creationId xmlns:a16="http://schemas.microsoft.com/office/drawing/2014/main" id="{EAB1674D-79ED-4744-AFE6-456B6BB00623}"/>
                </a:ext>
              </a:extLst>
            </p:cNvPr>
            <p:cNvSpPr txBox="1"/>
            <p:nvPr/>
          </p:nvSpPr>
          <p:spPr>
            <a:xfrm>
              <a:off x="5497398" y="2237255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</a:p>
            <a:p>
              <a:pPr algn="ctr"/>
              <a:r>
                <a:rPr lang="zh-TW" altLang="en-US" sz="1400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dirty="0">
                <a:solidFill>
                  <a:srgbClr val="778AB1"/>
                </a:solidFill>
              </a:endParaRPr>
            </a:p>
          </p:txBody>
        </p:sp>
        <p:sp>
          <p:nvSpPr>
            <p:cNvPr id="129" name="文字方塊 128">
              <a:extLst>
                <a:ext uri="{FF2B5EF4-FFF2-40B4-BE49-F238E27FC236}">
                  <a16:creationId xmlns:a16="http://schemas.microsoft.com/office/drawing/2014/main" id="{5759D56E-A763-4F71-8F53-458F492BE37C}"/>
                </a:ext>
              </a:extLst>
            </p:cNvPr>
            <p:cNvSpPr txBox="1"/>
            <p:nvPr/>
          </p:nvSpPr>
          <p:spPr>
            <a:xfrm>
              <a:off x="5502042" y="3029175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</a:p>
            <a:p>
              <a:pPr algn="ctr"/>
              <a:r>
                <a:rPr lang="zh-TW" altLang="en-US" sz="1400" kern="10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dirty="0">
                <a:solidFill>
                  <a:srgbClr val="778AB1"/>
                </a:solidFill>
              </a:endParaRPr>
            </a:p>
          </p:txBody>
        </p:sp>
        <p:sp>
          <p:nvSpPr>
            <p:cNvPr id="132" name="文字方塊 131">
              <a:extLst>
                <a:ext uri="{FF2B5EF4-FFF2-40B4-BE49-F238E27FC236}">
                  <a16:creationId xmlns:a16="http://schemas.microsoft.com/office/drawing/2014/main" id="{471DC6DE-1366-42BB-9C0B-7F90AA16C96D}"/>
                </a:ext>
              </a:extLst>
            </p:cNvPr>
            <p:cNvSpPr txBox="1"/>
            <p:nvPr/>
          </p:nvSpPr>
          <p:spPr>
            <a:xfrm>
              <a:off x="5326593" y="1543589"/>
              <a:ext cx="2245752" cy="712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>
                  <a:solidFill>
                    <a:srgbClr val="778AB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18-21</a:t>
              </a:r>
              <a:r>
                <a:rPr lang="zh-TW" altLang="en-US" sz="2000" b="1" baseline="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歲</a:t>
              </a:r>
              <a:endParaRPr lang="en-US" altLang="zh-TW" sz="2000" b="1" baseline="0" dirty="0">
                <a:solidFill>
                  <a:srgbClr val="778AB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0" marR="0" indent="0" algn="ctr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b="1" baseline="0" dirty="0">
                  <a:solidFill>
                    <a:srgbClr val="778AB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大學學齡人口</a:t>
              </a:r>
            </a:p>
          </p:txBody>
        </p:sp>
        <p:sp>
          <p:nvSpPr>
            <p:cNvPr id="134" name="箭號: 向下 133">
              <a:extLst>
                <a:ext uri="{FF2B5EF4-FFF2-40B4-BE49-F238E27FC236}">
                  <a16:creationId xmlns:a16="http://schemas.microsoft.com/office/drawing/2014/main" id="{4DC620FE-19BD-4977-ADDD-08C08F63AB56}"/>
                </a:ext>
              </a:extLst>
            </p:cNvPr>
            <p:cNvSpPr/>
            <p:nvPr/>
          </p:nvSpPr>
          <p:spPr>
            <a:xfrm>
              <a:off x="5765202" y="2775580"/>
              <a:ext cx="210326" cy="224690"/>
            </a:xfrm>
            <a:prstGeom prst="downArrow">
              <a:avLst>
                <a:gd name="adj1" fmla="val 50000"/>
                <a:gd name="adj2" fmla="val 47853"/>
              </a:avLst>
            </a:prstGeom>
            <a:solidFill>
              <a:srgbClr val="778A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形 15">
              <a:extLst>
                <a:ext uri="{FF2B5EF4-FFF2-40B4-BE49-F238E27FC236}">
                  <a16:creationId xmlns:a16="http://schemas.microsoft.com/office/drawing/2014/main" id="{D1324E11-778F-4A01-B0A4-43377E45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1177" y="1017702"/>
              <a:ext cx="1008000" cy="1008000"/>
            </a:xfrm>
            <a:prstGeom prst="rect">
              <a:avLst/>
            </a:prstGeom>
          </p:spPr>
        </p:pic>
      </p:grpSp>
      <p:pic>
        <p:nvPicPr>
          <p:cNvPr id="18" name="圖形 17">
            <a:extLst>
              <a:ext uri="{FF2B5EF4-FFF2-40B4-BE49-F238E27FC236}">
                <a16:creationId xmlns:a16="http://schemas.microsoft.com/office/drawing/2014/main" id="{937705E9-30A1-4107-800D-0D3B59C88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9443" y="1198084"/>
            <a:ext cx="1356283" cy="904189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40BEB514-1386-4700-BFD0-29E34CCE3566}"/>
              </a:ext>
            </a:extLst>
          </p:cNvPr>
          <p:cNvGrpSpPr/>
          <p:nvPr/>
        </p:nvGrpSpPr>
        <p:grpSpPr>
          <a:xfrm>
            <a:off x="10056782" y="3833658"/>
            <a:ext cx="1941744" cy="523220"/>
            <a:chOff x="9969332" y="1660892"/>
            <a:chExt cx="1941744" cy="523220"/>
          </a:xfrm>
        </p:grpSpPr>
        <p:sp>
          <p:nvSpPr>
            <p:cNvPr id="152" name="文字方塊 151">
              <a:extLst>
                <a:ext uri="{FF2B5EF4-FFF2-40B4-BE49-F238E27FC236}">
                  <a16:creationId xmlns:a16="http://schemas.microsoft.com/office/drawing/2014/main" id="{431C377C-9294-4216-824C-E2855516EA61}"/>
                </a:ext>
              </a:extLst>
            </p:cNvPr>
            <p:cNvSpPr txBox="1"/>
            <p:nvPr/>
          </p:nvSpPr>
          <p:spPr>
            <a:xfrm>
              <a:off x="10664161" y="1745624"/>
              <a:ext cx="1246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kern="100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1.3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文字方塊 152">
              <a:extLst>
                <a:ext uri="{FF2B5EF4-FFF2-40B4-BE49-F238E27FC236}">
                  <a16:creationId xmlns:a16="http://schemas.microsoft.com/office/drawing/2014/main" id="{75F46DC6-926F-4A5E-9954-B0A7B236526A}"/>
                </a:ext>
              </a:extLst>
            </p:cNvPr>
            <p:cNvSpPr txBox="1"/>
            <p:nvPr/>
          </p:nvSpPr>
          <p:spPr>
            <a:xfrm>
              <a:off x="9969332" y="1660892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</a:p>
            <a:p>
              <a:pPr algn="ctr"/>
              <a:r>
                <a:rPr lang="zh-TW" altLang="en-US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89CAA3C6-B9EA-4F08-802C-1712BE29A834}"/>
              </a:ext>
            </a:extLst>
          </p:cNvPr>
          <p:cNvSpPr txBox="1"/>
          <p:nvPr/>
        </p:nvSpPr>
        <p:spPr>
          <a:xfrm>
            <a:off x="10224302" y="3542917"/>
            <a:ext cx="14478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D73D3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平均每年</a:t>
            </a:r>
            <a:r>
              <a:rPr lang="en-US" altLang="zh-TW" sz="1400" b="1" dirty="0">
                <a:solidFill>
                  <a:srgbClr val="D73D3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-2</a:t>
            </a:r>
            <a:r>
              <a:rPr lang="zh-TW" altLang="en-US" sz="1400" b="1" dirty="0">
                <a:solidFill>
                  <a:srgbClr val="D73D3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千人</a:t>
            </a:r>
            <a:endParaRPr lang="zh-TW" altLang="en-US" sz="1400" b="1" dirty="0">
              <a:solidFill>
                <a:srgbClr val="D73D31"/>
              </a:solidFill>
            </a:endParaRPr>
          </a:p>
        </p:txBody>
      </p:sp>
      <p:sp>
        <p:nvSpPr>
          <p:cNvPr id="158" name="箭號: 向下 157">
            <a:extLst>
              <a:ext uri="{FF2B5EF4-FFF2-40B4-BE49-F238E27FC236}">
                <a16:creationId xmlns:a16="http://schemas.microsoft.com/office/drawing/2014/main" id="{52943E7E-4B8C-4B52-B8D6-75F493CC9581}"/>
              </a:ext>
            </a:extLst>
          </p:cNvPr>
          <p:cNvSpPr/>
          <p:nvPr/>
        </p:nvSpPr>
        <p:spPr>
          <a:xfrm rot="19399059">
            <a:off x="9798769" y="3617421"/>
            <a:ext cx="210326" cy="299848"/>
          </a:xfrm>
          <a:prstGeom prst="downArrow">
            <a:avLst>
              <a:gd name="adj1" fmla="val 50000"/>
              <a:gd name="adj2" fmla="val 47853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12452A68-C2C8-4599-9330-364BFD026D6A}"/>
              </a:ext>
            </a:extLst>
          </p:cNvPr>
          <p:cNvGrpSpPr/>
          <p:nvPr/>
        </p:nvGrpSpPr>
        <p:grpSpPr>
          <a:xfrm>
            <a:off x="8603909" y="2879550"/>
            <a:ext cx="3236888" cy="646331"/>
            <a:chOff x="9032862" y="2627512"/>
            <a:chExt cx="3236888" cy="646331"/>
          </a:xfrm>
        </p:grpSpPr>
        <p:sp>
          <p:nvSpPr>
            <p:cNvPr id="147" name="文字方塊 146">
              <a:extLst>
                <a:ext uri="{FF2B5EF4-FFF2-40B4-BE49-F238E27FC236}">
                  <a16:creationId xmlns:a16="http://schemas.microsoft.com/office/drawing/2014/main" id="{CDF79BBF-B6CF-46B6-9287-1D2AC4EDE5F7}"/>
                </a:ext>
              </a:extLst>
            </p:cNvPr>
            <p:cNvSpPr txBox="1"/>
            <p:nvPr/>
          </p:nvSpPr>
          <p:spPr>
            <a:xfrm>
              <a:off x="9032862" y="2677251"/>
              <a:ext cx="13142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2036</a:t>
              </a:r>
            </a:p>
            <a:p>
              <a:pPr algn="ctr"/>
              <a:r>
                <a:rPr lang="zh-TW" altLang="en-US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文字方塊 149">
              <a:extLst>
                <a:ext uri="{FF2B5EF4-FFF2-40B4-BE49-F238E27FC236}">
                  <a16:creationId xmlns:a16="http://schemas.microsoft.com/office/drawing/2014/main" id="{2890CAC8-ACE8-42BF-BC0C-678FDB2BDAF1}"/>
                </a:ext>
              </a:extLst>
            </p:cNvPr>
            <p:cNvSpPr txBox="1"/>
            <p:nvPr/>
          </p:nvSpPr>
          <p:spPr>
            <a:xfrm>
              <a:off x="10091379" y="2627512"/>
              <a:ext cx="21783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18.8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endParaRPr lang="en-US" altLang="zh-TW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/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之後恆久低於</a:t>
              </a:r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rgbClr val="4C5E82"/>
                </a:solidFill>
              </a:endParaRPr>
            </a:p>
          </p:txBody>
        </p:sp>
      </p:grpSp>
      <p:sp>
        <p:nvSpPr>
          <p:cNvPr id="157" name="箭號: 向下 156">
            <a:extLst>
              <a:ext uri="{FF2B5EF4-FFF2-40B4-BE49-F238E27FC236}">
                <a16:creationId xmlns:a16="http://schemas.microsoft.com/office/drawing/2014/main" id="{FF085FDD-378F-423B-8896-453422169656}"/>
              </a:ext>
            </a:extLst>
          </p:cNvPr>
          <p:cNvSpPr/>
          <p:nvPr/>
        </p:nvSpPr>
        <p:spPr>
          <a:xfrm rot="19399059">
            <a:off x="9210788" y="2636320"/>
            <a:ext cx="210326" cy="299848"/>
          </a:xfrm>
          <a:prstGeom prst="downArrow">
            <a:avLst>
              <a:gd name="adj1" fmla="val 50000"/>
              <a:gd name="adj2" fmla="val 47853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3893276-78D3-4324-A5FC-F020C952BB9F}"/>
              </a:ext>
            </a:extLst>
          </p:cNvPr>
          <p:cNvGrpSpPr/>
          <p:nvPr/>
        </p:nvGrpSpPr>
        <p:grpSpPr>
          <a:xfrm>
            <a:off x="7852173" y="2172860"/>
            <a:ext cx="3743066" cy="523220"/>
            <a:chOff x="7226741" y="2674778"/>
            <a:chExt cx="3743066" cy="523220"/>
          </a:xfrm>
        </p:grpSpPr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A743EC2D-AF8F-48CD-97A7-CF5753BFD34C}"/>
                </a:ext>
              </a:extLst>
            </p:cNvPr>
            <p:cNvSpPr txBox="1"/>
            <p:nvPr/>
          </p:nvSpPr>
          <p:spPr>
            <a:xfrm>
              <a:off x="7226741" y="2674778"/>
              <a:ext cx="11944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2027</a:t>
              </a:r>
            </a:p>
            <a:p>
              <a:pPr algn="ctr"/>
              <a:r>
                <a:rPr lang="zh-TW" altLang="en-US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文字方塊 148">
              <a:extLst>
                <a:ext uri="{FF2B5EF4-FFF2-40B4-BE49-F238E27FC236}">
                  <a16:creationId xmlns:a16="http://schemas.microsoft.com/office/drawing/2014/main" id="{5EED6029-41B5-4282-9547-3990CD09FC3C}"/>
                </a:ext>
              </a:extLst>
            </p:cNvPr>
            <p:cNvSpPr txBox="1"/>
            <p:nvPr/>
          </p:nvSpPr>
          <p:spPr>
            <a:xfrm>
              <a:off x="8115798" y="2749562"/>
              <a:ext cx="28540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19.5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首次低於</a:t>
              </a:r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rgbClr val="4C5E82"/>
                </a:solidFill>
              </a:endParaRPr>
            </a:p>
          </p:txBody>
        </p:sp>
      </p:grpSp>
      <p:sp>
        <p:nvSpPr>
          <p:cNvPr id="146" name="箭號: 向下 145">
            <a:extLst>
              <a:ext uri="{FF2B5EF4-FFF2-40B4-BE49-F238E27FC236}">
                <a16:creationId xmlns:a16="http://schemas.microsoft.com/office/drawing/2014/main" id="{C8D6F0CF-D35F-4228-83EA-7874DF55C778}"/>
              </a:ext>
            </a:extLst>
          </p:cNvPr>
          <p:cNvSpPr/>
          <p:nvPr/>
        </p:nvSpPr>
        <p:spPr>
          <a:xfrm rot="19399059">
            <a:off x="8676104" y="1917020"/>
            <a:ext cx="210326" cy="299848"/>
          </a:xfrm>
          <a:prstGeom prst="downArrow">
            <a:avLst>
              <a:gd name="adj1" fmla="val 50000"/>
              <a:gd name="adj2" fmla="val 47853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DA9D487-FC41-4BD1-AABE-7F8CAA8C3631}"/>
              </a:ext>
            </a:extLst>
          </p:cNvPr>
          <p:cNvGrpSpPr/>
          <p:nvPr/>
        </p:nvGrpSpPr>
        <p:grpSpPr>
          <a:xfrm>
            <a:off x="7883477" y="1405451"/>
            <a:ext cx="1923805" cy="523220"/>
            <a:chOff x="8043926" y="1658346"/>
            <a:chExt cx="1923805" cy="523220"/>
          </a:xfrm>
        </p:grpSpPr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5C69A029-441B-45E3-A8CC-60DD987AF80A}"/>
                </a:ext>
              </a:extLst>
            </p:cNvPr>
            <p:cNvSpPr txBox="1"/>
            <p:nvPr/>
          </p:nvSpPr>
          <p:spPr>
            <a:xfrm>
              <a:off x="8720816" y="1736361"/>
              <a:ext cx="1246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21.9</a:t>
              </a:r>
              <a:r>
                <a:rPr lang="zh-TW" altLang="en-US" kern="100" dirty="0">
                  <a:solidFill>
                    <a:srgbClr val="4C5E82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BC22BCB0-3CA8-447D-B494-F102B9AD63D0}"/>
                </a:ext>
              </a:extLst>
            </p:cNvPr>
            <p:cNvSpPr txBox="1"/>
            <p:nvPr/>
          </p:nvSpPr>
          <p:spPr>
            <a:xfrm>
              <a:off x="8043926" y="1658346"/>
              <a:ext cx="7459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</a:p>
            <a:p>
              <a:pPr algn="ctr"/>
              <a:r>
                <a:rPr lang="zh-TW" altLang="en-US" sz="1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endPara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5BC13347-4A12-46FC-8D6E-518A23CCA92B}"/>
              </a:ext>
            </a:extLst>
          </p:cNvPr>
          <p:cNvGrpSpPr/>
          <p:nvPr/>
        </p:nvGrpSpPr>
        <p:grpSpPr>
          <a:xfrm>
            <a:off x="287621" y="833069"/>
            <a:ext cx="468000" cy="468218"/>
            <a:chOff x="7898394" y="901040"/>
            <a:chExt cx="468000" cy="468218"/>
          </a:xfrm>
        </p:grpSpPr>
        <p:sp>
          <p:nvSpPr>
            <p:cNvPr id="84" name="流程圖: 接點 83">
              <a:extLst>
                <a:ext uri="{FF2B5EF4-FFF2-40B4-BE49-F238E27FC236}">
                  <a16:creationId xmlns:a16="http://schemas.microsoft.com/office/drawing/2014/main" id="{CACBF10D-916E-4497-9B68-EB7C6025A2F8}"/>
                </a:ext>
              </a:extLst>
            </p:cNvPr>
            <p:cNvSpPr/>
            <p:nvPr/>
          </p:nvSpPr>
          <p:spPr>
            <a:xfrm>
              <a:off x="7898394" y="901258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F8731A36-724F-440D-98CA-8495574338C3}"/>
                </a:ext>
              </a:extLst>
            </p:cNvPr>
            <p:cNvSpPr txBox="1"/>
            <p:nvPr/>
          </p:nvSpPr>
          <p:spPr>
            <a:xfrm>
              <a:off x="7951584" y="901040"/>
              <a:ext cx="2893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534DF1C6-9058-43C1-9BFB-475D1F5BF48C}"/>
              </a:ext>
            </a:extLst>
          </p:cNvPr>
          <p:cNvGrpSpPr/>
          <p:nvPr/>
        </p:nvGrpSpPr>
        <p:grpSpPr>
          <a:xfrm>
            <a:off x="7707014" y="698579"/>
            <a:ext cx="468000" cy="468218"/>
            <a:chOff x="411840" y="724773"/>
            <a:chExt cx="468000" cy="468218"/>
          </a:xfrm>
        </p:grpSpPr>
        <p:sp>
          <p:nvSpPr>
            <p:cNvPr id="88" name="流程圖: 接點 87">
              <a:extLst>
                <a:ext uri="{FF2B5EF4-FFF2-40B4-BE49-F238E27FC236}">
                  <a16:creationId xmlns:a16="http://schemas.microsoft.com/office/drawing/2014/main" id="{490E19FA-3937-418A-855B-2B6FBCEAFC4E}"/>
                </a:ext>
              </a:extLst>
            </p:cNvPr>
            <p:cNvSpPr/>
            <p:nvPr/>
          </p:nvSpPr>
          <p:spPr>
            <a:xfrm>
              <a:off x="411840" y="724991"/>
              <a:ext cx="468000" cy="468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A2925904-0378-449E-BB36-8E58E1644409}"/>
                </a:ext>
              </a:extLst>
            </p:cNvPr>
            <p:cNvSpPr txBox="1"/>
            <p:nvPr/>
          </p:nvSpPr>
          <p:spPr>
            <a:xfrm>
              <a:off x="465030" y="724773"/>
              <a:ext cx="2893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9173B0BD-0730-43DF-B129-A2889B19DE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8" y="3536925"/>
            <a:ext cx="7536946" cy="32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51341FE-798A-4FD0-AF6B-BDECBAB8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06" y="3130798"/>
            <a:ext cx="10382388" cy="3511600"/>
          </a:xfrm>
          <a:prstGeom prst="rect">
            <a:avLst/>
          </a:prstGeom>
        </p:spPr>
      </p:pic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F79C3921-A5CC-45CE-8187-D6C2055E2FDE}"/>
              </a:ext>
            </a:extLst>
          </p:cNvPr>
          <p:cNvGrpSpPr/>
          <p:nvPr/>
        </p:nvGrpSpPr>
        <p:grpSpPr>
          <a:xfrm>
            <a:off x="6138352" y="933970"/>
            <a:ext cx="5580000" cy="2099348"/>
            <a:chOff x="-3815880" y="1144379"/>
            <a:chExt cx="3600000" cy="2099348"/>
          </a:xfrm>
        </p:grpSpPr>
        <p:sp>
          <p:nvSpPr>
            <p:cNvPr id="139" name="矩形: 剪去單一角落 138">
              <a:extLst>
                <a:ext uri="{FF2B5EF4-FFF2-40B4-BE49-F238E27FC236}">
                  <a16:creationId xmlns:a16="http://schemas.microsoft.com/office/drawing/2014/main" id="{15B7E435-E0C2-49AF-BA94-D6913F9580AC}"/>
                </a:ext>
              </a:extLst>
            </p:cNvPr>
            <p:cNvSpPr/>
            <p:nvPr/>
          </p:nvSpPr>
          <p:spPr>
            <a:xfrm flipH="1">
              <a:off x="-3813894" y="1144379"/>
              <a:ext cx="3598014" cy="565818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FE63598C-1021-45F4-8BDE-E8CBD73BB7F8}"/>
                </a:ext>
              </a:extLst>
            </p:cNvPr>
            <p:cNvSpPr/>
            <p:nvPr/>
          </p:nvSpPr>
          <p:spPr>
            <a:xfrm>
              <a:off x="-3815880" y="1710197"/>
              <a:ext cx="3600000" cy="1533530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35" name="群組 134">
            <a:extLst>
              <a:ext uri="{FF2B5EF4-FFF2-40B4-BE49-F238E27FC236}">
                <a16:creationId xmlns:a16="http://schemas.microsoft.com/office/drawing/2014/main" id="{0C8E2F03-EF53-4BBC-90DA-CB48085F8978}"/>
              </a:ext>
            </a:extLst>
          </p:cNvPr>
          <p:cNvGrpSpPr/>
          <p:nvPr/>
        </p:nvGrpSpPr>
        <p:grpSpPr>
          <a:xfrm>
            <a:off x="400559" y="933970"/>
            <a:ext cx="5148000" cy="2099348"/>
            <a:chOff x="-3815880" y="1144379"/>
            <a:chExt cx="3600000" cy="2099348"/>
          </a:xfrm>
        </p:grpSpPr>
        <p:sp>
          <p:nvSpPr>
            <p:cNvPr id="136" name="矩形: 剪去單一角落 135">
              <a:extLst>
                <a:ext uri="{FF2B5EF4-FFF2-40B4-BE49-F238E27FC236}">
                  <a16:creationId xmlns:a16="http://schemas.microsoft.com/office/drawing/2014/main" id="{78755C17-5835-44D9-B815-783FAF428F2C}"/>
                </a:ext>
              </a:extLst>
            </p:cNvPr>
            <p:cNvSpPr/>
            <p:nvPr/>
          </p:nvSpPr>
          <p:spPr>
            <a:xfrm flipH="1">
              <a:off x="-3815880" y="1144379"/>
              <a:ext cx="3600000" cy="565818"/>
            </a:xfrm>
            <a:prstGeom prst="snip1Rect">
              <a:avLst>
                <a:gd name="adj" fmla="val 50000"/>
              </a:avLst>
            </a:prstGeom>
            <a:solidFill>
              <a:srgbClr val="DDB776"/>
            </a:solidFill>
            <a:ln w="28575">
              <a:solidFill>
                <a:srgbClr val="DDB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21CC841E-C6BD-4F8A-8705-9A5B04979A2F}"/>
                </a:ext>
              </a:extLst>
            </p:cNvPr>
            <p:cNvSpPr/>
            <p:nvPr/>
          </p:nvSpPr>
          <p:spPr>
            <a:xfrm>
              <a:off x="-3815880" y="1710197"/>
              <a:ext cx="3600000" cy="1533530"/>
            </a:xfrm>
            <a:prstGeom prst="rect">
              <a:avLst/>
            </a:prstGeom>
            <a:noFill/>
            <a:ln w="28575">
              <a:solidFill>
                <a:srgbClr val="DDB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140A178-EF98-40B5-83EE-009E9285E30F}"/>
              </a:ext>
            </a:extLst>
          </p:cNvPr>
          <p:cNvSpPr txBox="1"/>
          <p:nvPr/>
        </p:nvSpPr>
        <p:spPr>
          <a:xfrm>
            <a:off x="1227155" y="911559"/>
            <a:ext cx="39207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人口紅利將於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2028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年結束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標題 1">
            <a:extLst>
              <a:ext uri="{FF2B5EF4-FFF2-40B4-BE49-F238E27FC236}">
                <a16:creationId xmlns:a16="http://schemas.microsoft.com/office/drawing/2014/main" id="{10D65263-2550-4149-B907-D61DF8CCCC14}"/>
              </a:ext>
            </a:extLst>
          </p:cNvPr>
          <p:cNvSpPr txBox="1">
            <a:spLocks/>
          </p:cNvSpPr>
          <p:nvPr/>
        </p:nvSpPr>
        <p:spPr>
          <a:xfrm>
            <a:off x="858682" y="-18000"/>
            <a:ext cx="11268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03-4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｜工作年齡人口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(15-64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歲人口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青壯年人口，並非指實際有工作人口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26E0D33-12B5-4D7E-8114-0610CB5F4E69}"/>
              </a:ext>
            </a:extLst>
          </p:cNvPr>
          <p:cNvCxnSpPr>
            <a:cxnSpLocks/>
          </p:cNvCxnSpPr>
          <p:nvPr/>
        </p:nvCxnSpPr>
        <p:spPr>
          <a:xfrm flipH="1">
            <a:off x="1647744" y="3043819"/>
            <a:ext cx="0" cy="468000"/>
          </a:xfrm>
          <a:prstGeom prst="line">
            <a:avLst/>
          </a:prstGeom>
          <a:ln w="28575">
            <a:solidFill>
              <a:srgbClr val="DDB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B214769A-D724-4A0F-8012-AA052FC9A1AD}"/>
              </a:ext>
            </a:extLst>
          </p:cNvPr>
          <p:cNvCxnSpPr>
            <a:cxnSpLocks/>
          </p:cNvCxnSpPr>
          <p:nvPr/>
        </p:nvCxnSpPr>
        <p:spPr>
          <a:xfrm>
            <a:off x="10764196" y="3033317"/>
            <a:ext cx="0" cy="2412000"/>
          </a:xfrm>
          <a:prstGeom prst="line">
            <a:avLst/>
          </a:prstGeom>
          <a:ln w="28575">
            <a:solidFill>
              <a:srgbClr val="CC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483D2AA-AE2E-4E91-BCA7-3F79AB0DA46B}"/>
              </a:ext>
            </a:extLst>
          </p:cNvPr>
          <p:cNvSpPr txBox="1"/>
          <p:nvPr/>
        </p:nvSpPr>
        <p:spPr>
          <a:xfrm>
            <a:off x="6785581" y="981744"/>
            <a:ext cx="448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工作年齡人口持續遞減且高齡化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04D74506-70E8-4138-AF79-0149E0FAA75C}"/>
              </a:ext>
            </a:extLst>
          </p:cNvPr>
          <p:cNvSpPr txBox="1"/>
          <p:nvPr/>
        </p:nvSpPr>
        <p:spPr>
          <a:xfrm>
            <a:off x="6390099" y="1493126"/>
            <a:ext cx="5436000" cy="15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工作年齡人口於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年達到高峰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1,737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萬人後遞減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2070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776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萬人，較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年減少一半以上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年起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45-64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歲中高齡開始成為工作年齡人口之主要年齡層，推估至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2070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年占比將上升至約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成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FF05E23-4BC5-408D-815B-C2644BBFF96D}"/>
              </a:ext>
            </a:extLst>
          </p:cNvPr>
          <p:cNvGrpSpPr/>
          <p:nvPr/>
        </p:nvGrpSpPr>
        <p:grpSpPr>
          <a:xfrm>
            <a:off x="6241292" y="709056"/>
            <a:ext cx="468000" cy="468218"/>
            <a:chOff x="7898394" y="901040"/>
            <a:chExt cx="468000" cy="468218"/>
          </a:xfrm>
        </p:grpSpPr>
        <p:sp>
          <p:nvSpPr>
            <p:cNvPr id="94" name="流程圖: 接點 93">
              <a:extLst>
                <a:ext uri="{FF2B5EF4-FFF2-40B4-BE49-F238E27FC236}">
                  <a16:creationId xmlns:a16="http://schemas.microsoft.com/office/drawing/2014/main" id="{DE2B12F2-D932-4FD9-A227-2B8C838437E5}"/>
                </a:ext>
              </a:extLst>
            </p:cNvPr>
            <p:cNvSpPr/>
            <p:nvPr/>
          </p:nvSpPr>
          <p:spPr>
            <a:xfrm>
              <a:off x="7898394" y="901258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2DE7C799-C85E-4E1C-A166-B1D41B286FF9}"/>
                </a:ext>
              </a:extLst>
            </p:cNvPr>
            <p:cNvSpPr txBox="1"/>
            <p:nvPr/>
          </p:nvSpPr>
          <p:spPr>
            <a:xfrm>
              <a:off x="7951584" y="901040"/>
              <a:ext cx="2893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59C7FDAB-8867-41B0-9B00-3118D5E853DE}"/>
              </a:ext>
            </a:extLst>
          </p:cNvPr>
          <p:cNvGrpSpPr/>
          <p:nvPr/>
        </p:nvGrpSpPr>
        <p:grpSpPr>
          <a:xfrm>
            <a:off x="485850" y="717525"/>
            <a:ext cx="468000" cy="468218"/>
            <a:chOff x="411840" y="724773"/>
            <a:chExt cx="468000" cy="468218"/>
          </a:xfrm>
        </p:grpSpPr>
        <p:sp>
          <p:nvSpPr>
            <p:cNvPr id="96" name="流程圖: 接點 95">
              <a:extLst>
                <a:ext uri="{FF2B5EF4-FFF2-40B4-BE49-F238E27FC236}">
                  <a16:creationId xmlns:a16="http://schemas.microsoft.com/office/drawing/2014/main" id="{9EA0BB21-0DC9-49C7-AB3F-526ECB668EBA}"/>
                </a:ext>
              </a:extLst>
            </p:cNvPr>
            <p:cNvSpPr/>
            <p:nvPr/>
          </p:nvSpPr>
          <p:spPr>
            <a:xfrm>
              <a:off x="411840" y="724991"/>
              <a:ext cx="468000" cy="468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043EAFF4-996A-4F15-BD0F-669B29F35881}"/>
                </a:ext>
              </a:extLst>
            </p:cNvPr>
            <p:cNvSpPr txBox="1"/>
            <p:nvPr/>
          </p:nvSpPr>
          <p:spPr>
            <a:xfrm>
              <a:off x="465030" y="724773"/>
              <a:ext cx="2893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A287B20E-717C-4764-8D4A-CDAE4DAA967B}"/>
              </a:ext>
            </a:extLst>
          </p:cNvPr>
          <p:cNvSpPr txBox="1"/>
          <p:nvPr/>
        </p:nvSpPr>
        <p:spPr>
          <a:xfrm>
            <a:off x="580054" y="1506712"/>
            <a:ext cx="4874982" cy="147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工作年齡人口占比越大，代表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勞動力充沛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社會負擔越輕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，此項有利的人口條件即人口紅利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若以工作年齡人口占比大於三分之二代表人口紅利時期，則我國約介於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1990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~2027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年間</a:t>
            </a:r>
          </a:p>
        </p:txBody>
      </p:sp>
      <p:sp>
        <p:nvSpPr>
          <p:cNvPr id="40" name="投影片編號版面配置區 1">
            <a:extLst>
              <a:ext uri="{FF2B5EF4-FFF2-40B4-BE49-F238E27FC236}">
                <a16:creationId xmlns:a16="http://schemas.microsoft.com/office/drawing/2014/main" id="{F7B55C72-01C8-4FC7-B06A-353D57E3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1E601E3-190B-4401-BC1F-EDDB7FDFA9CE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FB7BE84-0A76-4298-8118-4662CBAEA20C}"/>
              </a:ext>
            </a:extLst>
          </p:cNvPr>
          <p:cNvSpPr txBox="1"/>
          <p:nvPr/>
        </p:nvSpPr>
        <p:spPr>
          <a:xfrm>
            <a:off x="361979" y="6589148"/>
            <a:ext cx="6952544" cy="281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註：圖中人口紅利時期係以工作年齡人口占比大於三分之二為分界；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以後為中推估結果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平行四邊形 140">
            <a:extLst>
              <a:ext uri="{FF2B5EF4-FFF2-40B4-BE49-F238E27FC236}">
                <a16:creationId xmlns:a16="http://schemas.microsoft.com/office/drawing/2014/main" id="{49C9874F-991C-430A-8FE8-A9334E8B3FC5}"/>
              </a:ext>
            </a:extLst>
          </p:cNvPr>
          <p:cNvSpPr/>
          <p:nvPr/>
        </p:nvSpPr>
        <p:spPr>
          <a:xfrm rot="13533179">
            <a:off x="513090" y="1658762"/>
            <a:ext cx="90000" cy="90000"/>
          </a:xfrm>
          <a:prstGeom prst="parallelogram">
            <a:avLst>
              <a:gd name="adj" fmla="val 0"/>
            </a:avLst>
          </a:prstGeom>
          <a:solidFill>
            <a:srgbClr val="CF9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平行四邊形 141">
            <a:extLst>
              <a:ext uri="{FF2B5EF4-FFF2-40B4-BE49-F238E27FC236}">
                <a16:creationId xmlns:a16="http://schemas.microsoft.com/office/drawing/2014/main" id="{331D2BCC-D571-43DB-9915-CA81FF5E71CB}"/>
              </a:ext>
            </a:extLst>
          </p:cNvPr>
          <p:cNvSpPr/>
          <p:nvPr/>
        </p:nvSpPr>
        <p:spPr>
          <a:xfrm rot="13533179">
            <a:off x="513090" y="2413735"/>
            <a:ext cx="90000" cy="90000"/>
          </a:xfrm>
          <a:prstGeom prst="parallelogram">
            <a:avLst>
              <a:gd name="adj" fmla="val 0"/>
            </a:avLst>
          </a:prstGeom>
          <a:solidFill>
            <a:srgbClr val="CF9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平行四邊形 142">
            <a:extLst>
              <a:ext uri="{FF2B5EF4-FFF2-40B4-BE49-F238E27FC236}">
                <a16:creationId xmlns:a16="http://schemas.microsoft.com/office/drawing/2014/main" id="{CE389D79-CF61-4474-B64F-825AFF2FB6AE}"/>
              </a:ext>
            </a:extLst>
          </p:cNvPr>
          <p:cNvSpPr/>
          <p:nvPr/>
        </p:nvSpPr>
        <p:spPr>
          <a:xfrm rot="13533179">
            <a:off x="6285425" y="1658762"/>
            <a:ext cx="90000" cy="90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平行四邊形 143">
            <a:extLst>
              <a:ext uri="{FF2B5EF4-FFF2-40B4-BE49-F238E27FC236}">
                <a16:creationId xmlns:a16="http://schemas.microsoft.com/office/drawing/2014/main" id="{CA1EA343-6996-4141-AD28-EDEF33980185}"/>
              </a:ext>
            </a:extLst>
          </p:cNvPr>
          <p:cNvSpPr/>
          <p:nvPr/>
        </p:nvSpPr>
        <p:spPr>
          <a:xfrm rot="13533179">
            <a:off x="6285426" y="2060635"/>
            <a:ext cx="90000" cy="90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平行四邊形 144">
            <a:extLst>
              <a:ext uri="{FF2B5EF4-FFF2-40B4-BE49-F238E27FC236}">
                <a16:creationId xmlns:a16="http://schemas.microsoft.com/office/drawing/2014/main" id="{1B666C2B-1F06-45EA-8E55-04CBE7ABD65D}"/>
              </a:ext>
            </a:extLst>
          </p:cNvPr>
          <p:cNvSpPr/>
          <p:nvPr/>
        </p:nvSpPr>
        <p:spPr>
          <a:xfrm rot="13533179">
            <a:off x="6285426" y="2457123"/>
            <a:ext cx="90000" cy="90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89637E4F-927C-43E4-B617-9BCE226E8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89" y="3279672"/>
            <a:ext cx="986400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投影片編號版面配置區 1">
            <a:extLst>
              <a:ext uri="{FF2B5EF4-FFF2-40B4-BE49-F238E27FC236}">
                <a16:creationId xmlns:a16="http://schemas.microsoft.com/office/drawing/2014/main" id="{01F175D3-1DB1-43EA-AD7B-AC79042A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1E601E3-190B-4401-BC1F-EDDB7FDFA9CE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56" name="標題 1">
            <a:extLst>
              <a:ext uri="{FF2B5EF4-FFF2-40B4-BE49-F238E27FC236}">
                <a16:creationId xmlns:a16="http://schemas.microsoft.com/office/drawing/2014/main" id="{0BB2E95C-5198-4EFE-9F49-C6AFF312C10E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03-5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｜老年人口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(65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歲以上人口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AC4C9B9-D406-30F3-EC95-F5479984CE5D}"/>
              </a:ext>
            </a:extLst>
          </p:cNvPr>
          <p:cNvGrpSpPr/>
          <p:nvPr/>
        </p:nvGrpSpPr>
        <p:grpSpPr>
          <a:xfrm>
            <a:off x="303653" y="863841"/>
            <a:ext cx="4788000" cy="1942202"/>
            <a:chOff x="303653" y="943353"/>
            <a:chExt cx="4788000" cy="1942202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04EF9072-4682-432E-8082-A1149CD1B8EB}"/>
                </a:ext>
              </a:extLst>
            </p:cNvPr>
            <p:cNvGrpSpPr/>
            <p:nvPr/>
          </p:nvGrpSpPr>
          <p:grpSpPr>
            <a:xfrm>
              <a:off x="303653" y="1126420"/>
              <a:ext cx="4788000" cy="1759135"/>
              <a:chOff x="-3815880" y="1144379"/>
              <a:chExt cx="3600000" cy="1759135"/>
            </a:xfrm>
          </p:grpSpPr>
          <p:sp>
            <p:nvSpPr>
              <p:cNvPr id="69" name="矩形: 剪去單一角落 68">
                <a:extLst>
                  <a:ext uri="{FF2B5EF4-FFF2-40B4-BE49-F238E27FC236}">
                    <a16:creationId xmlns:a16="http://schemas.microsoft.com/office/drawing/2014/main" id="{9FEF03BE-4D3A-4D10-9D0F-60321C492D34}"/>
                  </a:ext>
                </a:extLst>
              </p:cNvPr>
              <p:cNvSpPr/>
              <p:nvPr/>
            </p:nvSpPr>
            <p:spPr>
              <a:xfrm flipH="1">
                <a:off x="-3815880" y="1144379"/>
                <a:ext cx="3600000" cy="575646"/>
              </a:xfrm>
              <a:prstGeom prst="snip1Rect">
                <a:avLst>
                  <a:gd name="adj" fmla="val 50000"/>
                </a:avLst>
              </a:prstGeom>
              <a:solidFill>
                <a:srgbClr val="C7CFDF"/>
              </a:solidFill>
              <a:ln w="28575">
                <a:solidFill>
                  <a:srgbClr val="C7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F340484F-3F28-48AA-B3EF-A2E6C883E849}"/>
                  </a:ext>
                </a:extLst>
              </p:cNvPr>
              <p:cNvSpPr/>
              <p:nvPr/>
            </p:nvSpPr>
            <p:spPr>
              <a:xfrm>
                <a:off x="-3815880" y="1720025"/>
                <a:ext cx="3600000" cy="1183489"/>
              </a:xfrm>
              <a:prstGeom prst="rect">
                <a:avLst/>
              </a:prstGeom>
              <a:noFill/>
              <a:ln w="28575">
                <a:solidFill>
                  <a:srgbClr val="C7CF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185" name="文字方塊 184">
              <a:extLst>
                <a:ext uri="{FF2B5EF4-FFF2-40B4-BE49-F238E27FC236}">
                  <a16:creationId xmlns:a16="http://schemas.microsoft.com/office/drawing/2014/main" id="{871AE042-E472-499F-8E8D-CFC0D6DBC401}"/>
                </a:ext>
              </a:extLst>
            </p:cNvPr>
            <p:cNvSpPr txBox="1"/>
            <p:nvPr/>
          </p:nvSpPr>
          <p:spPr>
            <a:xfrm>
              <a:off x="412474" y="1718852"/>
              <a:ext cx="4608000" cy="1138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年老年人口約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406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占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17.5%)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2050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年將增至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766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占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37.5%)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後開始減少，預估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年為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708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占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43.6%)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9CE366B3-4CCD-408A-938F-28204D67E313}"/>
                </a:ext>
              </a:extLst>
            </p:cNvPr>
            <p:cNvSpPr txBox="1"/>
            <p:nvPr/>
          </p:nvSpPr>
          <p:spPr>
            <a:xfrm>
              <a:off x="1871933" y="1167543"/>
              <a:ext cx="1913462" cy="480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TW" altLang="en-US" sz="24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老年人口數</a:t>
              </a: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BBCA701A-1BEC-4287-A42F-6A4A58D1B62F}"/>
                </a:ext>
              </a:extLst>
            </p:cNvPr>
            <p:cNvGrpSpPr/>
            <p:nvPr/>
          </p:nvGrpSpPr>
          <p:grpSpPr>
            <a:xfrm>
              <a:off x="512922" y="943353"/>
              <a:ext cx="468000" cy="468218"/>
              <a:chOff x="7228633" y="151459"/>
              <a:chExt cx="468000" cy="468218"/>
            </a:xfrm>
          </p:grpSpPr>
          <p:sp>
            <p:nvSpPr>
              <p:cNvPr id="93" name="流程圖: 接點 92">
                <a:extLst>
                  <a:ext uri="{FF2B5EF4-FFF2-40B4-BE49-F238E27FC236}">
                    <a16:creationId xmlns:a16="http://schemas.microsoft.com/office/drawing/2014/main" id="{C52B2B76-9361-453D-8EC4-5147474ABD1C}"/>
                  </a:ext>
                </a:extLst>
              </p:cNvPr>
              <p:cNvSpPr/>
              <p:nvPr/>
            </p:nvSpPr>
            <p:spPr>
              <a:xfrm>
                <a:off x="7228633" y="151677"/>
                <a:ext cx="468000" cy="468000"/>
              </a:xfrm>
              <a:prstGeom prst="flowChartConnector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0C5D7D6A-74A5-43B6-AF99-0DE4C35C2056}"/>
                  </a:ext>
                </a:extLst>
              </p:cNvPr>
              <p:cNvSpPr txBox="1"/>
              <p:nvPr/>
            </p:nvSpPr>
            <p:spPr>
              <a:xfrm>
                <a:off x="7317936" y="151459"/>
                <a:ext cx="2893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b="1" kern="100" dirty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endParaRPr lang="zh-TW" altLang="en-US" sz="24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</p:grp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FB044540-7F46-4BC5-A872-159D5DBC09F0}"/>
              </a:ext>
            </a:extLst>
          </p:cNvPr>
          <p:cNvSpPr txBox="1"/>
          <p:nvPr/>
        </p:nvSpPr>
        <p:spPr>
          <a:xfrm>
            <a:off x="145621" y="6492685"/>
            <a:ext cx="10477227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註：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國際上一般將老年人口占比超過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7%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稱為高齡化社會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(ageing society)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，超過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14%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稱為高齡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(aged society)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社會，超過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20%</a:t>
            </a:r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稱為超高齡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super-aged society)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社會</a:t>
            </a:r>
            <a:endParaRPr lang="en-US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2. 2022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以後為中推估結果</a:t>
            </a:r>
            <a:endParaRPr lang="zh-TW" altLang="en-US" sz="11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3E092E-9B0E-2CFF-9EAB-6DEFE61550A9}"/>
              </a:ext>
            </a:extLst>
          </p:cNvPr>
          <p:cNvGrpSpPr/>
          <p:nvPr/>
        </p:nvGrpSpPr>
        <p:grpSpPr>
          <a:xfrm>
            <a:off x="6939395" y="489769"/>
            <a:ext cx="4968000" cy="1551037"/>
            <a:chOff x="6939395" y="569281"/>
            <a:chExt cx="4968000" cy="1551037"/>
          </a:xfrm>
        </p:grpSpPr>
        <p:sp>
          <p:nvSpPr>
            <p:cNvPr id="178" name="文字方塊 177">
              <a:extLst>
                <a:ext uri="{FF2B5EF4-FFF2-40B4-BE49-F238E27FC236}">
                  <a16:creationId xmlns:a16="http://schemas.microsoft.com/office/drawing/2014/main" id="{38EFDBB0-297B-45F6-A9EB-76930B26903F}"/>
                </a:ext>
              </a:extLst>
            </p:cNvPr>
            <p:cNvSpPr txBox="1"/>
            <p:nvPr/>
          </p:nvSpPr>
          <p:spPr>
            <a:xfrm>
              <a:off x="6983908" y="1321132"/>
              <a:ext cx="4896001" cy="779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年後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(2025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我國即將邁入超高齡社會</a:t>
              </a:r>
              <a:r>
                <a:rPr lang="en-US" altLang="zh-TW" sz="2000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，高齡化速度將加速</a:t>
              </a:r>
            </a:p>
          </p:txBody>
        </p:sp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id="{BAF1EFCB-B3E0-49A5-82F3-1CA1081F8D81}"/>
                </a:ext>
              </a:extLst>
            </p:cNvPr>
            <p:cNvGrpSpPr/>
            <p:nvPr/>
          </p:nvGrpSpPr>
          <p:grpSpPr>
            <a:xfrm>
              <a:off x="6939395" y="718409"/>
              <a:ext cx="4968000" cy="1401909"/>
              <a:chOff x="-3815880" y="1144379"/>
              <a:chExt cx="3600001" cy="1401909"/>
            </a:xfrm>
          </p:grpSpPr>
          <p:sp>
            <p:nvSpPr>
              <p:cNvPr id="72" name="矩形: 剪去單一角落 71">
                <a:extLst>
                  <a:ext uri="{FF2B5EF4-FFF2-40B4-BE49-F238E27FC236}">
                    <a16:creationId xmlns:a16="http://schemas.microsoft.com/office/drawing/2014/main" id="{DDB74D48-FA17-4020-9835-700956B53BE8}"/>
                  </a:ext>
                </a:extLst>
              </p:cNvPr>
              <p:cNvSpPr/>
              <p:nvPr/>
            </p:nvSpPr>
            <p:spPr>
              <a:xfrm flipH="1">
                <a:off x="-3815880" y="1144379"/>
                <a:ext cx="3600001" cy="575646"/>
              </a:xfrm>
              <a:prstGeom prst="snip1Rect">
                <a:avLst>
                  <a:gd name="adj" fmla="val 50000"/>
                </a:avLst>
              </a:prstGeom>
              <a:solidFill>
                <a:srgbClr val="DDB776"/>
              </a:solidFill>
              <a:ln w="28575">
                <a:solidFill>
                  <a:srgbClr val="DDB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D689F6D-322E-4702-BD22-CE8D5DF57DCD}"/>
                  </a:ext>
                </a:extLst>
              </p:cNvPr>
              <p:cNvSpPr/>
              <p:nvPr/>
            </p:nvSpPr>
            <p:spPr>
              <a:xfrm>
                <a:off x="-3815880" y="1720025"/>
                <a:ext cx="3600000" cy="826263"/>
              </a:xfrm>
              <a:prstGeom prst="rect">
                <a:avLst/>
              </a:prstGeom>
              <a:noFill/>
              <a:ln w="28575">
                <a:solidFill>
                  <a:srgbClr val="DDB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870C9101-6FA4-4747-80F8-251660E91248}"/>
                </a:ext>
              </a:extLst>
            </p:cNvPr>
            <p:cNvGrpSpPr/>
            <p:nvPr/>
          </p:nvGrpSpPr>
          <p:grpSpPr>
            <a:xfrm>
              <a:off x="7031439" y="569281"/>
              <a:ext cx="465413" cy="468000"/>
              <a:chOff x="411840" y="724882"/>
              <a:chExt cx="468000" cy="468000"/>
            </a:xfrm>
          </p:grpSpPr>
          <p:sp>
            <p:nvSpPr>
              <p:cNvPr id="91" name="流程圖: 接點 90">
                <a:extLst>
                  <a:ext uri="{FF2B5EF4-FFF2-40B4-BE49-F238E27FC236}">
                    <a16:creationId xmlns:a16="http://schemas.microsoft.com/office/drawing/2014/main" id="{AB75AEC0-C3DC-4C8A-A687-F6B9530AB8AD}"/>
                  </a:ext>
                </a:extLst>
              </p:cNvPr>
              <p:cNvSpPr/>
              <p:nvPr/>
            </p:nvSpPr>
            <p:spPr>
              <a:xfrm>
                <a:off x="411840" y="724882"/>
                <a:ext cx="468000" cy="468000"/>
              </a:xfrm>
              <a:prstGeom prst="flowChartConnector">
                <a:avLst/>
              </a:prstGeom>
              <a:solidFill>
                <a:srgbClr val="B584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25C5FDE6-9588-4F66-9C08-C222E0E26ED8}"/>
                  </a:ext>
                </a:extLst>
              </p:cNvPr>
              <p:cNvSpPr txBox="1"/>
              <p:nvPr/>
            </p:nvSpPr>
            <p:spPr>
              <a:xfrm>
                <a:off x="501143" y="728050"/>
                <a:ext cx="2893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b="1" kern="100" dirty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endParaRPr lang="zh-TW" altLang="en-US" sz="24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65352462-5B61-4749-94BE-69BAF29A50A9}"/>
                </a:ext>
              </a:extLst>
            </p:cNvPr>
            <p:cNvSpPr txBox="1"/>
            <p:nvPr/>
          </p:nvSpPr>
          <p:spPr>
            <a:xfrm>
              <a:off x="8680753" y="755695"/>
              <a:ext cx="1844325" cy="480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高齡化時程</a:t>
              </a: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7B41DD68-264C-46C5-BD2A-B5959A72F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6" y="2208662"/>
            <a:ext cx="12040644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02DF2A-427E-4389-926C-4AC29CDB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818B2341-1F5D-4D15-9330-9BDC717A5426}"/>
              </a:ext>
            </a:extLst>
          </p:cNvPr>
          <p:cNvSpPr txBox="1"/>
          <p:nvPr/>
        </p:nvSpPr>
        <p:spPr>
          <a:xfrm>
            <a:off x="9465696" y="3319844"/>
            <a:ext cx="2949265" cy="58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青壯年對老年人口比例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2000"/>
              </a:lnSpc>
            </a:pP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(15-64</a:t>
            </a:r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歲人口：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65+</a:t>
            </a:r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歲人口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C281F1D0-B01C-45C0-83E6-97E67EE01A30}"/>
              </a:ext>
            </a:extLst>
          </p:cNvPr>
          <p:cNvGrpSpPr/>
          <p:nvPr/>
        </p:nvGrpSpPr>
        <p:grpSpPr>
          <a:xfrm>
            <a:off x="6988630" y="2991084"/>
            <a:ext cx="1098976" cy="996191"/>
            <a:chOff x="8809543" y="3320961"/>
            <a:chExt cx="972179" cy="935010"/>
          </a:xfrm>
        </p:grpSpPr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66A8EE5D-8E61-4F04-84C3-50C61269238A}"/>
                </a:ext>
              </a:extLst>
            </p:cNvPr>
            <p:cNvSpPr txBox="1"/>
            <p:nvPr/>
          </p:nvSpPr>
          <p:spPr>
            <a:xfrm>
              <a:off x="8809543" y="3320961"/>
              <a:ext cx="97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1980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</p:txBody>
        </p:sp>
        <p:sp>
          <p:nvSpPr>
            <p:cNvPr id="105" name="文字方塊 104">
              <a:extLst>
                <a:ext uri="{FF2B5EF4-FFF2-40B4-BE49-F238E27FC236}">
                  <a16:creationId xmlns:a16="http://schemas.microsoft.com/office/drawing/2014/main" id="{C6629880-7E94-49E0-AD4B-D938D674B40E}"/>
                </a:ext>
              </a:extLst>
            </p:cNvPr>
            <p:cNvSpPr txBox="1"/>
            <p:nvPr/>
          </p:nvSpPr>
          <p:spPr>
            <a:xfrm>
              <a:off x="8809543" y="3609640"/>
              <a:ext cx="97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14.8</a:t>
              </a:r>
              <a:r>
                <a:rPr lang="zh-TW" altLang="en-US" sz="18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9920FCAF-3193-49BD-A5DF-25FC8AD35795}"/>
              </a:ext>
            </a:extLst>
          </p:cNvPr>
          <p:cNvGrpSpPr/>
          <p:nvPr/>
        </p:nvGrpSpPr>
        <p:grpSpPr>
          <a:xfrm>
            <a:off x="9567613" y="5910250"/>
            <a:ext cx="1008111" cy="931935"/>
            <a:chOff x="9438998" y="5780883"/>
            <a:chExt cx="1008111" cy="931935"/>
          </a:xfrm>
        </p:grpSpPr>
        <p:grpSp>
          <p:nvGrpSpPr>
            <p:cNvPr id="144" name="群組 143">
              <a:extLst>
                <a:ext uri="{FF2B5EF4-FFF2-40B4-BE49-F238E27FC236}">
                  <a16:creationId xmlns:a16="http://schemas.microsoft.com/office/drawing/2014/main" id="{1E1019ED-48EB-4113-BF06-69E7DC1980C1}"/>
                </a:ext>
              </a:extLst>
            </p:cNvPr>
            <p:cNvGrpSpPr/>
            <p:nvPr/>
          </p:nvGrpSpPr>
          <p:grpSpPr>
            <a:xfrm>
              <a:off x="9438998" y="5780883"/>
              <a:ext cx="1008111" cy="694306"/>
              <a:chOff x="8773611" y="5603306"/>
              <a:chExt cx="1008111" cy="838391"/>
            </a:xfrm>
          </p:grpSpPr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4793F42-EE6C-47A2-AC99-4FA4DABAA4B5}"/>
                  </a:ext>
                </a:extLst>
              </p:cNvPr>
              <p:cNvSpPr txBox="1"/>
              <p:nvPr/>
            </p:nvSpPr>
            <p:spPr>
              <a:xfrm>
                <a:off x="8809543" y="5603306"/>
                <a:ext cx="97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>
                    <a:latin typeface="微軟正黑體" pitchFamily="34" charset="-120"/>
                    <a:ea typeface="微軟正黑體" pitchFamily="34" charset="-120"/>
                  </a:rPr>
                  <a:t>2070</a:t>
                </a:r>
                <a:r>
                  <a:rPr lang="zh-TW" altLang="en-US" b="1" dirty="0">
                    <a:latin typeface="微軟正黑體" pitchFamily="34" charset="-120"/>
                    <a:ea typeface="微軟正黑體" pitchFamily="34" charset="-120"/>
                  </a:rPr>
                  <a:t>年</a:t>
                </a:r>
              </a:p>
            </p:txBody>
          </p:sp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E750F448-72FB-43CB-954C-CE3E7EDB2486}"/>
                  </a:ext>
                </a:extLst>
              </p:cNvPr>
              <p:cNvSpPr txBox="1"/>
              <p:nvPr/>
            </p:nvSpPr>
            <p:spPr>
              <a:xfrm>
                <a:off x="8773611" y="5995720"/>
                <a:ext cx="972179" cy="44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1.1</a:t>
                </a:r>
                <a:r>
                  <a:rPr lang="zh-TW" altLang="en-US" sz="18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b="1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62" name="文字方塊 161">
              <a:extLst>
                <a:ext uri="{FF2B5EF4-FFF2-40B4-BE49-F238E27FC236}">
                  <a16:creationId xmlns:a16="http://schemas.microsoft.com/office/drawing/2014/main" id="{AB0DBF01-C101-4EE7-925B-DFEE5A49A7A0}"/>
                </a:ext>
              </a:extLst>
            </p:cNvPr>
            <p:cNvSpPr txBox="1"/>
            <p:nvPr/>
          </p:nvSpPr>
          <p:spPr>
            <a:xfrm>
              <a:off x="9582558" y="6435819"/>
              <a:ext cx="73171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200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中推估</a:t>
              </a:r>
              <a:r>
                <a:rPr lang="en-US" altLang="zh-TW" sz="1200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200" dirty="0"/>
            </a:p>
          </p:txBody>
        </p:sp>
      </p:grpSp>
      <p:sp>
        <p:nvSpPr>
          <p:cNvPr id="163" name="標題 1">
            <a:extLst>
              <a:ext uri="{FF2B5EF4-FFF2-40B4-BE49-F238E27FC236}">
                <a16:creationId xmlns:a16="http://schemas.microsoft.com/office/drawing/2014/main" id="{BDD5EF4B-E40B-42B6-ADDF-2748057BD585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03-6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｜扶養比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受扶養者</a:t>
            </a:r>
            <a:r>
              <a:rPr lang="en-US" altLang="zh-TW" sz="2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lang="zh-TW" altLang="en-US" sz="2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青壯年╳</a:t>
            </a:r>
            <a:r>
              <a:rPr lang="en-US" altLang="zh-TW" sz="2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en-US" altLang="zh-TW" sz="2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B18E390-6154-42F6-8924-CA9C1CB057B4}"/>
              </a:ext>
            </a:extLst>
          </p:cNvPr>
          <p:cNvGrpSpPr/>
          <p:nvPr/>
        </p:nvGrpSpPr>
        <p:grpSpPr>
          <a:xfrm>
            <a:off x="436908" y="723600"/>
            <a:ext cx="5652002" cy="1989243"/>
            <a:chOff x="436908" y="723600"/>
            <a:chExt cx="5652002" cy="1989243"/>
          </a:xfrm>
        </p:grpSpPr>
        <p:sp>
          <p:nvSpPr>
            <p:cNvPr id="183" name="矩形: 剪去單一角落 182">
              <a:extLst>
                <a:ext uri="{FF2B5EF4-FFF2-40B4-BE49-F238E27FC236}">
                  <a16:creationId xmlns:a16="http://schemas.microsoft.com/office/drawing/2014/main" id="{2DEEADD2-59E2-448A-95B6-057119E9CA26}"/>
                </a:ext>
              </a:extLst>
            </p:cNvPr>
            <p:cNvSpPr/>
            <p:nvPr/>
          </p:nvSpPr>
          <p:spPr>
            <a:xfrm flipH="1">
              <a:off x="436908" y="889606"/>
              <a:ext cx="5652000" cy="547714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01BE3BCB-40EF-40D3-BFBF-6F7F2065C0D4}"/>
                </a:ext>
              </a:extLst>
            </p:cNvPr>
            <p:cNvSpPr/>
            <p:nvPr/>
          </p:nvSpPr>
          <p:spPr>
            <a:xfrm>
              <a:off x="436910" y="1437320"/>
              <a:ext cx="5652000" cy="1275523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8" name="文字方塊 227">
              <a:extLst>
                <a:ext uri="{FF2B5EF4-FFF2-40B4-BE49-F238E27FC236}">
                  <a16:creationId xmlns:a16="http://schemas.microsoft.com/office/drawing/2014/main" id="{7B4E7BB4-1B81-4E8A-A1D5-82E1A7F23B1A}"/>
                </a:ext>
              </a:extLst>
            </p:cNvPr>
            <p:cNvSpPr txBox="1"/>
            <p:nvPr/>
          </p:nvSpPr>
          <p:spPr>
            <a:xfrm>
              <a:off x="508910" y="1476840"/>
              <a:ext cx="5508000" cy="1209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隨著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幼年人口下降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老年人口上升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之趨勢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，扶養比於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2012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年來到最低點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34.7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；未來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隨老年人口快速攀升，扶養比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將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持續上升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至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  <a:r>
                <a:rPr lang="zh-TW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109.1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9" name="文字方塊 228">
              <a:extLst>
                <a:ext uri="{FF2B5EF4-FFF2-40B4-BE49-F238E27FC236}">
                  <a16:creationId xmlns:a16="http://schemas.microsoft.com/office/drawing/2014/main" id="{478BF5A3-33A5-4ADD-9C4F-0F658A59E4C6}"/>
                </a:ext>
              </a:extLst>
            </p:cNvPr>
            <p:cNvSpPr txBox="1"/>
            <p:nvPr/>
          </p:nvSpPr>
          <p:spPr>
            <a:xfrm>
              <a:off x="2176124" y="993198"/>
              <a:ext cx="2462213" cy="359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扶養</a:t>
              </a:r>
              <a:r>
                <a:rPr lang="zh-TW" altLang="en-US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比將大幅增加</a:t>
              </a:r>
              <a:endParaRPr lang="en-US" altLang="zh-TW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30" name="群組 229">
              <a:extLst>
                <a:ext uri="{FF2B5EF4-FFF2-40B4-BE49-F238E27FC236}">
                  <a16:creationId xmlns:a16="http://schemas.microsoft.com/office/drawing/2014/main" id="{144BFA64-32AB-4CC8-9BF4-D6C9D0C85497}"/>
                </a:ext>
              </a:extLst>
            </p:cNvPr>
            <p:cNvGrpSpPr/>
            <p:nvPr/>
          </p:nvGrpSpPr>
          <p:grpSpPr>
            <a:xfrm>
              <a:off x="593839" y="723600"/>
              <a:ext cx="468000" cy="468218"/>
              <a:chOff x="7228633" y="151459"/>
              <a:chExt cx="468000" cy="468218"/>
            </a:xfrm>
          </p:grpSpPr>
          <p:sp>
            <p:nvSpPr>
              <p:cNvPr id="231" name="流程圖: 接點 230">
                <a:extLst>
                  <a:ext uri="{FF2B5EF4-FFF2-40B4-BE49-F238E27FC236}">
                    <a16:creationId xmlns:a16="http://schemas.microsoft.com/office/drawing/2014/main" id="{C88EA1C6-07B7-4875-B8CB-CDC852AF2679}"/>
                  </a:ext>
                </a:extLst>
              </p:cNvPr>
              <p:cNvSpPr/>
              <p:nvPr/>
            </p:nvSpPr>
            <p:spPr>
              <a:xfrm>
                <a:off x="7228633" y="151677"/>
                <a:ext cx="468000" cy="468000"/>
              </a:xfrm>
              <a:prstGeom prst="flowChartConnector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2" name="文字方塊 231">
                <a:extLst>
                  <a:ext uri="{FF2B5EF4-FFF2-40B4-BE49-F238E27FC236}">
                    <a16:creationId xmlns:a16="http://schemas.microsoft.com/office/drawing/2014/main" id="{2B9127E0-E916-4807-AC0F-F86C428230B0}"/>
                  </a:ext>
                </a:extLst>
              </p:cNvPr>
              <p:cNvSpPr txBox="1"/>
              <p:nvPr/>
            </p:nvSpPr>
            <p:spPr>
              <a:xfrm>
                <a:off x="7281823" y="151459"/>
                <a:ext cx="2893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kern="100" dirty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endParaRPr lang="zh-TW" altLang="en-US" sz="24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D768BFAC-1B43-4BAE-AE55-B50D86F84244}"/>
              </a:ext>
            </a:extLst>
          </p:cNvPr>
          <p:cNvGrpSpPr/>
          <p:nvPr/>
        </p:nvGrpSpPr>
        <p:grpSpPr>
          <a:xfrm>
            <a:off x="7161762" y="722737"/>
            <a:ext cx="4442400" cy="1990675"/>
            <a:chOff x="7161762" y="722737"/>
            <a:chExt cx="4442400" cy="1990675"/>
          </a:xfrm>
        </p:grpSpPr>
        <p:grpSp>
          <p:nvGrpSpPr>
            <p:cNvPr id="185" name="群組 184">
              <a:extLst>
                <a:ext uri="{FF2B5EF4-FFF2-40B4-BE49-F238E27FC236}">
                  <a16:creationId xmlns:a16="http://schemas.microsoft.com/office/drawing/2014/main" id="{D9E5380C-F0F2-4137-9A30-3AFB9DEA0870}"/>
                </a:ext>
              </a:extLst>
            </p:cNvPr>
            <p:cNvGrpSpPr/>
            <p:nvPr/>
          </p:nvGrpSpPr>
          <p:grpSpPr>
            <a:xfrm>
              <a:off x="7161762" y="890175"/>
              <a:ext cx="4442400" cy="1823237"/>
              <a:chOff x="-3815880" y="1144379"/>
              <a:chExt cx="3600932" cy="1823237"/>
            </a:xfrm>
          </p:grpSpPr>
          <p:sp>
            <p:nvSpPr>
              <p:cNvPr id="186" name="矩形: 剪去單一角落 185">
                <a:extLst>
                  <a:ext uri="{FF2B5EF4-FFF2-40B4-BE49-F238E27FC236}">
                    <a16:creationId xmlns:a16="http://schemas.microsoft.com/office/drawing/2014/main" id="{0B624AEC-A58F-495C-96A3-177A625A599B}"/>
                  </a:ext>
                </a:extLst>
              </p:cNvPr>
              <p:cNvSpPr/>
              <p:nvPr/>
            </p:nvSpPr>
            <p:spPr>
              <a:xfrm flipH="1">
                <a:off x="-3815880" y="1144379"/>
                <a:ext cx="3600932" cy="547714"/>
              </a:xfrm>
              <a:prstGeom prst="snip1Rect">
                <a:avLst>
                  <a:gd name="adj" fmla="val 50000"/>
                </a:avLst>
              </a:prstGeom>
              <a:solidFill>
                <a:srgbClr val="DDB776"/>
              </a:solidFill>
              <a:ln w="28575">
                <a:solidFill>
                  <a:srgbClr val="DDB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91758F1B-E817-4C55-8512-0827BEE86902}"/>
                  </a:ext>
                </a:extLst>
              </p:cNvPr>
              <p:cNvSpPr/>
              <p:nvPr/>
            </p:nvSpPr>
            <p:spPr>
              <a:xfrm>
                <a:off x="-3815880" y="1692093"/>
                <a:ext cx="3600000" cy="1275523"/>
              </a:xfrm>
              <a:prstGeom prst="rect">
                <a:avLst/>
              </a:prstGeom>
              <a:noFill/>
              <a:ln w="28575">
                <a:solidFill>
                  <a:srgbClr val="DDB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210" name="文字方塊 209">
              <a:extLst>
                <a:ext uri="{FF2B5EF4-FFF2-40B4-BE49-F238E27FC236}">
                  <a16:creationId xmlns:a16="http://schemas.microsoft.com/office/drawing/2014/main" id="{DC778D7E-B288-42FD-B874-B2CAD6EE3D63}"/>
                </a:ext>
              </a:extLst>
            </p:cNvPr>
            <p:cNvSpPr txBox="1"/>
            <p:nvPr/>
          </p:nvSpPr>
          <p:spPr>
            <a:xfrm>
              <a:off x="8150756" y="923935"/>
              <a:ext cx="2711255" cy="497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扶老負擔持續加重</a:t>
              </a:r>
              <a:endPara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11" name="群組 210">
              <a:extLst>
                <a:ext uri="{FF2B5EF4-FFF2-40B4-BE49-F238E27FC236}">
                  <a16:creationId xmlns:a16="http://schemas.microsoft.com/office/drawing/2014/main" id="{66E38D2E-8F71-4063-A720-E634B23A7A63}"/>
                </a:ext>
              </a:extLst>
            </p:cNvPr>
            <p:cNvGrpSpPr/>
            <p:nvPr/>
          </p:nvGrpSpPr>
          <p:grpSpPr>
            <a:xfrm>
              <a:off x="7318371" y="722737"/>
              <a:ext cx="468000" cy="485119"/>
              <a:chOff x="379099" y="724773"/>
              <a:chExt cx="468000" cy="468218"/>
            </a:xfrm>
          </p:grpSpPr>
          <p:sp>
            <p:nvSpPr>
              <p:cNvPr id="221" name="流程圖: 接點 220">
                <a:extLst>
                  <a:ext uri="{FF2B5EF4-FFF2-40B4-BE49-F238E27FC236}">
                    <a16:creationId xmlns:a16="http://schemas.microsoft.com/office/drawing/2014/main" id="{5C9AAB50-61F9-478C-925A-67A348A51D1D}"/>
                  </a:ext>
                </a:extLst>
              </p:cNvPr>
              <p:cNvSpPr/>
              <p:nvPr/>
            </p:nvSpPr>
            <p:spPr>
              <a:xfrm>
                <a:off x="379099" y="724991"/>
                <a:ext cx="468000" cy="468000"/>
              </a:xfrm>
              <a:prstGeom prst="flowChartConnector">
                <a:avLst/>
              </a:prstGeom>
              <a:solidFill>
                <a:srgbClr val="B584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2" name="文字方塊 221">
                <a:extLst>
                  <a:ext uri="{FF2B5EF4-FFF2-40B4-BE49-F238E27FC236}">
                    <a16:creationId xmlns:a16="http://schemas.microsoft.com/office/drawing/2014/main" id="{007FEF0C-4353-4751-B34D-8B54A15416E6}"/>
                  </a:ext>
                </a:extLst>
              </p:cNvPr>
              <p:cNvSpPr txBox="1"/>
              <p:nvPr/>
            </p:nvSpPr>
            <p:spPr>
              <a:xfrm>
                <a:off x="432289" y="724773"/>
                <a:ext cx="2893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kern="100" dirty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endParaRPr lang="zh-TW" altLang="en-US" sz="24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326" name="文字方塊 325">
              <a:extLst>
                <a:ext uri="{FF2B5EF4-FFF2-40B4-BE49-F238E27FC236}">
                  <a16:creationId xmlns:a16="http://schemas.microsoft.com/office/drawing/2014/main" id="{C0DC7684-BFB2-457D-A281-5F45BA897EE6}"/>
                </a:ext>
              </a:extLst>
            </p:cNvPr>
            <p:cNvSpPr txBox="1"/>
            <p:nvPr/>
          </p:nvSpPr>
          <p:spPr>
            <a:xfrm>
              <a:off x="7383072" y="1480885"/>
              <a:ext cx="4094962" cy="1209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1980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年約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位青壯年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生產者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負擔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位老年人口，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2022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年該比例降為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4.0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，至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2070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年將更降至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1.1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1477AE-7F7E-499A-B6AB-80B5230ACA50}"/>
              </a:ext>
            </a:extLst>
          </p:cNvPr>
          <p:cNvGrpSpPr/>
          <p:nvPr/>
        </p:nvGrpSpPr>
        <p:grpSpPr>
          <a:xfrm>
            <a:off x="7717979" y="4049333"/>
            <a:ext cx="1001059" cy="929406"/>
            <a:chOff x="8157808" y="4585531"/>
            <a:chExt cx="1001059" cy="929406"/>
          </a:xfrm>
        </p:grpSpPr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8EEE2FC8-6F4E-422B-B4A7-0D0A83BD7E03}"/>
                </a:ext>
              </a:extLst>
            </p:cNvPr>
            <p:cNvSpPr txBox="1"/>
            <p:nvPr/>
          </p:nvSpPr>
          <p:spPr>
            <a:xfrm>
              <a:off x="8186688" y="4585531"/>
              <a:ext cx="97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2022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D6D751A0-78B9-4C23-9283-EA3935C26266}"/>
                </a:ext>
              </a:extLst>
            </p:cNvPr>
            <p:cNvSpPr txBox="1"/>
            <p:nvPr/>
          </p:nvSpPr>
          <p:spPr>
            <a:xfrm>
              <a:off x="8157808" y="4886944"/>
              <a:ext cx="97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4.0</a:t>
              </a:r>
              <a:r>
                <a:rPr lang="zh-TW" altLang="en-US" sz="18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0" name="文字方塊 169">
              <a:extLst>
                <a:ext uri="{FF2B5EF4-FFF2-40B4-BE49-F238E27FC236}">
                  <a16:creationId xmlns:a16="http://schemas.microsoft.com/office/drawing/2014/main" id="{331DE85F-ABF1-44EF-AD09-31F70C3BD8E5}"/>
                </a:ext>
              </a:extLst>
            </p:cNvPr>
            <p:cNvSpPr txBox="1"/>
            <p:nvPr/>
          </p:nvSpPr>
          <p:spPr>
            <a:xfrm>
              <a:off x="8289323" y="5237938"/>
              <a:ext cx="73171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200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中推估</a:t>
              </a:r>
              <a:r>
                <a:rPr lang="en-US" altLang="zh-TW" sz="1200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200" dirty="0"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D81DBA62-8413-4C6C-ABFF-88536BAB1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" y="2735150"/>
            <a:ext cx="7994150" cy="40344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4BA098D-3BF5-4B93-8256-4BBBF8C9A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74" y="3996851"/>
            <a:ext cx="1090894" cy="847433"/>
          </a:xfrm>
          <a:prstGeom prst="rect">
            <a:avLst/>
          </a:prstGeom>
        </p:spPr>
      </p:pic>
      <p:grpSp>
        <p:nvGrpSpPr>
          <p:cNvPr id="92" name="群組 91">
            <a:extLst>
              <a:ext uri="{FF2B5EF4-FFF2-40B4-BE49-F238E27FC236}">
                <a16:creationId xmlns:a16="http://schemas.microsoft.com/office/drawing/2014/main" id="{E3B379F1-F2E5-4BEE-93B9-6BF0B04C34C8}"/>
              </a:ext>
            </a:extLst>
          </p:cNvPr>
          <p:cNvGrpSpPr/>
          <p:nvPr/>
        </p:nvGrpSpPr>
        <p:grpSpPr>
          <a:xfrm>
            <a:off x="8632925" y="5094769"/>
            <a:ext cx="1001059" cy="929406"/>
            <a:chOff x="8157808" y="4585531"/>
            <a:chExt cx="1001059" cy="929406"/>
          </a:xfrm>
        </p:grpSpPr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825EEBCB-AF76-400D-A16F-FD4B00BF482A}"/>
                </a:ext>
              </a:extLst>
            </p:cNvPr>
            <p:cNvSpPr txBox="1"/>
            <p:nvPr/>
          </p:nvSpPr>
          <p:spPr>
            <a:xfrm>
              <a:off x="8186688" y="4585531"/>
              <a:ext cx="97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latin typeface="微軟正黑體" pitchFamily="34" charset="-120"/>
                  <a:ea typeface="微軟正黑體" pitchFamily="34" charset="-120"/>
                </a:rPr>
                <a:t>2030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C5E9A368-065E-40CA-B255-86604E7820EA}"/>
                </a:ext>
              </a:extLst>
            </p:cNvPr>
            <p:cNvSpPr txBox="1"/>
            <p:nvPr/>
          </p:nvSpPr>
          <p:spPr>
            <a:xfrm>
              <a:off x="8157808" y="4886944"/>
              <a:ext cx="97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2.7</a:t>
              </a:r>
              <a:r>
                <a:rPr lang="zh-TW" altLang="en-US" sz="18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B84B67EA-175A-46E7-AD1B-48CFA85E015F}"/>
                </a:ext>
              </a:extLst>
            </p:cNvPr>
            <p:cNvSpPr txBox="1"/>
            <p:nvPr/>
          </p:nvSpPr>
          <p:spPr>
            <a:xfrm>
              <a:off x="8289323" y="5237938"/>
              <a:ext cx="73171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200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中推估</a:t>
              </a:r>
              <a:r>
                <a:rPr lang="en-US" altLang="zh-TW" sz="1200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200" dirty="0"/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26D36DE7-20CB-49BD-8768-A5572C1C8BB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05438" y="4375150"/>
            <a:ext cx="12938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CD83313-4FDB-48BA-A102-2582E17A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375150"/>
            <a:ext cx="12938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73AA516B-7365-4495-9533-8093C77D8B8B}"/>
              </a:ext>
            </a:extLst>
          </p:cNvPr>
          <p:cNvGrpSpPr/>
          <p:nvPr/>
        </p:nvGrpSpPr>
        <p:grpSpPr>
          <a:xfrm>
            <a:off x="9746403" y="4942678"/>
            <a:ext cx="1038310" cy="841923"/>
            <a:chOff x="9746403" y="4942678"/>
            <a:chExt cx="1038310" cy="841923"/>
          </a:xfrm>
        </p:grpSpPr>
        <p:pic>
          <p:nvPicPr>
            <p:cNvPr id="103" name="圖片 102">
              <a:extLst>
                <a:ext uri="{FF2B5EF4-FFF2-40B4-BE49-F238E27FC236}">
                  <a16:creationId xmlns:a16="http://schemas.microsoft.com/office/drawing/2014/main" id="{725CC210-DE67-4C18-9C1A-C4D3E90FC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0" b="52347"/>
            <a:stretch/>
          </p:blipFill>
          <p:spPr>
            <a:xfrm>
              <a:off x="9746403" y="4942678"/>
              <a:ext cx="1038310" cy="403823"/>
            </a:xfrm>
            <a:prstGeom prst="rect">
              <a:avLst/>
            </a:prstGeom>
          </p:spPr>
        </p:pic>
        <p:pic>
          <p:nvPicPr>
            <p:cNvPr id="104" name="圖片 103">
              <a:extLst>
                <a:ext uri="{FF2B5EF4-FFF2-40B4-BE49-F238E27FC236}">
                  <a16:creationId xmlns:a16="http://schemas.microsoft.com/office/drawing/2014/main" id="{27B89A70-676A-496E-9EDF-C32FBC289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" t="46309" r="38184"/>
            <a:stretch/>
          </p:blipFill>
          <p:spPr>
            <a:xfrm>
              <a:off x="9854358" y="5329606"/>
              <a:ext cx="647015" cy="454995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855E5A1-2EAF-45F3-8BE8-BA883B90B78F}"/>
              </a:ext>
            </a:extLst>
          </p:cNvPr>
          <p:cNvGrpSpPr/>
          <p:nvPr/>
        </p:nvGrpSpPr>
        <p:grpSpPr>
          <a:xfrm>
            <a:off x="8125323" y="2767726"/>
            <a:ext cx="1416744" cy="1124716"/>
            <a:chOff x="-2462419" y="1420023"/>
            <a:chExt cx="1416744" cy="1124716"/>
          </a:xfrm>
        </p:grpSpPr>
        <p:pic>
          <p:nvPicPr>
            <p:cNvPr id="107" name="圖片 106">
              <a:extLst>
                <a:ext uri="{FF2B5EF4-FFF2-40B4-BE49-F238E27FC236}">
                  <a16:creationId xmlns:a16="http://schemas.microsoft.com/office/drawing/2014/main" id="{01BBE614-FDE9-4DDF-975A-23B516DAC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3921" y="1908961"/>
              <a:ext cx="324000" cy="324000"/>
            </a:xfrm>
            <a:prstGeom prst="rect">
              <a:avLst/>
            </a:prstGeom>
          </p:spPr>
        </p:pic>
        <p:pic>
          <p:nvPicPr>
            <p:cNvPr id="108" name="圖片 107">
              <a:extLst>
                <a:ext uri="{FF2B5EF4-FFF2-40B4-BE49-F238E27FC236}">
                  <a16:creationId xmlns:a16="http://schemas.microsoft.com/office/drawing/2014/main" id="{7A2AE67B-DA69-46AA-9CC9-B6799B79B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13376" y="1420023"/>
              <a:ext cx="396000" cy="396000"/>
            </a:xfrm>
            <a:prstGeom prst="rect">
              <a:avLst/>
            </a:prstGeom>
          </p:spPr>
        </p:pic>
        <p:sp>
          <p:nvSpPr>
            <p:cNvPr id="109" name="流程圖: 程序 108">
              <a:extLst>
                <a:ext uri="{FF2B5EF4-FFF2-40B4-BE49-F238E27FC236}">
                  <a16:creationId xmlns:a16="http://schemas.microsoft.com/office/drawing/2014/main" id="{9B745274-3E7D-4F3C-A4E7-9315584A9364}"/>
                </a:ext>
              </a:extLst>
            </p:cNvPr>
            <p:cNvSpPr/>
            <p:nvPr/>
          </p:nvSpPr>
          <p:spPr>
            <a:xfrm>
              <a:off x="-2077326" y="1842511"/>
              <a:ext cx="723900" cy="45719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0" name="圖片 109">
              <a:extLst>
                <a:ext uri="{FF2B5EF4-FFF2-40B4-BE49-F238E27FC236}">
                  <a16:creationId xmlns:a16="http://schemas.microsoft.com/office/drawing/2014/main" id="{9342DBB5-9962-43EB-B4C3-24903AEA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5839" y="1908961"/>
              <a:ext cx="324000" cy="324000"/>
            </a:xfrm>
            <a:prstGeom prst="rect">
              <a:avLst/>
            </a:prstGeom>
          </p:spPr>
        </p:pic>
        <p:pic>
          <p:nvPicPr>
            <p:cNvPr id="111" name="圖片 110">
              <a:extLst>
                <a:ext uri="{FF2B5EF4-FFF2-40B4-BE49-F238E27FC236}">
                  <a16:creationId xmlns:a16="http://schemas.microsoft.com/office/drawing/2014/main" id="{A37747D6-A2E9-4CA3-9BD5-066A06F86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9880" y="1908961"/>
              <a:ext cx="324000" cy="324000"/>
            </a:xfrm>
            <a:prstGeom prst="rect">
              <a:avLst/>
            </a:prstGeom>
          </p:spPr>
        </p:pic>
        <p:pic>
          <p:nvPicPr>
            <p:cNvPr id="112" name="圖片 111">
              <a:extLst>
                <a:ext uri="{FF2B5EF4-FFF2-40B4-BE49-F238E27FC236}">
                  <a16:creationId xmlns:a16="http://schemas.microsoft.com/office/drawing/2014/main" id="{E9CCA427-1D8E-41A4-AB22-A62367444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1798" y="1908961"/>
              <a:ext cx="324000" cy="324000"/>
            </a:xfrm>
            <a:prstGeom prst="rect">
              <a:avLst/>
            </a:prstGeom>
          </p:spPr>
        </p:pic>
        <p:pic>
          <p:nvPicPr>
            <p:cNvPr id="128" name="圖片 127">
              <a:extLst>
                <a:ext uri="{FF2B5EF4-FFF2-40B4-BE49-F238E27FC236}">
                  <a16:creationId xmlns:a16="http://schemas.microsoft.com/office/drawing/2014/main" id="{0F483912-7659-41A4-90B5-C81A16C6A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7757" y="1908960"/>
              <a:ext cx="324000" cy="324000"/>
            </a:xfrm>
            <a:prstGeom prst="rect">
              <a:avLst/>
            </a:prstGeom>
          </p:spPr>
        </p:pic>
        <p:pic>
          <p:nvPicPr>
            <p:cNvPr id="129" name="圖片 128">
              <a:extLst>
                <a:ext uri="{FF2B5EF4-FFF2-40B4-BE49-F238E27FC236}">
                  <a16:creationId xmlns:a16="http://schemas.microsoft.com/office/drawing/2014/main" id="{6A92BD58-CB44-4DB3-83FA-7EF989D3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9675" y="1908961"/>
              <a:ext cx="324000" cy="324000"/>
            </a:xfrm>
            <a:prstGeom prst="rect">
              <a:avLst/>
            </a:prstGeom>
          </p:spPr>
        </p:pic>
        <p:pic>
          <p:nvPicPr>
            <p:cNvPr id="130" name="圖片 129">
              <a:extLst>
                <a:ext uri="{FF2B5EF4-FFF2-40B4-BE49-F238E27FC236}">
                  <a16:creationId xmlns:a16="http://schemas.microsoft.com/office/drawing/2014/main" id="{62EFB8ED-2557-4F6F-9E84-ACDC5EBB4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3716" y="1908961"/>
              <a:ext cx="324000" cy="324000"/>
            </a:xfrm>
            <a:prstGeom prst="rect">
              <a:avLst/>
            </a:prstGeom>
          </p:spPr>
        </p:pic>
        <p:pic>
          <p:nvPicPr>
            <p:cNvPr id="145" name="圖片 144">
              <a:extLst>
                <a:ext uri="{FF2B5EF4-FFF2-40B4-BE49-F238E27FC236}">
                  <a16:creationId xmlns:a16="http://schemas.microsoft.com/office/drawing/2014/main" id="{479A7BEB-5073-43F4-80DB-7E8735C4E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62419" y="2218401"/>
              <a:ext cx="324000" cy="324000"/>
            </a:xfrm>
            <a:prstGeom prst="rect">
              <a:avLst/>
            </a:prstGeom>
          </p:spPr>
        </p:pic>
        <p:pic>
          <p:nvPicPr>
            <p:cNvPr id="148" name="圖片 147">
              <a:extLst>
                <a:ext uri="{FF2B5EF4-FFF2-40B4-BE49-F238E27FC236}">
                  <a16:creationId xmlns:a16="http://schemas.microsoft.com/office/drawing/2014/main" id="{96C87516-6583-4CBE-A840-3DE4C1B5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2381" y="2218401"/>
              <a:ext cx="324000" cy="324000"/>
            </a:xfrm>
            <a:prstGeom prst="rect">
              <a:avLst/>
            </a:prstGeom>
          </p:spPr>
        </p:pic>
        <p:pic>
          <p:nvPicPr>
            <p:cNvPr id="149" name="圖片 148">
              <a:extLst>
                <a:ext uri="{FF2B5EF4-FFF2-40B4-BE49-F238E27FC236}">
                  <a16:creationId xmlns:a16="http://schemas.microsoft.com/office/drawing/2014/main" id="{988B791A-8894-45C4-90B2-2673EE6B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52305" y="2218401"/>
              <a:ext cx="324000" cy="324000"/>
            </a:xfrm>
            <a:prstGeom prst="rect">
              <a:avLst/>
            </a:prstGeom>
          </p:spPr>
        </p:pic>
        <p:pic>
          <p:nvPicPr>
            <p:cNvPr id="150" name="圖片 149">
              <a:extLst>
                <a:ext uri="{FF2B5EF4-FFF2-40B4-BE49-F238E27FC236}">
                  <a16:creationId xmlns:a16="http://schemas.microsoft.com/office/drawing/2014/main" id="{B0560C56-6A3C-4D50-8441-2EF2032D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2267" y="2218400"/>
              <a:ext cx="324000" cy="324000"/>
            </a:xfrm>
            <a:prstGeom prst="rect">
              <a:avLst/>
            </a:prstGeom>
          </p:spPr>
        </p:pic>
        <p:pic>
          <p:nvPicPr>
            <p:cNvPr id="151" name="圖片 150">
              <a:extLst>
                <a:ext uri="{FF2B5EF4-FFF2-40B4-BE49-F238E27FC236}">
                  <a16:creationId xmlns:a16="http://schemas.microsoft.com/office/drawing/2014/main" id="{13EBC405-99C8-40C8-BB05-73E2F64E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2229" y="2218401"/>
              <a:ext cx="324000" cy="324000"/>
            </a:xfrm>
            <a:prstGeom prst="rect">
              <a:avLst/>
            </a:prstGeom>
          </p:spPr>
        </p:pic>
        <p:pic>
          <p:nvPicPr>
            <p:cNvPr id="152" name="圖片 151">
              <a:extLst>
                <a:ext uri="{FF2B5EF4-FFF2-40B4-BE49-F238E27FC236}">
                  <a16:creationId xmlns:a16="http://schemas.microsoft.com/office/drawing/2014/main" id="{39B79435-61BC-4099-B893-0D9573548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2343" y="2218400"/>
              <a:ext cx="324000" cy="324000"/>
            </a:xfrm>
            <a:prstGeom prst="rect">
              <a:avLst/>
            </a:prstGeom>
          </p:spPr>
        </p:pic>
        <p:pic>
          <p:nvPicPr>
            <p:cNvPr id="153" name="圖片 152">
              <a:extLst>
                <a:ext uri="{FF2B5EF4-FFF2-40B4-BE49-F238E27FC236}">
                  <a16:creationId xmlns:a16="http://schemas.microsoft.com/office/drawing/2014/main" id="{6108E986-6F37-4695-8ECC-2195555EB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010"/>
            <a:stretch/>
          </p:blipFill>
          <p:spPr>
            <a:xfrm>
              <a:off x="-1272155" y="2220739"/>
              <a:ext cx="191127" cy="324000"/>
            </a:xfrm>
            <a:prstGeom prst="rect">
              <a:avLst/>
            </a:prstGeom>
          </p:spPr>
        </p:pic>
        <p:pic>
          <p:nvPicPr>
            <p:cNvPr id="154" name="圖片 153">
              <a:extLst>
                <a:ext uri="{FF2B5EF4-FFF2-40B4-BE49-F238E27FC236}">
                  <a16:creationId xmlns:a16="http://schemas.microsoft.com/office/drawing/2014/main" id="{72C9A305-E1D8-439B-AA9A-1D6961F6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2191" y="2220739"/>
              <a:ext cx="324000" cy="324000"/>
            </a:xfrm>
            <a:prstGeom prst="rect">
              <a:avLst/>
            </a:prstGeom>
          </p:spPr>
        </p:pic>
        <p:grpSp>
          <p:nvGrpSpPr>
            <p:cNvPr id="155" name="群組 154">
              <a:extLst>
                <a:ext uri="{FF2B5EF4-FFF2-40B4-BE49-F238E27FC236}">
                  <a16:creationId xmlns:a16="http://schemas.microsoft.com/office/drawing/2014/main" id="{1F577095-3805-4194-8B62-2F984481BF5C}"/>
                </a:ext>
              </a:extLst>
            </p:cNvPr>
            <p:cNvGrpSpPr/>
            <p:nvPr/>
          </p:nvGrpSpPr>
          <p:grpSpPr>
            <a:xfrm>
              <a:off x="-2267483" y="2007917"/>
              <a:ext cx="151401" cy="126085"/>
              <a:chOff x="10284447" y="3648174"/>
              <a:chExt cx="151401" cy="126085"/>
            </a:xfrm>
          </p:grpSpPr>
          <p:sp>
            <p:nvSpPr>
              <p:cNvPr id="190" name="等腰三角形 189">
                <a:extLst>
                  <a:ext uri="{FF2B5EF4-FFF2-40B4-BE49-F238E27FC236}">
                    <a16:creationId xmlns:a16="http://schemas.microsoft.com/office/drawing/2014/main" id="{B65BE9C4-5E4B-430E-84E2-59AFA3A73753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1" name="等腰三角形 190">
                <a:extLst>
                  <a:ext uri="{FF2B5EF4-FFF2-40B4-BE49-F238E27FC236}">
                    <a16:creationId xmlns:a16="http://schemas.microsoft.com/office/drawing/2014/main" id="{10C4643D-602C-45CF-A6A9-7DE39B021A66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6" name="群組 155">
              <a:extLst>
                <a:ext uri="{FF2B5EF4-FFF2-40B4-BE49-F238E27FC236}">
                  <a16:creationId xmlns:a16="http://schemas.microsoft.com/office/drawing/2014/main" id="{7B287EC5-DFCE-4161-9205-97121A9AA3C9}"/>
                </a:ext>
              </a:extLst>
            </p:cNvPr>
            <p:cNvGrpSpPr/>
            <p:nvPr/>
          </p:nvGrpSpPr>
          <p:grpSpPr>
            <a:xfrm>
              <a:off x="-1941533" y="2007917"/>
              <a:ext cx="151401" cy="126085"/>
              <a:chOff x="10284447" y="3648174"/>
              <a:chExt cx="151401" cy="126085"/>
            </a:xfrm>
          </p:grpSpPr>
          <p:sp>
            <p:nvSpPr>
              <p:cNvPr id="188" name="等腰三角形 187">
                <a:extLst>
                  <a:ext uri="{FF2B5EF4-FFF2-40B4-BE49-F238E27FC236}">
                    <a16:creationId xmlns:a16="http://schemas.microsoft.com/office/drawing/2014/main" id="{B8EA2D12-EBAE-4BE0-AFA2-CBA6F32DDEE7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9" name="等腰三角形 188">
                <a:extLst>
                  <a:ext uri="{FF2B5EF4-FFF2-40B4-BE49-F238E27FC236}">
                    <a16:creationId xmlns:a16="http://schemas.microsoft.com/office/drawing/2014/main" id="{B8D86196-A0F8-41B9-91FE-8EE0E8BA515B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7" name="群組 156">
              <a:extLst>
                <a:ext uri="{FF2B5EF4-FFF2-40B4-BE49-F238E27FC236}">
                  <a16:creationId xmlns:a16="http://schemas.microsoft.com/office/drawing/2014/main" id="{C7B23672-8FC5-42DE-AA9D-8483370B6931}"/>
                </a:ext>
              </a:extLst>
            </p:cNvPr>
            <p:cNvGrpSpPr/>
            <p:nvPr/>
          </p:nvGrpSpPr>
          <p:grpSpPr>
            <a:xfrm>
              <a:off x="-1613499" y="2007917"/>
              <a:ext cx="151401" cy="126085"/>
              <a:chOff x="10284447" y="3648174"/>
              <a:chExt cx="151401" cy="126085"/>
            </a:xfrm>
          </p:grpSpPr>
          <p:sp>
            <p:nvSpPr>
              <p:cNvPr id="180" name="等腰三角形 179">
                <a:extLst>
                  <a:ext uri="{FF2B5EF4-FFF2-40B4-BE49-F238E27FC236}">
                    <a16:creationId xmlns:a16="http://schemas.microsoft.com/office/drawing/2014/main" id="{A54930EC-149A-4D63-BE9A-5413320851EC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1" name="等腰三角形 180">
                <a:extLst>
                  <a:ext uri="{FF2B5EF4-FFF2-40B4-BE49-F238E27FC236}">
                    <a16:creationId xmlns:a16="http://schemas.microsoft.com/office/drawing/2014/main" id="{DC05AF15-0932-433C-ADF5-33E7C95767A8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8" name="群組 157">
              <a:extLst>
                <a:ext uri="{FF2B5EF4-FFF2-40B4-BE49-F238E27FC236}">
                  <a16:creationId xmlns:a16="http://schemas.microsoft.com/office/drawing/2014/main" id="{E9781E58-EF4F-45A1-88BE-5595D9FDE578}"/>
                </a:ext>
              </a:extLst>
            </p:cNvPr>
            <p:cNvGrpSpPr/>
            <p:nvPr/>
          </p:nvGrpSpPr>
          <p:grpSpPr>
            <a:xfrm>
              <a:off x="-1284011" y="2007917"/>
              <a:ext cx="151401" cy="126085"/>
              <a:chOff x="10284447" y="3648174"/>
              <a:chExt cx="151401" cy="126085"/>
            </a:xfrm>
          </p:grpSpPr>
          <p:sp>
            <p:nvSpPr>
              <p:cNvPr id="178" name="等腰三角形 177">
                <a:extLst>
                  <a:ext uri="{FF2B5EF4-FFF2-40B4-BE49-F238E27FC236}">
                    <a16:creationId xmlns:a16="http://schemas.microsoft.com/office/drawing/2014/main" id="{29043BDC-5F92-45EE-AE7D-056D7754FD0F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9" name="等腰三角形 178">
                <a:extLst>
                  <a:ext uri="{FF2B5EF4-FFF2-40B4-BE49-F238E27FC236}">
                    <a16:creationId xmlns:a16="http://schemas.microsoft.com/office/drawing/2014/main" id="{A6209AB4-A9FE-4FE8-A01E-C78CA674807C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6" name="等腰三角形 175">
              <a:extLst>
                <a:ext uri="{FF2B5EF4-FFF2-40B4-BE49-F238E27FC236}">
                  <a16:creationId xmlns:a16="http://schemas.microsoft.com/office/drawing/2014/main" id="{14CAB640-7379-44FD-A4D3-93B0BD84CAA1}"/>
                </a:ext>
              </a:extLst>
            </p:cNvPr>
            <p:cNvSpPr/>
            <p:nvPr/>
          </p:nvSpPr>
          <p:spPr>
            <a:xfrm>
              <a:off x="-1185357" y="2321783"/>
              <a:ext cx="91607" cy="12608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60" name="群組 159">
              <a:extLst>
                <a:ext uri="{FF2B5EF4-FFF2-40B4-BE49-F238E27FC236}">
                  <a16:creationId xmlns:a16="http://schemas.microsoft.com/office/drawing/2014/main" id="{79D3F298-377E-453C-B038-71C31E65B7C2}"/>
                </a:ext>
              </a:extLst>
            </p:cNvPr>
            <p:cNvGrpSpPr/>
            <p:nvPr/>
          </p:nvGrpSpPr>
          <p:grpSpPr>
            <a:xfrm>
              <a:off x="-1526564" y="2321783"/>
              <a:ext cx="151401" cy="126085"/>
              <a:chOff x="10284447" y="3648174"/>
              <a:chExt cx="151401" cy="126085"/>
            </a:xfrm>
          </p:grpSpPr>
          <p:sp>
            <p:nvSpPr>
              <p:cNvPr id="171" name="等腰三角形 170">
                <a:extLst>
                  <a:ext uri="{FF2B5EF4-FFF2-40B4-BE49-F238E27FC236}">
                    <a16:creationId xmlns:a16="http://schemas.microsoft.com/office/drawing/2014/main" id="{D1ADFDD5-2E52-4DBF-B631-59D7345184DA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5" name="等腰三角形 174">
                <a:extLst>
                  <a:ext uri="{FF2B5EF4-FFF2-40B4-BE49-F238E27FC236}">
                    <a16:creationId xmlns:a16="http://schemas.microsoft.com/office/drawing/2014/main" id="{11CA51CE-1BD0-46C3-8BBA-5B7FDE47DA11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4" name="群組 163">
              <a:extLst>
                <a:ext uri="{FF2B5EF4-FFF2-40B4-BE49-F238E27FC236}">
                  <a16:creationId xmlns:a16="http://schemas.microsoft.com/office/drawing/2014/main" id="{D00FDD06-0E50-4410-8740-C68CF9A44367}"/>
                </a:ext>
              </a:extLst>
            </p:cNvPr>
            <p:cNvGrpSpPr/>
            <p:nvPr/>
          </p:nvGrpSpPr>
          <p:grpSpPr>
            <a:xfrm>
              <a:off x="-1866777" y="2321783"/>
              <a:ext cx="151401" cy="126085"/>
              <a:chOff x="10284447" y="3648174"/>
              <a:chExt cx="151401" cy="126085"/>
            </a:xfrm>
          </p:grpSpPr>
          <p:sp>
            <p:nvSpPr>
              <p:cNvPr id="168" name="等腰三角形 167">
                <a:extLst>
                  <a:ext uri="{FF2B5EF4-FFF2-40B4-BE49-F238E27FC236}">
                    <a16:creationId xmlns:a16="http://schemas.microsoft.com/office/drawing/2014/main" id="{AF082A45-9CFA-4138-B2D9-2F14AE98F894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9" name="等腰三角形 168">
                <a:extLst>
                  <a:ext uri="{FF2B5EF4-FFF2-40B4-BE49-F238E27FC236}">
                    <a16:creationId xmlns:a16="http://schemas.microsoft.com/office/drawing/2014/main" id="{828CF174-2E7C-4FBD-AA00-F2CBB505EEA0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5" name="群組 164">
              <a:extLst>
                <a:ext uri="{FF2B5EF4-FFF2-40B4-BE49-F238E27FC236}">
                  <a16:creationId xmlns:a16="http://schemas.microsoft.com/office/drawing/2014/main" id="{79FBBA7B-3451-4276-86E4-37A71AD07BB3}"/>
                </a:ext>
              </a:extLst>
            </p:cNvPr>
            <p:cNvGrpSpPr/>
            <p:nvPr/>
          </p:nvGrpSpPr>
          <p:grpSpPr>
            <a:xfrm>
              <a:off x="-2207689" y="2321783"/>
              <a:ext cx="151401" cy="126085"/>
              <a:chOff x="10284447" y="3648174"/>
              <a:chExt cx="151401" cy="126085"/>
            </a:xfrm>
          </p:grpSpPr>
          <p:sp>
            <p:nvSpPr>
              <p:cNvPr id="166" name="等腰三角形 165">
                <a:extLst>
                  <a:ext uri="{FF2B5EF4-FFF2-40B4-BE49-F238E27FC236}">
                    <a16:creationId xmlns:a16="http://schemas.microsoft.com/office/drawing/2014/main" id="{7A4A841A-8877-4B20-BA73-5D720633510B}"/>
                  </a:ext>
                </a:extLst>
              </p:cNvPr>
              <p:cNvSpPr/>
              <p:nvPr/>
            </p:nvSpPr>
            <p:spPr>
              <a:xfrm>
                <a:off x="10284447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7" name="等腰三角形 166">
                <a:extLst>
                  <a:ext uri="{FF2B5EF4-FFF2-40B4-BE49-F238E27FC236}">
                    <a16:creationId xmlns:a16="http://schemas.microsoft.com/office/drawing/2014/main" id="{D8D36A22-2841-4F01-8225-A53400F96939}"/>
                  </a:ext>
                </a:extLst>
              </p:cNvPr>
              <p:cNvSpPr/>
              <p:nvPr/>
            </p:nvSpPr>
            <p:spPr>
              <a:xfrm>
                <a:off x="10344241" y="3648174"/>
                <a:ext cx="91607" cy="12608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F15C0F3-1EBE-4937-8A22-B2BE946D672F}"/>
              </a:ext>
            </a:extLst>
          </p:cNvPr>
          <p:cNvGrpSpPr/>
          <p:nvPr/>
        </p:nvGrpSpPr>
        <p:grpSpPr>
          <a:xfrm>
            <a:off x="10691471" y="5706951"/>
            <a:ext cx="1106800" cy="934470"/>
            <a:chOff x="10691471" y="5706951"/>
            <a:chExt cx="1106800" cy="934470"/>
          </a:xfrm>
        </p:grpSpPr>
        <p:pic>
          <p:nvPicPr>
            <p:cNvPr id="195" name="圖片 194">
              <a:extLst>
                <a:ext uri="{FF2B5EF4-FFF2-40B4-BE49-F238E27FC236}">
                  <a16:creationId xmlns:a16="http://schemas.microsoft.com/office/drawing/2014/main" id="{CC93FD4C-3044-4780-97C0-148FA1745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2878"/>
            <a:stretch/>
          </p:blipFill>
          <p:spPr>
            <a:xfrm>
              <a:off x="10707377" y="5706951"/>
              <a:ext cx="1090894" cy="399315"/>
            </a:xfrm>
            <a:prstGeom prst="rect">
              <a:avLst/>
            </a:prstGeom>
          </p:spPr>
        </p:pic>
        <p:pic>
          <p:nvPicPr>
            <p:cNvPr id="198" name="圖片 197">
              <a:extLst>
                <a:ext uri="{FF2B5EF4-FFF2-40B4-BE49-F238E27FC236}">
                  <a16:creationId xmlns:a16="http://schemas.microsoft.com/office/drawing/2014/main" id="{53E2F5CE-6D53-4B8E-A07C-CE40DBA08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31" r="16905"/>
            <a:stretch/>
          </p:blipFill>
          <p:spPr>
            <a:xfrm>
              <a:off x="10691471" y="6111328"/>
              <a:ext cx="600954" cy="530093"/>
            </a:xfrm>
            <a:prstGeom prst="rect">
              <a:avLst/>
            </a:prstGeom>
          </p:spPr>
        </p:pic>
        <p:pic>
          <p:nvPicPr>
            <p:cNvPr id="199" name="圖片 198">
              <a:extLst>
                <a:ext uri="{FF2B5EF4-FFF2-40B4-BE49-F238E27FC236}">
                  <a16:creationId xmlns:a16="http://schemas.microsoft.com/office/drawing/2014/main" id="{AB0DA612-8E27-499A-BE17-B3EDD94F6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4" t="47731" r="61213"/>
            <a:stretch/>
          </p:blipFill>
          <p:spPr>
            <a:xfrm>
              <a:off x="11265025" y="6111328"/>
              <a:ext cx="121814" cy="530093"/>
            </a:xfrm>
            <a:prstGeom prst="rect">
              <a:avLst/>
            </a:prstGeom>
          </p:spPr>
        </p:pic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3770177-E546-4DF3-A825-94BF7ED1B3B6}"/>
              </a:ext>
            </a:extLst>
          </p:cNvPr>
          <p:cNvSpPr txBox="1"/>
          <p:nvPr/>
        </p:nvSpPr>
        <p:spPr>
          <a:xfrm>
            <a:off x="11252824" y="6127358"/>
            <a:ext cx="51091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162A7EA4-5A92-4511-9137-3E581BCBE7DD}"/>
              </a:ext>
            </a:extLst>
          </p:cNvPr>
          <p:cNvSpPr txBox="1"/>
          <p:nvPr/>
        </p:nvSpPr>
        <p:spPr>
          <a:xfrm>
            <a:off x="184147" y="6531964"/>
            <a:ext cx="7134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註：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之後為中推估結果</a:t>
            </a:r>
            <a:endParaRPr lang="zh-TW" altLang="en-US" sz="1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E5BD04-EF68-42ED-93FE-3DCA670EB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3023" y="4306059"/>
            <a:ext cx="1109568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9AED1C-4D70-4D70-9B26-040B0745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29F93E6-959D-4561-8069-A4E805CE7B95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03-7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｜國際比較：主要國家工作年齡人口占比 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C6ECB98D-0DC0-4128-87FD-AA8426429B42}"/>
              </a:ext>
            </a:extLst>
          </p:cNvPr>
          <p:cNvSpPr txBox="1"/>
          <p:nvPr/>
        </p:nvSpPr>
        <p:spPr>
          <a:xfrm>
            <a:off x="6561656" y="716744"/>
            <a:ext cx="287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kern="1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TW" altLang="en-US" sz="2400" dirty="0">
              <a:solidFill>
                <a:schemeClr val="bg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2D10DFA6-797F-47BA-9439-741C96431D91}"/>
              </a:ext>
            </a:extLst>
          </p:cNvPr>
          <p:cNvGrpSpPr/>
          <p:nvPr/>
        </p:nvGrpSpPr>
        <p:grpSpPr>
          <a:xfrm>
            <a:off x="722181" y="723600"/>
            <a:ext cx="4772640" cy="1533975"/>
            <a:chOff x="827066" y="655411"/>
            <a:chExt cx="4772640" cy="1533975"/>
          </a:xfrm>
        </p:grpSpPr>
        <p:sp>
          <p:nvSpPr>
            <p:cNvPr id="67" name="矩形: 剪去單一角落 66">
              <a:extLst>
                <a:ext uri="{FF2B5EF4-FFF2-40B4-BE49-F238E27FC236}">
                  <a16:creationId xmlns:a16="http://schemas.microsoft.com/office/drawing/2014/main" id="{DF1CA2FE-EE28-416A-AAF9-043B5C0FA706}"/>
                </a:ext>
              </a:extLst>
            </p:cNvPr>
            <p:cNvSpPr/>
            <p:nvPr/>
          </p:nvSpPr>
          <p:spPr>
            <a:xfrm flipH="1">
              <a:off x="827066" y="838478"/>
              <a:ext cx="4770000" cy="575646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3C6AEB7-642B-4136-9132-164CDBF1ECAE}"/>
                </a:ext>
              </a:extLst>
            </p:cNvPr>
            <p:cNvSpPr/>
            <p:nvPr/>
          </p:nvSpPr>
          <p:spPr>
            <a:xfrm>
              <a:off x="829706" y="1414125"/>
              <a:ext cx="4770000" cy="775261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年我國工作年齡人口占總人口比率為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71.3%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，僅次於韓國</a:t>
              </a:r>
            </a:p>
          </p:txBody>
        </p:sp>
        <p:sp>
          <p:nvSpPr>
            <p:cNvPr id="69" name="流程圖: 接點 68">
              <a:extLst>
                <a:ext uri="{FF2B5EF4-FFF2-40B4-BE49-F238E27FC236}">
                  <a16:creationId xmlns:a16="http://schemas.microsoft.com/office/drawing/2014/main" id="{3311C354-9E7E-45A1-8DF1-5527704922B1}"/>
                </a:ext>
              </a:extLst>
            </p:cNvPr>
            <p:cNvSpPr/>
            <p:nvPr/>
          </p:nvSpPr>
          <p:spPr>
            <a:xfrm>
              <a:off x="1033694" y="655629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4E005129-A561-49C6-95E9-9AE5A9BD0BC1}"/>
                </a:ext>
              </a:extLst>
            </p:cNvPr>
            <p:cNvSpPr txBox="1"/>
            <p:nvPr/>
          </p:nvSpPr>
          <p:spPr>
            <a:xfrm>
              <a:off x="1122997" y="655411"/>
              <a:ext cx="2893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1789023B-37C2-4D47-97DC-B8A4A7FBD7E1}"/>
                </a:ext>
              </a:extLst>
            </p:cNvPr>
            <p:cNvSpPr txBox="1"/>
            <p:nvPr/>
          </p:nvSpPr>
          <p:spPr>
            <a:xfrm>
              <a:off x="1412391" y="886243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我國工作年齡人口仍處高峰</a:t>
              </a:r>
            </a:p>
          </p:txBody>
        </p:sp>
      </p:grp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044434E3-BD5A-446B-954F-2BFA5DD3CE58}"/>
              </a:ext>
            </a:extLst>
          </p:cNvPr>
          <p:cNvGrpSpPr/>
          <p:nvPr/>
        </p:nvGrpSpPr>
        <p:grpSpPr>
          <a:xfrm>
            <a:off x="6380803" y="723600"/>
            <a:ext cx="4968000" cy="1551037"/>
            <a:chOff x="6380803" y="713576"/>
            <a:chExt cx="4968000" cy="1551037"/>
          </a:xfrm>
        </p:grpSpPr>
        <p:sp>
          <p:nvSpPr>
            <p:cNvPr id="78" name="矩形: 剪去單一角落 77">
              <a:extLst>
                <a:ext uri="{FF2B5EF4-FFF2-40B4-BE49-F238E27FC236}">
                  <a16:creationId xmlns:a16="http://schemas.microsoft.com/office/drawing/2014/main" id="{5141F355-75E5-4E38-A704-3DBACDDFE43F}"/>
                </a:ext>
              </a:extLst>
            </p:cNvPr>
            <p:cNvSpPr/>
            <p:nvPr/>
          </p:nvSpPr>
          <p:spPr>
            <a:xfrm flipH="1">
              <a:off x="6380803" y="862704"/>
              <a:ext cx="4968000" cy="575646"/>
            </a:xfrm>
            <a:prstGeom prst="snip1Rect">
              <a:avLst>
                <a:gd name="adj" fmla="val 50000"/>
              </a:avLst>
            </a:prstGeom>
            <a:solidFill>
              <a:srgbClr val="DDB776"/>
            </a:solidFill>
            <a:ln w="28575">
              <a:solidFill>
                <a:srgbClr val="DDB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DC2AB59B-5AC2-4D5C-857F-036D4A1940B7}"/>
                </a:ext>
              </a:extLst>
            </p:cNvPr>
            <p:cNvSpPr/>
            <p:nvPr/>
          </p:nvSpPr>
          <p:spPr>
            <a:xfrm>
              <a:off x="6380803" y="1438350"/>
              <a:ext cx="4967999" cy="826263"/>
            </a:xfrm>
            <a:prstGeom prst="rect">
              <a:avLst/>
            </a:prstGeom>
            <a:noFill/>
            <a:ln w="28575">
              <a:solidFill>
                <a:srgbClr val="DDB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2056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年起，占比將低於主要國家，僅略高於韓國，並於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2060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年開始低於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endPara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0" name="流程圖: 接點 79">
              <a:extLst>
                <a:ext uri="{FF2B5EF4-FFF2-40B4-BE49-F238E27FC236}">
                  <a16:creationId xmlns:a16="http://schemas.microsoft.com/office/drawing/2014/main" id="{68FF76AD-8C4C-458C-9876-C14710FCC462}"/>
                </a:ext>
              </a:extLst>
            </p:cNvPr>
            <p:cNvSpPr/>
            <p:nvPr/>
          </p:nvSpPr>
          <p:spPr>
            <a:xfrm>
              <a:off x="6472847" y="713576"/>
              <a:ext cx="465413" cy="468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54D0E536-C84C-4B0E-A1E0-66E0ABECA673}"/>
                </a:ext>
              </a:extLst>
            </p:cNvPr>
            <p:cNvSpPr txBox="1"/>
            <p:nvPr/>
          </p:nvSpPr>
          <p:spPr>
            <a:xfrm>
              <a:off x="6561656" y="716744"/>
              <a:ext cx="2877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id="{9F05D6A9-4586-4A2F-87BE-6CFBCC46E7E6}"/>
                </a:ext>
              </a:extLst>
            </p:cNvPr>
            <p:cNvSpPr txBox="1"/>
            <p:nvPr/>
          </p:nvSpPr>
          <p:spPr>
            <a:xfrm>
              <a:off x="6938260" y="900350"/>
              <a:ext cx="3877985" cy="480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占比下降速度快於其他國家</a:t>
              </a:r>
            </a:p>
          </p:txBody>
        </p:sp>
      </p:grp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37AED5D4-3BC6-4718-B669-86FA46B4C048}"/>
              </a:ext>
            </a:extLst>
          </p:cNvPr>
          <p:cNvSpPr txBox="1"/>
          <p:nvPr/>
        </p:nvSpPr>
        <p:spPr>
          <a:xfrm>
            <a:off x="184147" y="6585754"/>
            <a:ext cx="897874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資料來源：內政部、國發會、日本国立社伝保障．人口問題研究所、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KOSIS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U.S. Census Bureau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Office for National Statistic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Eurostat</a:t>
            </a:r>
            <a:endParaRPr lang="zh-TW" altLang="en-US" sz="11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B50033-8129-4798-B4B9-98A881912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5" y="2394242"/>
            <a:ext cx="11888230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1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9AED1C-4D70-4D70-9B26-040B0745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1F6A50F-0575-4B9E-A999-C09A4AD4F930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03-8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｜國際比較：主要國家老年人口占比 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EF6EEF6A-3ED3-4AF7-A3DC-B89EBC3B8D8F}"/>
              </a:ext>
            </a:extLst>
          </p:cNvPr>
          <p:cNvGrpSpPr/>
          <p:nvPr/>
        </p:nvGrpSpPr>
        <p:grpSpPr>
          <a:xfrm>
            <a:off x="723600" y="723600"/>
            <a:ext cx="4771086" cy="1533975"/>
            <a:chOff x="827066" y="655411"/>
            <a:chExt cx="4771086" cy="1533975"/>
          </a:xfrm>
        </p:grpSpPr>
        <p:sp>
          <p:nvSpPr>
            <p:cNvPr id="87" name="矩形: 剪去單一角落 86">
              <a:extLst>
                <a:ext uri="{FF2B5EF4-FFF2-40B4-BE49-F238E27FC236}">
                  <a16:creationId xmlns:a16="http://schemas.microsoft.com/office/drawing/2014/main" id="{110E73D2-2BE0-4341-A9F5-BDCA6948DA2E}"/>
                </a:ext>
              </a:extLst>
            </p:cNvPr>
            <p:cNvSpPr/>
            <p:nvPr/>
          </p:nvSpPr>
          <p:spPr>
            <a:xfrm flipH="1">
              <a:off x="827066" y="838478"/>
              <a:ext cx="4771086" cy="575646"/>
            </a:xfrm>
            <a:prstGeom prst="snip1Rect">
              <a:avLst>
                <a:gd name="adj" fmla="val 50000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E8BA61D8-B159-42BA-9DB6-3B8198A920C1}"/>
                </a:ext>
              </a:extLst>
            </p:cNvPr>
            <p:cNvSpPr/>
            <p:nvPr/>
          </p:nvSpPr>
          <p:spPr>
            <a:xfrm>
              <a:off x="829707" y="1414125"/>
              <a:ext cx="4768445" cy="775261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年我國老年占總人口比率為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16.1%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，僅略高於韓國</a:t>
              </a:r>
            </a:p>
          </p:txBody>
        </p:sp>
        <p:sp>
          <p:nvSpPr>
            <p:cNvPr id="89" name="流程圖: 接點 88">
              <a:extLst>
                <a:ext uri="{FF2B5EF4-FFF2-40B4-BE49-F238E27FC236}">
                  <a16:creationId xmlns:a16="http://schemas.microsoft.com/office/drawing/2014/main" id="{74A60386-E0C0-4EED-931E-C339A320C045}"/>
                </a:ext>
              </a:extLst>
            </p:cNvPr>
            <p:cNvSpPr/>
            <p:nvPr/>
          </p:nvSpPr>
          <p:spPr>
            <a:xfrm>
              <a:off x="1033694" y="655629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4623BE1B-3AF2-459F-96EC-49CE288CB02B}"/>
                </a:ext>
              </a:extLst>
            </p:cNvPr>
            <p:cNvSpPr txBox="1"/>
            <p:nvPr/>
          </p:nvSpPr>
          <p:spPr>
            <a:xfrm>
              <a:off x="1122997" y="655411"/>
              <a:ext cx="2893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31B85F19-2CB3-4558-AD52-BA19A8B801E2}"/>
                </a:ext>
              </a:extLst>
            </p:cNvPr>
            <p:cNvSpPr txBox="1"/>
            <p:nvPr/>
          </p:nvSpPr>
          <p:spPr>
            <a:xfrm>
              <a:off x="1412391" y="886243"/>
              <a:ext cx="4185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我國目前老化程度較他國為低</a:t>
              </a:r>
            </a:p>
          </p:txBody>
        </p: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9CD3EC55-A335-4A51-ABCE-05BB135FBB9B}"/>
              </a:ext>
            </a:extLst>
          </p:cNvPr>
          <p:cNvGrpSpPr/>
          <p:nvPr/>
        </p:nvGrpSpPr>
        <p:grpSpPr>
          <a:xfrm>
            <a:off x="6379200" y="723600"/>
            <a:ext cx="4968000" cy="1551037"/>
            <a:chOff x="6380803" y="713576"/>
            <a:chExt cx="4968000" cy="1551037"/>
          </a:xfrm>
        </p:grpSpPr>
        <p:sp>
          <p:nvSpPr>
            <p:cNvPr id="93" name="矩形: 剪去單一角落 92">
              <a:extLst>
                <a:ext uri="{FF2B5EF4-FFF2-40B4-BE49-F238E27FC236}">
                  <a16:creationId xmlns:a16="http://schemas.microsoft.com/office/drawing/2014/main" id="{B29A2EB4-64B6-4662-83B5-C7DD00C85D21}"/>
                </a:ext>
              </a:extLst>
            </p:cNvPr>
            <p:cNvSpPr/>
            <p:nvPr/>
          </p:nvSpPr>
          <p:spPr>
            <a:xfrm flipH="1">
              <a:off x="6380803" y="862704"/>
              <a:ext cx="4968000" cy="575646"/>
            </a:xfrm>
            <a:prstGeom prst="snip1Rect">
              <a:avLst>
                <a:gd name="adj" fmla="val 50000"/>
              </a:avLst>
            </a:prstGeom>
            <a:solidFill>
              <a:srgbClr val="DDB776"/>
            </a:solidFill>
            <a:ln w="28575">
              <a:solidFill>
                <a:srgbClr val="DDB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C7E7B94-DD1F-4E7D-B768-83B1685EC60E}"/>
                </a:ext>
              </a:extLst>
            </p:cNvPr>
            <p:cNvSpPr/>
            <p:nvPr/>
          </p:nvSpPr>
          <p:spPr>
            <a:xfrm>
              <a:off x="6380803" y="1438350"/>
              <a:ext cx="4967999" cy="826263"/>
            </a:xfrm>
            <a:prstGeom prst="rect">
              <a:avLst/>
            </a:prstGeom>
            <a:noFill/>
            <a:ln w="28575">
              <a:solidFill>
                <a:srgbClr val="DDB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2052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年起，占比將高於主要國家，僅略低於韓國，並於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2057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年開始占比突破</a:t>
              </a:r>
              <a:r>
                <a: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40%</a:t>
              </a:r>
              <a:endPara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流程圖: 接點 94">
              <a:extLst>
                <a:ext uri="{FF2B5EF4-FFF2-40B4-BE49-F238E27FC236}">
                  <a16:creationId xmlns:a16="http://schemas.microsoft.com/office/drawing/2014/main" id="{9E25FF96-48C9-43C6-B8BC-1C706E456385}"/>
                </a:ext>
              </a:extLst>
            </p:cNvPr>
            <p:cNvSpPr/>
            <p:nvPr/>
          </p:nvSpPr>
          <p:spPr>
            <a:xfrm>
              <a:off x="6472847" y="713576"/>
              <a:ext cx="465413" cy="468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C190DA37-8A71-46DB-A82B-9E60A017A998}"/>
                </a:ext>
              </a:extLst>
            </p:cNvPr>
            <p:cNvSpPr txBox="1"/>
            <p:nvPr/>
          </p:nvSpPr>
          <p:spPr>
            <a:xfrm>
              <a:off x="6561656" y="716744"/>
              <a:ext cx="2877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8DC7B646-BB3B-4F06-87FD-3F409FDF3D7B}"/>
                </a:ext>
              </a:extLst>
            </p:cNvPr>
            <p:cNvSpPr txBox="1"/>
            <p:nvPr/>
          </p:nvSpPr>
          <p:spPr>
            <a:xfrm>
              <a:off x="6938260" y="900350"/>
              <a:ext cx="3877985" cy="480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占比上升速度快於其他國家</a:t>
              </a:r>
            </a:p>
          </p:txBody>
        </p:sp>
      </p:grp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23DB5E0B-273F-4C5E-8EED-D9641119488B}"/>
              </a:ext>
            </a:extLst>
          </p:cNvPr>
          <p:cNvSpPr txBox="1"/>
          <p:nvPr/>
        </p:nvSpPr>
        <p:spPr>
          <a:xfrm>
            <a:off x="184147" y="6585754"/>
            <a:ext cx="897874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資料來源：內政部、國發會、日本国立社伝保障．人口問題研究所、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KOSIS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U.S. Census Bureau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Office for National Statistic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Eurostat</a:t>
            </a:r>
            <a:endParaRPr lang="zh-TW" altLang="en-US" sz="11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85690B4-A407-4C17-8339-8E491CD84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7" y="2301122"/>
            <a:ext cx="1174191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7B514FB-2DFC-4C1C-8F02-CD02DA4A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1492"/>
            <a:ext cx="2743200" cy="365125"/>
          </a:xfrm>
        </p:spPr>
        <p:txBody>
          <a:bodyPr/>
          <a:lstStyle/>
          <a:p>
            <a:fld id="{91E601E3-190B-4401-BC1F-EDDB7FDFA9CE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876FD4D-19A9-4354-9252-502A33DADE31}"/>
              </a:ext>
            </a:extLst>
          </p:cNvPr>
          <p:cNvSpPr txBox="1">
            <a:spLocks/>
          </p:cNvSpPr>
          <p:nvPr/>
        </p:nvSpPr>
        <p:spPr>
          <a:xfrm>
            <a:off x="940158" y="-18772"/>
            <a:ext cx="887694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03-9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｜與前次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(2020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推估比較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12C727C-F9BB-41C0-8B87-52F1B8BFDF4F}"/>
              </a:ext>
            </a:extLst>
          </p:cNvPr>
          <p:cNvGrpSpPr/>
          <p:nvPr/>
        </p:nvGrpSpPr>
        <p:grpSpPr>
          <a:xfrm>
            <a:off x="210533" y="1044383"/>
            <a:ext cx="615553" cy="1978674"/>
            <a:chOff x="248633" y="1277272"/>
            <a:chExt cx="615553" cy="1978674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60538B9-D817-4893-82FD-399E5AC02843}"/>
                </a:ext>
              </a:extLst>
            </p:cNvPr>
            <p:cNvSpPr txBox="1"/>
            <p:nvPr/>
          </p:nvSpPr>
          <p:spPr>
            <a:xfrm>
              <a:off x="248633" y="1727322"/>
              <a:ext cx="615553" cy="1528624"/>
            </a:xfrm>
            <a:prstGeom prst="rect">
              <a:avLst/>
            </a:prstGeom>
            <a:noFill/>
          </p:spPr>
          <p:txBody>
            <a:bodyPr vert="eaVert" wrap="none" anchor="ctr" anchorCtr="0">
              <a:spAutoFit/>
            </a:bodyPr>
            <a:lstStyle/>
            <a:p>
              <a:r>
                <a:rPr lang="zh-TW" altLang="en-US" sz="2800" b="1" dirty="0">
                  <a:solidFill>
                    <a:srgbClr val="4C5E8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推估假設</a:t>
              </a:r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1CC6F561-2C27-4C89-A2A2-BF3F31347A0E}"/>
                </a:ext>
              </a:extLst>
            </p:cNvPr>
            <p:cNvGrpSpPr/>
            <p:nvPr/>
          </p:nvGrpSpPr>
          <p:grpSpPr>
            <a:xfrm>
              <a:off x="322409" y="1277272"/>
              <a:ext cx="468000" cy="468000"/>
              <a:chOff x="266315" y="1277272"/>
              <a:chExt cx="468000" cy="468000"/>
            </a:xfrm>
          </p:grpSpPr>
          <p:sp>
            <p:nvSpPr>
              <p:cNvPr id="184" name="流程圖: 接點 183">
                <a:extLst>
                  <a:ext uri="{FF2B5EF4-FFF2-40B4-BE49-F238E27FC236}">
                    <a16:creationId xmlns:a16="http://schemas.microsoft.com/office/drawing/2014/main" id="{35248385-4196-4F06-BEFD-69EA36D6BF0E}"/>
                  </a:ext>
                </a:extLst>
              </p:cNvPr>
              <p:cNvSpPr/>
              <p:nvPr/>
            </p:nvSpPr>
            <p:spPr>
              <a:xfrm>
                <a:off x="266315" y="1277272"/>
                <a:ext cx="468000" cy="468000"/>
              </a:xfrm>
              <a:prstGeom prst="flowChartConnector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5" name="文字方塊 184">
                <a:extLst>
                  <a:ext uri="{FF2B5EF4-FFF2-40B4-BE49-F238E27FC236}">
                    <a16:creationId xmlns:a16="http://schemas.microsoft.com/office/drawing/2014/main" id="{620607BF-8871-4808-9A5F-FF6B1609D53E}"/>
                  </a:ext>
                </a:extLst>
              </p:cNvPr>
              <p:cNvSpPr txBox="1"/>
              <p:nvPr/>
            </p:nvSpPr>
            <p:spPr>
              <a:xfrm>
                <a:off x="348857" y="1280440"/>
                <a:ext cx="302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b="1" kern="100" dirty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endParaRPr lang="zh-TW" altLang="en-US" sz="24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F1B9C02-316F-47F1-BABD-7EFBCA5F2F3F}"/>
              </a:ext>
            </a:extLst>
          </p:cNvPr>
          <p:cNvGrpSpPr/>
          <p:nvPr/>
        </p:nvGrpSpPr>
        <p:grpSpPr>
          <a:xfrm>
            <a:off x="210533" y="3597197"/>
            <a:ext cx="615553" cy="1993640"/>
            <a:chOff x="1219426" y="4126971"/>
            <a:chExt cx="615553" cy="1993640"/>
          </a:xfrm>
        </p:grpSpPr>
        <p:sp>
          <p:nvSpPr>
            <p:cNvPr id="120" name="文字方塊 119">
              <a:extLst>
                <a:ext uri="{FF2B5EF4-FFF2-40B4-BE49-F238E27FC236}">
                  <a16:creationId xmlns:a16="http://schemas.microsoft.com/office/drawing/2014/main" id="{5549F835-AEC9-4C59-B57C-B6B3E512B223}"/>
                </a:ext>
              </a:extLst>
            </p:cNvPr>
            <p:cNvSpPr txBox="1"/>
            <p:nvPr/>
          </p:nvSpPr>
          <p:spPr>
            <a:xfrm>
              <a:off x="1219426" y="4591987"/>
              <a:ext cx="615553" cy="1528624"/>
            </a:xfrm>
            <a:prstGeom prst="rect">
              <a:avLst/>
            </a:prstGeom>
            <a:noFill/>
          </p:spPr>
          <p:txBody>
            <a:bodyPr vert="eaVert" wrap="none" anchor="ctr" anchorCtr="0">
              <a:spAutoFit/>
            </a:bodyPr>
            <a:lstStyle/>
            <a:p>
              <a:r>
                <a:rPr lang="zh-TW" altLang="en-US" sz="2800" b="1" dirty="0">
                  <a:solidFill>
                    <a:srgbClr val="D19E4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推估結果</a:t>
              </a:r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77BFCF90-173D-4584-B06D-D03C457468A7}"/>
                </a:ext>
              </a:extLst>
            </p:cNvPr>
            <p:cNvGrpSpPr/>
            <p:nvPr/>
          </p:nvGrpSpPr>
          <p:grpSpPr>
            <a:xfrm>
              <a:off x="1293202" y="4126971"/>
              <a:ext cx="468000" cy="468000"/>
              <a:chOff x="1219426" y="4126971"/>
              <a:chExt cx="468000" cy="468000"/>
            </a:xfrm>
          </p:grpSpPr>
          <p:sp>
            <p:nvSpPr>
              <p:cNvPr id="186" name="流程圖: 接點 185">
                <a:extLst>
                  <a:ext uri="{FF2B5EF4-FFF2-40B4-BE49-F238E27FC236}">
                    <a16:creationId xmlns:a16="http://schemas.microsoft.com/office/drawing/2014/main" id="{914B7272-6601-49D8-BA9E-223E601FBD45}"/>
                  </a:ext>
                </a:extLst>
              </p:cNvPr>
              <p:cNvSpPr/>
              <p:nvPr/>
            </p:nvSpPr>
            <p:spPr>
              <a:xfrm>
                <a:off x="1219426" y="4126971"/>
                <a:ext cx="468000" cy="468000"/>
              </a:xfrm>
              <a:prstGeom prst="flowChartConnector">
                <a:avLst/>
              </a:prstGeom>
              <a:solidFill>
                <a:srgbClr val="B584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E8A8B0B6-9444-439A-AA75-ACA3A0F0DF1B}"/>
                  </a:ext>
                </a:extLst>
              </p:cNvPr>
              <p:cNvSpPr txBox="1"/>
              <p:nvPr/>
            </p:nvSpPr>
            <p:spPr>
              <a:xfrm>
                <a:off x="1301968" y="4130139"/>
                <a:ext cx="3029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b="1" kern="100" dirty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endParaRPr lang="zh-TW" altLang="en-US" sz="24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5609EA33-E604-4186-9AE6-11CFE456C961}"/>
              </a:ext>
            </a:extLst>
          </p:cNvPr>
          <p:cNvGrpSpPr/>
          <p:nvPr/>
        </p:nvGrpSpPr>
        <p:grpSpPr>
          <a:xfrm>
            <a:off x="1312135" y="4878598"/>
            <a:ext cx="2748053" cy="400110"/>
            <a:chOff x="1259747" y="4903759"/>
            <a:chExt cx="2748053" cy="400110"/>
          </a:xfrm>
        </p:grpSpPr>
        <p:sp>
          <p:nvSpPr>
            <p:cNvPr id="155" name="文字方塊 154">
              <a:extLst>
                <a:ext uri="{FF2B5EF4-FFF2-40B4-BE49-F238E27FC236}">
                  <a16:creationId xmlns:a16="http://schemas.microsoft.com/office/drawing/2014/main" id="{B40EFFDF-68DA-4158-8E4F-847443640920}"/>
                </a:ext>
              </a:extLst>
            </p:cNvPr>
            <p:cNvSpPr txBox="1"/>
            <p:nvPr/>
          </p:nvSpPr>
          <p:spPr>
            <a:xfrm>
              <a:off x="1259747" y="4903759"/>
              <a:ext cx="887029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2025</a:t>
              </a:r>
              <a:r>
                <a:rPr lang="zh-TW" altLang="en-US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文字方塊 155">
              <a:extLst>
                <a:ext uri="{FF2B5EF4-FFF2-40B4-BE49-F238E27FC236}">
                  <a16:creationId xmlns:a16="http://schemas.microsoft.com/office/drawing/2014/main" id="{23245EBF-30E3-42B0-BEF5-69DDD45BD8DA}"/>
                </a:ext>
              </a:extLst>
            </p:cNvPr>
            <p:cNvSpPr txBox="1"/>
            <p:nvPr/>
          </p:nvSpPr>
          <p:spPr>
            <a:xfrm>
              <a:off x="3120771" y="4903759"/>
              <a:ext cx="887029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2025</a:t>
              </a:r>
              <a:r>
                <a:rPr lang="zh-TW" altLang="en-US" sz="16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58" name="群組 157">
              <a:extLst>
                <a:ext uri="{FF2B5EF4-FFF2-40B4-BE49-F238E27FC236}">
                  <a16:creationId xmlns:a16="http://schemas.microsoft.com/office/drawing/2014/main" id="{C803B104-50F9-493D-AE80-4EC96179BF40}"/>
                </a:ext>
              </a:extLst>
            </p:cNvPr>
            <p:cNvGrpSpPr/>
            <p:nvPr/>
          </p:nvGrpSpPr>
          <p:grpSpPr>
            <a:xfrm>
              <a:off x="2342977" y="4910282"/>
              <a:ext cx="581592" cy="387065"/>
              <a:chOff x="1576388" y="2136395"/>
              <a:chExt cx="581592" cy="387065"/>
            </a:xfrm>
          </p:grpSpPr>
          <p:cxnSp>
            <p:nvCxnSpPr>
              <p:cNvPr id="159" name="直線單箭頭接點 158">
                <a:extLst>
                  <a:ext uri="{FF2B5EF4-FFF2-40B4-BE49-F238E27FC236}">
                    <a16:creationId xmlns:a16="http://schemas.microsoft.com/office/drawing/2014/main" id="{A1EFD0E7-C35E-468B-91DD-445B395B8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388" y="2523460"/>
                <a:ext cx="581592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5DB10358-6638-478F-ADF7-0066DA2A812B}"/>
                  </a:ext>
                </a:extLst>
              </p:cNvPr>
              <p:cNvSpPr txBox="1"/>
              <p:nvPr/>
            </p:nvSpPr>
            <p:spPr>
              <a:xfrm>
                <a:off x="1600000" y="2136395"/>
                <a:ext cx="534368" cy="369332"/>
              </a:xfrm>
              <a:prstGeom prst="rect">
                <a:avLst/>
              </a:prstGeom>
              <a:noFill/>
            </p:spPr>
            <p:txBody>
              <a:bodyPr wrap="none" lIns="36000" rIns="3600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不變</a:t>
                </a:r>
              </a:p>
            </p:txBody>
          </p:sp>
        </p:grpSp>
      </p:grpSp>
      <p:sp>
        <p:nvSpPr>
          <p:cNvPr id="162" name="矩形: 剪去單一角落 161">
            <a:extLst>
              <a:ext uri="{FF2B5EF4-FFF2-40B4-BE49-F238E27FC236}">
                <a16:creationId xmlns:a16="http://schemas.microsoft.com/office/drawing/2014/main" id="{B8305729-8246-4B65-8F1A-3724E2BA2129}"/>
              </a:ext>
            </a:extLst>
          </p:cNvPr>
          <p:cNvSpPr/>
          <p:nvPr/>
        </p:nvSpPr>
        <p:spPr>
          <a:xfrm flipH="1">
            <a:off x="940158" y="3784649"/>
            <a:ext cx="3492000" cy="828000"/>
          </a:xfrm>
          <a:prstGeom prst="snip1Rect">
            <a:avLst>
              <a:gd name="adj" fmla="val 45163"/>
            </a:avLst>
          </a:prstGeom>
          <a:solidFill>
            <a:srgbClr val="EBD6AF"/>
          </a:solidFill>
          <a:ln w="28575">
            <a:solidFill>
              <a:srgbClr val="EBD6A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5" name="文字方塊 164">
            <a:extLst>
              <a:ext uri="{FF2B5EF4-FFF2-40B4-BE49-F238E27FC236}">
                <a16:creationId xmlns:a16="http://schemas.microsoft.com/office/drawing/2014/main" id="{B551AC4E-9803-423D-89CF-465D2D4507CD}"/>
              </a:ext>
            </a:extLst>
          </p:cNvPr>
          <p:cNvSpPr txBox="1"/>
          <p:nvPr/>
        </p:nvSpPr>
        <p:spPr>
          <a:xfrm>
            <a:off x="1526469" y="3829317"/>
            <a:ext cx="2806341" cy="738664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進入超高齡社會時點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老年人口占比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&gt;20%)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CAD1B87C-57A1-4F9E-887A-F43F53159247}"/>
              </a:ext>
            </a:extLst>
          </p:cNvPr>
          <p:cNvSpPr/>
          <p:nvPr/>
        </p:nvSpPr>
        <p:spPr>
          <a:xfrm>
            <a:off x="940161" y="4610653"/>
            <a:ext cx="3492000" cy="936000"/>
          </a:xfrm>
          <a:prstGeom prst="rect">
            <a:avLst/>
          </a:prstGeom>
          <a:noFill/>
          <a:ln w="28575">
            <a:solidFill>
              <a:srgbClr val="EBD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94820361-FF48-4A53-8F34-1F398A0DE918}"/>
              </a:ext>
            </a:extLst>
          </p:cNvPr>
          <p:cNvGrpSpPr/>
          <p:nvPr/>
        </p:nvGrpSpPr>
        <p:grpSpPr>
          <a:xfrm>
            <a:off x="986641" y="3600513"/>
            <a:ext cx="576000" cy="576000"/>
            <a:chOff x="986641" y="3469887"/>
            <a:chExt cx="576000" cy="576000"/>
          </a:xfrm>
        </p:grpSpPr>
        <p:sp>
          <p:nvSpPr>
            <p:cNvPr id="163" name="流程圖: 接點 162">
              <a:extLst>
                <a:ext uri="{FF2B5EF4-FFF2-40B4-BE49-F238E27FC236}">
                  <a16:creationId xmlns:a16="http://schemas.microsoft.com/office/drawing/2014/main" id="{91C03E98-BF9D-4BB4-B535-18214A84997C}"/>
                </a:ext>
              </a:extLst>
            </p:cNvPr>
            <p:cNvSpPr/>
            <p:nvPr/>
          </p:nvSpPr>
          <p:spPr>
            <a:xfrm>
              <a:off x="986641" y="3469887"/>
              <a:ext cx="576000" cy="576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0804A808-432D-42A5-A66D-8F17CBBE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41" y="3541887"/>
              <a:ext cx="432000" cy="432000"/>
            </a:xfrm>
            <a:prstGeom prst="rect">
              <a:avLst/>
            </a:prstGeom>
          </p:spPr>
        </p:pic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9C4127D9-EF04-4B9F-B489-7BF499D5B783}"/>
              </a:ext>
            </a:extLst>
          </p:cNvPr>
          <p:cNvGrpSpPr/>
          <p:nvPr/>
        </p:nvGrpSpPr>
        <p:grpSpPr>
          <a:xfrm>
            <a:off x="5031359" y="4878598"/>
            <a:ext cx="2748053" cy="400110"/>
            <a:chOff x="1259747" y="5749075"/>
            <a:chExt cx="2748053" cy="400110"/>
          </a:xfrm>
        </p:grpSpPr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CFD990B8-6140-42A4-B6C3-8A162E025E49}"/>
                </a:ext>
              </a:extLst>
            </p:cNvPr>
            <p:cNvSpPr txBox="1"/>
            <p:nvPr/>
          </p:nvSpPr>
          <p:spPr>
            <a:xfrm>
              <a:off x="1259747" y="5749075"/>
              <a:ext cx="887029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2028</a:t>
              </a:r>
              <a:r>
                <a:rPr lang="zh-TW" altLang="en-US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文字方塊 143">
              <a:extLst>
                <a:ext uri="{FF2B5EF4-FFF2-40B4-BE49-F238E27FC236}">
                  <a16:creationId xmlns:a16="http://schemas.microsoft.com/office/drawing/2014/main" id="{0AA43485-15B8-483A-A70A-8C9C99471CFF}"/>
                </a:ext>
              </a:extLst>
            </p:cNvPr>
            <p:cNvSpPr txBox="1"/>
            <p:nvPr/>
          </p:nvSpPr>
          <p:spPr>
            <a:xfrm>
              <a:off x="3120771" y="5749075"/>
              <a:ext cx="887029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2028</a:t>
              </a:r>
              <a:r>
                <a:rPr lang="zh-TW" altLang="en-US" sz="16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6" name="群組 145">
              <a:extLst>
                <a:ext uri="{FF2B5EF4-FFF2-40B4-BE49-F238E27FC236}">
                  <a16:creationId xmlns:a16="http://schemas.microsoft.com/office/drawing/2014/main" id="{1CE7B9FB-BAA5-4542-A150-4F5676E9FF7D}"/>
                </a:ext>
              </a:extLst>
            </p:cNvPr>
            <p:cNvGrpSpPr/>
            <p:nvPr/>
          </p:nvGrpSpPr>
          <p:grpSpPr>
            <a:xfrm>
              <a:off x="2342977" y="5755598"/>
              <a:ext cx="581592" cy="387065"/>
              <a:chOff x="1576388" y="2136395"/>
              <a:chExt cx="581592" cy="387065"/>
            </a:xfrm>
          </p:grpSpPr>
          <p:cxnSp>
            <p:nvCxnSpPr>
              <p:cNvPr id="153" name="直線單箭頭接點 152">
                <a:extLst>
                  <a:ext uri="{FF2B5EF4-FFF2-40B4-BE49-F238E27FC236}">
                    <a16:creationId xmlns:a16="http://schemas.microsoft.com/office/drawing/2014/main" id="{8B0A10A9-B51F-423B-AF16-57BA9C53B4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388" y="2523460"/>
                <a:ext cx="581592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文字方塊 153">
                <a:extLst>
                  <a:ext uri="{FF2B5EF4-FFF2-40B4-BE49-F238E27FC236}">
                    <a16:creationId xmlns:a16="http://schemas.microsoft.com/office/drawing/2014/main" id="{2DD3285D-37A2-4812-8D29-AB628738B17B}"/>
                  </a:ext>
                </a:extLst>
              </p:cNvPr>
              <p:cNvSpPr txBox="1"/>
              <p:nvPr/>
            </p:nvSpPr>
            <p:spPr>
              <a:xfrm>
                <a:off x="1600000" y="2136395"/>
                <a:ext cx="534368" cy="369332"/>
              </a:xfrm>
              <a:prstGeom prst="rect">
                <a:avLst/>
              </a:prstGeom>
              <a:noFill/>
            </p:spPr>
            <p:txBody>
              <a:bodyPr wrap="none" lIns="36000" rIns="3600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不變</a:t>
                </a:r>
              </a:p>
            </p:txBody>
          </p:sp>
        </p:grpSp>
      </p:grpSp>
      <p:sp>
        <p:nvSpPr>
          <p:cNvPr id="149" name="矩形: 剪去單一角落 148">
            <a:extLst>
              <a:ext uri="{FF2B5EF4-FFF2-40B4-BE49-F238E27FC236}">
                <a16:creationId xmlns:a16="http://schemas.microsoft.com/office/drawing/2014/main" id="{32CA647A-4C81-441D-A884-48D2F2DAD249}"/>
              </a:ext>
            </a:extLst>
          </p:cNvPr>
          <p:cNvSpPr/>
          <p:nvPr/>
        </p:nvSpPr>
        <p:spPr>
          <a:xfrm flipH="1">
            <a:off x="4646682" y="3784649"/>
            <a:ext cx="3492000" cy="828000"/>
          </a:xfrm>
          <a:prstGeom prst="snip1Rect">
            <a:avLst>
              <a:gd name="adj" fmla="val 45163"/>
            </a:avLst>
          </a:prstGeom>
          <a:solidFill>
            <a:srgbClr val="EBD6AF"/>
          </a:solidFill>
          <a:ln w="28575">
            <a:solidFill>
              <a:srgbClr val="EBD6A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11576B79-69E7-4A27-B24E-A60317E36683}"/>
              </a:ext>
            </a:extLst>
          </p:cNvPr>
          <p:cNvSpPr txBox="1"/>
          <p:nvPr/>
        </p:nvSpPr>
        <p:spPr>
          <a:xfrm>
            <a:off x="5094920" y="3829317"/>
            <a:ext cx="2910412" cy="738664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人口紅利結束時點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工作年齡人口占比低於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2/3)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400CD330-F9A7-46A3-8523-27CAE186A5B3}"/>
              </a:ext>
            </a:extLst>
          </p:cNvPr>
          <p:cNvSpPr/>
          <p:nvPr/>
        </p:nvSpPr>
        <p:spPr>
          <a:xfrm>
            <a:off x="4659385" y="4610653"/>
            <a:ext cx="3492000" cy="936000"/>
          </a:xfrm>
          <a:prstGeom prst="rect">
            <a:avLst/>
          </a:prstGeom>
          <a:noFill/>
          <a:ln w="28575">
            <a:solidFill>
              <a:srgbClr val="EBD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EA0CD9BC-B062-4D58-B6A8-0335A9A9B2E5}"/>
              </a:ext>
            </a:extLst>
          </p:cNvPr>
          <p:cNvGrpSpPr/>
          <p:nvPr/>
        </p:nvGrpSpPr>
        <p:grpSpPr>
          <a:xfrm>
            <a:off x="4705865" y="3600513"/>
            <a:ext cx="576000" cy="576000"/>
            <a:chOff x="5036065" y="3469887"/>
            <a:chExt cx="576000" cy="576000"/>
          </a:xfrm>
        </p:grpSpPr>
        <p:sp>
          <p:nvSpPr>
            <p:cNvPr id="150" name="流程圖: 接點 149">
              <a:extLst>
                <a:ext uri="{FF2B5EF4-FFF2-40B4-BE49-F238E27FC236}">
                  <a16:creationId xmlns:a16="http://schemas.microsoft.com/office/drawing/2014/main" id="{2CD40665-4D21-4CF9-9C9C-ABD1160304C6}"/>
                </a:ext>
              </a:extLst>
            </p:cNvPr>
            <p:cNvSpPr/>
            <p:nvPr/>
          </p:nvSpPr>
          <p:spPr>
            <a:xfrm>
              <a:off x="5036065" y="3469887"/>
              <a:ext cx="576000" cy="576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D2C263B2-58BA-4262-8EFE-B31B69694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065" y="3541225"/>
              <a:ext cx="396000" cy="396000"/>
            </a:xfrm>
            <a:prstGeom prst="rect">
              <a:avLst/>
            </a:prstGeom>
          </p:spPr>
        </p:pic>
      </p:grpSp>
      <p:sp>
        <p:nvSpPr>
          <p:cNvPr id="113" name="矩形: 剪去單一角落 112">
            <a:extLst>
              <a:ext uri="{FF2B5EF4-FFF2-40B4-BE49-F238E27FC236}">
                <a16:creationId xmlns:a16="http://schemas.microsoft.com/office/drawing/2014/main" id="{BB8C8DA2-82CE-437B-9811-E5966F165FC4}"/>
              </a:ext>
            </a:extLst>
          </p:cNvPr>
          <p:cNvSpPr/>
          <p:nvPr/>
        </p:nvSpPr>
        <p:spPr>
          <a:xfrm flipH="1">
            <a:off x="8414389" y="3784649"/>
            <a:ext cx="3492000" cy="828000"/>
          </a:xfrm>
          <a:prstGeom prst="snip1Rect">
            <a:avLst>
              <a:gd name="adj" fmla="val 45163"/>
            </a:avLst>
          </a:prstGeom>
          <a:solidFill>
            <a:srgbClr val="EBD6AF"/>
          </a:solidFill>
          <a:ln w="28575">
            <a:solidFill>
              <a:srgbClr val="EBD6A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EEDC7890-2022-47D7-947B-BD421566843F}"/>
              </a:ext>
            </a:extLst>
          </p:cNvPr>
          <p:cNvSpPr txBox="1"/>
          <p:nvPr/>
        </p:nvSpPr>
        <p:spPr>
          <a:xfrm>
            <a:off x="9019631" y="3801304"/>
            <a:ext cx="2491067" cy="830997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依賴人口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幼年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老年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超過青壯年時點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2488AADF-92A2-4D3E-A90F-460A2E004D32}"/>
              </a:ext>
            </a:extLst>
          </p:cNvPr>
          <p:cNvSpPr/>
          <p:nvPr/>
        </p:nvSpPr>
        <p:spPr>
          <a:xfrm>
            <a:off x="8414392" y="4627308"/>
            <a:ext cx="3492000" cy="936000"/>
          </a:xfrm>
          <a:prstGeom prst="rect">
            <a:avLst/>
          </a:prstGeom>
          <a:noFill/>
          <a:ln w="28575">
            <a:solidFill>
              <a:srgbClr val="EBD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C34EF61-3FA0-4C11-9566-9A3266CFF0FF}"/>
              </a:ext>
            </a:extLst>
          </p:cNvPr>
          <p:cNvSpPr txBox="1"/>
          <p:nvPr/>
        </p:nvSpPr>
        <p:spPr>
          <a:xfrm>
            <a:off x="2024805" y="2079691"/>
            <a:ext cx="734496" cy="106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0.9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510EEFD-B126-4E5F-8519-B93A81FCFA05}"/>
              </a:ext>
            </a:extLst>
          </p:cNvPr>
          <p:cNvSpPr txBox="1"/>
          <p:nvPr/>
        </p:nvSpPr>
        <p:spPr>
          <a:xfrm>
            <a:off x="3055545" y="2068074"/>
            <a:ext cx="7697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</a:t>
            </a:r>
            <a:r>
              <a:rPr lang="zh-TW" altLang="en-US" sz="16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2000" b="1" dirty="0">
              <a:solidFill>
                <a:srgbClr val="D73D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: 剪去單一角落 69">
            <a:extLst>
              <a:ext uri="{FF2B5EF4-FFF2-40B4-BE49-F238E27FC236}">
                <a16:creationId xmlns:a16="http://schemas.microsoft.com/office/drawing/2014/main" id="{1D6D619B-37CC-4F50-AA3A-E977479B80E3}"/>
              </a:ext>
            </a:extLst>
          </p:cNvPr>
          <p:cNvSpPr/>
          <p:nvPr/>
        </p:nvSpPr>
        <p:spPr>
          <a:xfrm flipH="1">
            <a:off x="943311" y="1228517"/>
            <a:ext cx="2880000" cy="540000"/>
          </a:xfrm>
          <a:prstGeom prst="snip1Rect">
            <a:avLst>
              <a:gd name="adj" fmla="val 45163"/>
            </a:avLst>
          </a:prstGeom>
          <a:solidFill>
            <a:srgbClr val="C7CFDF"/>
          </a:solidFill>
          <a:ln w="28575">
            <a:solidFill>
              <a:srgbClr val="C7CFD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895C191-CB4F-422A-8DC9-27923C4CC9B6}"/>
              </a:ext>
            </a:extLst>
          </p:cNvPr>
          <p:cNvSpPr txBox="1"/>
          <p:nvPr/>
        </p:nvSpPr>
        <p:spPr>
          <a:xfrm>
            <a:off x="1588818" y="1267685"/>
            <a:ext cx="2217482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總生育率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1285C488-A218-4EA1-9730-E5290A23DA52}"/>
              </a:ext>
            </a:extLst>
          </p:cNvPr>
          <p:cNvSpPr/>
          <p:nvPr/>
        </p:nvSpPr>
        <p:spPr>
          <a:xfrm>
            <a:off x="943314" y="1768516"/>
            <a:ext cx="2880000" cy="1391605"/>
          </a:xfrm>
          <a:prstGeom prst="rect">
            <a:avLst/>
          </a:prstGeom>
          <a:noFill/>
          <a:ln w="28575">
            <a:solidFill>
              <a:srgbClr val="C7C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26EA9D88-DCBC-4A6F-830F-9BBD5770CFD3}"/>
              </a:ext>
            </a:extLst>
          </p:cNvPr>
          <p:cNvSpPr txBox="1"/>
          <p:nvPr/>
        </p:nvSpPr>
        <p:spPr>
          <a:xfrm>
            <a:off x="956471" y="1833470"/>
            <a:ext cx="1021433" cy="13143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(2045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>
              <a:lnSpc>
                <a:spcPts val="26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推估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形 26" descr="箭號: 逆時針曲線 以實心填滿">
            <a:extLst>
              <a:ext uri="{FF2B5EF4-FFF2-40B4-BE49-F238E27FC236}">
                <a16:creationId xmlns:a16="http://schemas.microsoft.com/office/drawing/2014/main" id="{1D4274E9-0EC3-458A-9DEC-0FD70CDBD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4500000" flipV="1">
            <a:off x="2618674" y="2037441"/>
            <a:ext cx="457200" cy="457200"/>
          </a:xfrm>
          <a:prstGeom prst="rect">
            <a:avLst/>
          </a:prstGeom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86B9F575-5B2D-4A10-957D-E5893879FFE7}"/>
              </a:ext>
            </a:extLst>
          </p:cNvPr>
          <p:cNvGrpSpPr/>
          <p:nvPr/>
        </p:nvGrpSpPr>
        <p:grpSpPr>
          <a:xfrm>
            <a:off x="3053713" y="2508733"/>
            <a:ext cx="646331" cy="387065"/>
            <a:chOff x="2988805" y="2284066"/>
            <a:chExt cx="646331" cy="387065"/>
          </a:xfrm>
        </p:grpSpPr>
        <p:cxnSp>
          <p:nvCxnSpPr>
            <p:cNvPr id="125" name="直線單箭頭接點 124">
              <a:extLst>
                <a:ext uri="{FF2B5EF4-FFF2-40B4-BE49-F238E27FC236}">
                  <a16:creationId xmlns:a16="http://schemas.microsoft.com/office/drawing/2014/main" id="{F6801A81-9634-48F2-B850-606D29CA81B7}"/>
                </a:ext>
              </a:extLst>
            </p:cNvPr>
            <p:cNvCxnSpPr>
              <a:cxnSpLocks/>
            </p:cNvCxnSpPr>
            <p:nvPr/>
          </p:nvCxnSpPr>
          <p:spPr>
            <a:xfrm>
              <a:off x="3022740" y="2671131"/>
              <a:ext cx="581592" cy="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A405BAF0-1224-4DEF-801F-799A2FDD7175}"/>
                </a:ext>
              </a:extLst>
            </p:cNvPr>
            <p:cNvSpPr txBox="1"/>
            <p:nvPr/>
          </p:nvSpPr>
          <p:spPr>
            <a:xfrm>
              <a:off x="2988805" y="2284066"/>
              <a:ext cx="6463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不變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AA64E0E-33C0-48A8-B077-7E5D07DEEFD6}"/>
              </a:ext>
            </a:extLst>
          </p:cNvPr>
          <p:cNvGrpSpPr/>
          <p:nvPr/>
        </p:nvGrpSpPr>
        <p:grpSpPr>
          <a:xfrm>
            <a:off x="2101107" y="1722171"/>
            <a:ext cx="1534607" cy="389466"/>
            <a:chOff x="2101107" y="1722171"/>
            <a:chExt cx="1534607" cy="389466"/>
          </a:xfrm>
        </p:grpSpPr>
        <p:sp>
          <p:nvSpPr>
            <p:cNvPr id="161" name="文字方塊 160">
              <a:extLst>
                <a:ext uri="{FF2B5EF4-FFF2-40B4-BE49-F238E27FC236}">
                  <a16:creationId xmlns:a16="http://schemas.microsoft.com/office/drawing/2014/main" id="{17C90D59-920F-4575-A51C-289AB02E5EE6}"/>
                </a:ext>
              </a:extLst>
            </p:cNvPr>
            <p:cNvSpPr txBox="1"/>
            <p:nvPr/>
          </p:nvSpPr>
          <p:spPr>
            <a:xfrm>
              <a:off x="2101107" y="1722171"/>
              <a:ext cx="595035" cy="389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600" b="1" u="sng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前版</a:t>
              </a:r>
            </a:p>
          </p:txBody>
        </p:sp>
        <p:sp>
          <p:nvSpPr>
            <p:cNvPr id="164" name="文字方塊 163">
              <a:extLst>
                <a:ext uri="{FF2B5EF4-FFF2-40B4-BE49-F238E27FC236}">
                  <a16:creationId xmlns:a16="http://schemas.microsoft.com/office/drawing/2014/main" id="{004CB182-06AA-4359-8FA5-87F8C8EB8D8C}"/>
                </a:ext>
              </a:extLst>
            </p:cNvPr>
            <p:cNvSpPr txBox="1"/>
            <p:nvPr/>
          </p:nvSpPr>
          <p:spPr>
            <a:xfrm>
              <a:off x="3040679" y="1722171"/>
              <a:ext cx="595035" cy="389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600" b="1" u="sng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新版</a:t>
              </a: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9ED4512F-AF98-4957-B886-B142165C9A06}"/>
              </a:ext>
            </a:extLst>
          </p:cNvPr>
          <p:cNvGrpSpPr/>
          <p:nvPr/>
        </p:nvGrpSpPr>
        <p:grpSpPr>
          <a:xfrm>
            <a:off x="4192184" y="1044383"/>
            <a:ext cx="3636006" cy="2115739"/>
            <a:chOff x="4192184" y="1044383"/>
            <a:chExt cx="3636006" cy="2115739"/>
          </a:xfrm>
        </p:grpSpPr>
        <p:sp>
          <p:nvSpPr>
            <p:cNvPr id="88" name="矩形: 剪去單一角落 87">
              <a:extLst>
                <a:ext uri="{FF2B5EF4-FFF2-40B4-BE49-F238E27FC236}">
                  <a16:creationId xmlns:a16="http://schemas.microsoft.com/office/drawing/2014/main" id="{95E1007E-F90B-4D41-BD50-BECB391FEFEF}"/>
                </a:ext>
              </a:extLst>
            </p:cNvPr>
            <p:cNvSpPr/>
            <p:nvPr/>
          </p:nvSpPr>
          <p:spPr>
            <a:xfrm flipH="1">
              <a:off x="4192184" y="1228517"/>
              <a:ext cx="3636000" cy="540000"/>
            </a:xfrm>
            <a:prstGeom prst="snip1Rect">
              <a:avLst>
                <a:gd name="adj" fmla="val 45163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2" name="文字方塊 101">
              <a:extLst>
                <a:ext uri="{FF2B5EF4-FFF2-40B4-BE49-F238E27FC236}">
                  <a16:creationId xmlns:a16="http://schemas.microsoft.com/office/drawing/2014/main" id="{8F60737A-DEBE-4CA7-B3B2-377B70DF169B}"/>
                </a:ext>
              </a:extLst>
            </p:cNvPr>
            <p:cNvSpPr txBox="1"/>
            <p:nvPr/>
          </p:nvSpPr>
          <p:spPr>
            <a:xfrm>
              <a:off x="4811519" y="1267685"/>
              <a:ext cx="3016666" cy="4616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零歲平均餘命</a:t>
              </a: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107759FE-5C83-4398-BF77-33D4D8FB9180}"/>
                </a:ext>
              </a:extLst>
            </p:cNvPr>
            <p:cNvSpPr/>
            <p:nvPr/>
          </p:nvSpPr>
          <p:spPr>
            <a:xfrm>
              <a:off x="4192190" y="1774018"/>
              <a:ext cx="3636000" cy="1386104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7" name="流程圖: 接點 96">
              <a:extLst>
                <a:ext uri="{FF2B5EF4-FFF2-40B4-BE49-F238E27FC236}">
                  <a16:creationId xmlns:a16="http://schemas.microsoft.com/office/drawing/2014/main" id="{D9B7C571-C16B-42C6-83D1-EA2026E6C247}"/>
                </a:ext>
              </a:extLst>
            </p:cNvPr>
            <p:cNvSpPr/>
            <p:nvPr/>
          </p:nvSpPr>
          <p:spPr>
            <a:xfrm>
              <a:off x="4235518" y="1044383"/>
              <a:ext cx="576000" cy="576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E2B3659-0341-41F4-B8D6-5D33FEA9D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34"/>
            <a:stretch/>
          </p:blipFill>
          <p:spPr>
            <a:xfrm>
              <a:off x="4261695" y="1261668"/>
              <a:ext cx="510946" cy="288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050AAB9-F1F1-42AE-AED6-8B4BC112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518" y="1110700"/>
              <a:ext cx="180000" cy="180000"/>
            </a:xfrm>
            <a:prstGeom prst="rect">
              <a:avLst/>
            </a:prstGeom>
          </p:spPr>
        </p:pic>
        <p:sp>
          <p:nvSpPr>
            <p:cNvPr id="127" name="文字方塊 126">
              <a:extLst>
                <a:ext uri="{FF2B5EF4-FFF2-40B4-BE49-F238E27FC236}">
                  <a16:creationId xmlns:a16="http://schemas.microsoft.com/office/drawing/2014/main" id="{999B3411-C41E-4A1C-A49A-112C71EB7263}"/>
                </a:ext>
              </a:extLst>
            </p:cNvPr>
            <p:cNvSpPr txBox="1"/>
            <p:nvPr/>
          </p:nvSpPr>
          <p:spPr>
            <a:xfrm>
              <a:off x="4203448" y="2333598"/>
              <a:ext cx="998991" cy="4012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2070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3F137F3C-6E67-4833-B04F-91ADC2B16926}"/>
                </a:ext>
              </a:extLst>
            </p:cNvPr>
            <p:cNvGrpSpPr/>
            <p:nvPr/>
          </p:nvGrpSpPr>
          <p:grpSpPr>
            <a:xfrm>
              <a:off x="5233670" y="2154735"/>
              <a:ext cx="550374" cy="298494"/>
              <a:chOff x="6098093" y="1776993"/>
              <a:chExt cx="550374" cy="298494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18AEF7F9-F3FD-4A9C-991B-95307E48283F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208"/>
              <a:stretch/>
            </p:blipFill>
            <p:spPr bwMode="auto">
              <a:xfrm>
                <a:off x="6098093" y="1776993"/>
                <a:ext cx="207564" cy="2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A1AF2B09-6CFC-4F25-AB88-06A34F5E258D}"/>
                  </a:ext>
                </a:extLst>
              </p:cNvPr>
              <p:cNvSpPr txBox="1"/>
              <p:nvPr/>
            </p:nvSpPr>
            <p:spPr>
              <a:xfrm>
                <a:off x="6258617" y="1777673"/>
                <a:ext cx="389850" cy="297133"/>
              </a:xfrm>
              <a:prstGeom prst="rect">
                <a:avLst/>
              </a:prstGeom>
              <a:noFill/>
            </p:spPr>
            <p:txBody>
              <a:bodyPr wrap="none" tIns="0" bIns="0" anchor="ctr" anchorCtr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男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61765768-434B-486D-B4CB-56284CC76D21}"/>
                </a:ext>
              </a:extLst>
            </p:cNvPr>
            <p:cNvGrpSpPr/>
            <p:nvPr/>
          </p:nvGrpSpPr>
          <p:grpSpPr>
            <a:xfrm>
              <a:off x="5215395" y="2589830"/>
              <a:ext cx="557375" cy="298494"/>
              <a:chOff x="7221906" y="1776875"/>
              <a:chExt cx="557375" cy="298494"/>
            </a:xfrm>
          </p:grpSpPr>
          <p:pic>
            <p:nvPicPr>
              <p:cNvPr id="128" name="Picture 2">
                <a:extLst>
                  <a:ext uri="{FF2B5EF4-FFF2-40B4-BE49-F238E27FC236}">
                    <a16:creationId xmlns:a16="http://schemas.microsoft.com/office/drawing/2014/main" id="{B12FC4C4-9579-4874-B627-334BD96785CA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73"/>
              <a:stretch/>
            </p:blipFill>
            <p:spPr bwMode="auto">
              <a:xfrm>
                <a:off x="7221906" y="1776875"/>
                <a:ext cx="229561" cy="298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15A80E77-A167-435A-9EA2-2C899A8B6AF3}"/>
                  </a:ext>
                </a:extLst>
              </p:cNvPr>
              <p:cNvSpPr txBox="1"/>
              <p:nvPr/>
            </p:nvSpPr>
            <p:spPr>
              <a:xfrm>
                <a:off x="7389431" y="1777556"/>
                <a:ext cx="389850" cy="297133"/>
              </a:xfrm>
              <a:prstGeom prst="rect">
                <a:avLst/>
              </a:prstGeom>
              <a:noFill/>
            </p:spPr>
            <p:txBody>
              <a:bodyPr wrap="none" tIns="0" bIns="0" anchor="ctr" anchorCtr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女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67" name="文字方塊 166">
              <a:extLst>
                <a:ext uri="{FF2B5EF4-FFF2-40B4-BE49-F238E27FC236}">
                  <a16:creationId xmlns:a16="http://schemas.microsoft.com/office/drawing/2014/main" id="{779EC6D5-DAD5-4665-8FCC-3FDAD2BF0616}"/>
                </a:ext>
              </a:extLst>
            </p:cNvPr>
            <p:cNvSpPr txBox="1"/>
            <p:nvPr/>
          </p:nvSpPr>
          <p:spPr>
            <a:xfrm>
              <a:off x="6039952" y="1722171"/>
              <a:ext cx="595035" cy="389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600" b="1" u="sng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前版</a:t>
              </a:r>
            </a:p>
          </p:txBody>
        </p:sp>
        <p:sp>
          <p:nvSpPr>
            <p:cNvPr id="168" name="文字方塊 167">
              <a:extLst>
                <a:ext uri="{FF2B5EF4-FFF2-40B4-BE49-F238E27FC236}">
                  <a16:creationId xmlns:a16="http://schemas.microsoft.com/office/drawing/2014/main" id="{CB7B3C13-5518-4722-9645-7C7223CC0375}"/>
                </a:ext>
              </a:extLst>
            </p:cNvPr>
            <p:cNvSpPr txBox="1"/>
            <p:nvPr/>
          </p:nvSpPr>
          <p:spPr>
            <a:xfrm>
              <a:off x="7042278" y="1722171"/>
              <a:ext cx="595035" cy="389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600" b="1" u="sng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新版</a:t>
              </a:r>
            </a:p>
          </p:txBody>
        </p:sp>
        <p:sp>
          <p:nvSpPr>
            <p:cNvPr id="204" name="文字方塊 203">
              <a:extLst>
                <a:ext uri="{FF2B5EF4-FFF2-40B4-BE49-F238E27FC236}">
                  <a16:creationId xmlns:a16="http://schemas.microsoft.com/office/drawing/2014/main" id="{2FECA3C1-889B-4521-85B7-FFF45B608D96}"/>
                </a:ext>
              </a:extLst>
            </p:cNvPr>
            <p:cNvSpPr txBox="1"/>
            <p:nvPr/>
          </p:nvSpPr>
          <p:spPr>
            <a:xfrm>
              <a:off x="5764572" y="2084114"/>
              <a:ext cx="2050561" cy="439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82.6</a:t>
              </a:r>
              <a:r>
                <a:rPr lang="zh-TW" altLang="en-US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　　</a:t>
              </a:r>
              <a:r>
                <a:rPr lang="en-US" altLang="zh-TW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84.7</a:t>
              </a:r>
              <a:r>
                <a:rPr lang="zh-TW" altLang="en-US" sz="16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5" name="文字方塊 204">
              <a:extLst>
                <a:ext uri="{FF2B5EF4-FFF2-40B4-BE49-F238E27FC236}">
                  <a16:creationId xmlns:a16="http://schemas.microsoft.com/office/drawing/2014/main" id="{BA80FD42-73B7-4AF8-9E82-CCB09BD17AF0}"/>
                </a:ext>
              </a:extLst>
            </p:cNvPr>
            <p:cNvSpPr txBox="1"/>
            <p:nvPr/>
          </p:nvSpPr>
          <p:spPr>
            <a:xfrm>
              <a:off x="5749352" y="2519209"/>
              <a:ext cx="2050561" cy="439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89.0</a:t>
              </a:r>
              <a:r>
                <a:rPr lang="zh-TW" altLang="en-US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　　</a:t>
              </a:r>
              <a:r>
                <a:rPr lang="en-US" altLang="zh-TW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91.4</a:t>
              </a:r>
              <a:r>
                <a:rPr lang="zh-TW" altLang="en-US" sz="16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5" name="圖形 24" descr="箭號: 順時針曲線 以實心填滿">
              <a:extLst>
                <a:ext uri="{FF2B5EF4-FFF2-40B4-BE49-F238E27FC236}">
                  <a16:creationId xmlns:a16="http://schemas.microsoft.com/office/drawing/2014/main" id="{C94B19E7-16E4-4ABA-B43F-92CD828A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800000" flipH="1">
              <a:off x="6516907" y="2305630"/>
              <a:ext cx="457200" cy="457200"/>
            </a:xfrm>
            <a:prstGeom prst="rect">
              <a:avLst/>
            </a:prstGeom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78560168-8C61-4E72-8E9B-B8E04FD8E619}"/>
              </a:ext>
            </a:extLst>
          </p:cNvPr>
          <p:cNvGrpSpPr/>
          <p:nvPr/>
        </p:nvGrpSpPr>
        <p:grpSpPr>
          <a:xfrm>
            <a:off x="8214074" y="1042283"/>
            <a:ext cx="3806770" cy="2146779"/>
            <a:chOff x="8214074" y="1042283"/>
            <a:chExt cx="3806770" cy="2146779"/>
          </a:xfrm>
        </p:grpSpPr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95739667-5310-431D-AFE2-52E60C427252}"/>
                </a:ext>
              </a:extLst>
            </p:cNvPr>
            <p:cNvSpPr txBox="1"/>
            <p:nvPr/>
          </p:nvSpPr>
          <p:spPr>
            <a:xfrm>
              <a:off x="8214074" y="2009331"/>
              <a:ext cx="102143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外國人</a:t>
              </a:r>
              <a:b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(2045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36" name="矩形: 剪去單一角落 135">
              <a:extLst>
                <a:ext uri="{FF2B5EF4-FFF2-40B4-BE49-F238E27FC236}">
                  <a16:creationId xmlns:a16="http://schemas.microsoft.com/office/drawing/2014/main" id="{3C3E896C-FC94-4039-8F05-DA166AB1B695}"/>
                </a:ext>
              </a:extLst>
            </p:cNvPr>
            <p:cNvSpPr/>
            <p:nvPr/>
          </p:nvSpPr>
          <p:spPr>
            <a:xfrm flipH="1">
              <a:off x="8224957" y="1228517"/>
              <a:ext cx="3780000" cy="540000"/>
            </a:xfrm>
            <a:prstGeom prst="snip1Rect">
              <a:avLst>
                <a:gd name="adj" fmla="val 45163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9" name="文字方塊 138">
              <a:extLst>
                <a:ext uri="{FF2B5EF4-FFF2-40B4-BE49-F238E27FC236}">
                  <a16:creationId xmlns:a16="http://schemas.microsoft.com/office/drawing/2014/main" id="{EC5A5120-EBB9-4BBD-A696-BC7040197500}"/>
                </a:ext>
              </a:extLst>
            </p:cNvPr>
            <p:cNvSpPr txBox="1"/>
            <p:nvPr/>
          </p:nvSpPr>
          <p:spPr>
            <a:xfrm>
              <a:off x="8892673" y="1267685"/>
              <a:ext cx="3123172" cy="4616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社會增加</a:t>
              </a: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DC9FA04E-D184-42B6-ABB0-E4A741D96B2C}"/>
                </a:ext>
              </a:extLst>
            </p:cNvPr>
            <p:cNvSpPr/>
            <p:nvPr/>
          </p:nvSpPr>
          <p:spPr>
            <a:xfrm>
              <a:off x="8224961" y="1783176"/>
              <a:ext cx="3780000" cy="1376946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98E67358-DC18-4EAA-AED1-7AC80C99E109}"/>
                </a:ext>
              </a:extLst>
            </p:cNvPr>
            <p:cNvGrpSpPr/>
            <p:nvPr/>
          </p:nvGrpSpPr>
          <p:grpSpPr>
            <a:xfrm>
              <a:off x="8271442" y="1042283"/>
              <a:ext cx="576000" cy="578100"/>
              <a:chOff x="8868342" y="1017673"/>
              <a:chExt cx="576000" cy="578100"/>
            </a:xfrm>
          </p:grpSpPr>
          <p:sp>
            <p:nvSpPr>
              <p:cNvPr id="137" name="流程圖: 接點 136">
                <a:extLst>
                  <a:ext uri="{FF2B5EF4-FFF2-40B4-BE49-F238E27FC236}">
                    <a16:creationId xmlns:a16="http://schemas.microsoft.com/office/drawing/2014/main" id="{A606DE66-4161-46B7-8B56-9F7A77137DD2}"/>
                  </a:ext>
                </a:extLst>
              </p:cNvPr>
              <p:cNvSpPr/>
              <p:nvPr/>
            </p:nvSpPr>
            <p:spPr>
              <a:xfrm>
                <a:off x="8868342" y="1019773"/>
                <a:ext cx="576000" cy="576000"/>
              </a:xfrm>
              <a:prstGeom prst="flowChartConnector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2" name="圖片 21">
                <a:extLst>
                  <a:ext uri="{FF2B5EF4-FFF2-40B4-BE49-F238E27FC236}">
                    <a16:creationId xmlns:a16="http://schemas.microsoft.com/office/drawing/2014/main" id="{9390674A-17A1-43EF-A2C0-3DEAF0B39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4342" y="1017673"/>
                <a:ext cx="504000" cy="504000"/>
              </a:xfrm>
              <a:prstGeom prst="rect">
                <a:avLst/>
              </a:prstGeom>
            </p:spPr>
          </p:pic>
        </p:grpSp>
        <p:sp>
          <p:nvSpPr>
            <p:cNvPr id="169" name="文字方塊 168">
              <a:extLst>
                <a:ext uri="{FF2B5EF4-FFF2-40B4-BE49-F238E27FC236}">
                  <a16:creationId xmlns:a16="http://schemas.microsoft.com/office/drawing/2014/main" id="{275E230D-115D-4A37-A740-9D30D67E4DEB}"/>
                </a:ext>
              </a:extLst>
            </p:cNvPr>
            <p:cNvSpPr txBox="1"/>
            <p:nvPr/>
          </p:nvSpPr>
          <p:spPr>
            <a:xfrm>
              <a:off x="8324681" y="2724319"/>
              <a:ext cx="80021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本國人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0" name="文字方塊 169">
              <a:extLst>
                <a:ext uri="{FF2B5EF4-FFF2-40B4-BE49-F238E27FC236}">
                  <a16:creationId xmlns:a16="http://schemas.microsoft.com/office/drawing/2014/main" id="{2922F0A9-33BA-46FB-A8DC-3F86C050BFD2}"/>
                </a:ext>
              </a:extLst>
            </p:cNvPr>
            <p:cNvSpPr txBox="1"/>
            <p:nvPr/>
          </p:nvSpPr>
          <p:spPr>
            <a:xfrm>
              <a:off x="9051046" y="2598131"/>
              <a:ext cx="1800494" cy="590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依年齡別</a:t>
              </a:r>
              <a:br>
                <a:rPr lang="en-US" altLang="zh-TW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社會增加率推估</a:t>
              </a:r>
            </a:p>
          </p:txBody>
        </p:sp>
        <p:grpSp>
          <p:nvGrpSpPr>
            <p:cNvPr id="171" name="群組 170">
              <a:extLst>
                <a:ext uri="{FF2B5EF4-FFF2-40B4-BE49-F238E27FC236}">
                  <a16:creationId xmlns:a16="http://schemas.microsoft.com/office/drawing/2014/main" id="{C98166C8-707A-49CD-9E0D-3455ECB46C14}"/>
                </a:ext>
              </a:extLst>
            </p:cNvPr>
            <p:cNvGrpSpPr/>
            <p:nvPr/>
          </p:nvGrpSpPr>
          <p:grpSpPr>
            <a:xfrm>
              <a:off x="10912848" y="2700064"/>
              <a:ext cx="1107996" cy="387065"/>
              <a:chOff x="2988805" y="2284066"/>
              <a:chExt cx="1107996" cy="387065"/>
            </a:xfrm>
          </p:grpSpPr>
          <p:cxnSp>
            <p:nvCxnSpPr>
              <p:cNvPr id="172" name="直線單箭頭接點 171">
                <a:extLst>
                  <a:ext uri="{FF2B5EF4-FFF2-40B4-BE49-F238E27FC236}">
                    <a16:creationId xmlns:a16="http://schemas.microsoft.com/office/drawing/2014/main" id="{D8688126-35D4-4E60-A2D8-9F91395D6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2007" y="2671131"/>
                <a:ext cx="581592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03A6B839-BC1B-49A6-8322-BCB30ED99025}"/>
                  </a:ext>
                </a:extLst>
              </p:cNvPr>
              <p:cNvSpPr txBox="1"/>
              <p:nvPr/>
            </p:nvSpPr>
            <p:spPr>
              <a:xfrm>
                <a:off x="2988805" y="2284066"/>
                <a:ext cx="1107996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zh-TW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大致相同</a:t>
                </a:r>
              </a:p>
            </p:txBody>
          </p:sp>
        </p:grpSp>
        <p:sp>
          <p:nvSpPr>
            <p:cNvPr id="174" name="文字方塊 173">
              <a:extLst>
                <a:ext uri="{FF2B5EF4-FFF2-40B4-BE49-F238E27FC236}">
                  <a16:creationId xmlns:a16="http://schemas.microsoft.com/office/drawing/2014/main" id="{9A5E1E46-E118-4BAC-BAC1-84ADA4488FDD}"/>
                </a:ext>
              </a:extLst>
            </p:cNvPr>
            <p:cNvSpPr txBox="1"/>
            <p:nvPr/>
          </p:nvSpPr>
          <p:spPr>
            <a:xfrm>
              <a:off x="9653776" y="1722171"/>
              <a:ext cx="595035" cy="389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600" b="1" u="sng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前版</a:t>
              </a:r>
            </a:p>
          </p:txBody>
        </p:sp>
        <p:sp>
          <p:nvSpPr>
            <p:cNvPr id="175" name="文字方塊 174">
              <a:extLst>
                <a:ext uri="{FF2B5EF4-FFF2-40B4-BE49-F238E27FC236}">
                  <a16:creationId xmlns:a16="http://schemas.microsoft.com/office/drawing/2014/main" id="{ED940AB9-4C46-4FBC-A934-268D7C9A749B}"/>
                </a:ext>
              </a:extLst>
            </p:cNvPr>
            <p:cNvSpPr txBox="1"/>
            <p:nvPr/>
          </p:nvSpPr>
          <p:spPr>
            <a:xfrm>
              <a:off x="11169329" y="1722171"/>
              <a:ext cx="595035" cy="389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TW" altLang="en-US" sz="1600" b="1" u="sng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新版</a:t>
              </a:r>
            </a:p>
          </p:txBody>
        </p:sp>
        <p:sp>
          <p:nvSpPr>
            <p:cNvPr id="206" name="文字方塊 205">
              <a:extLst>
                <a:ext uri="{FF2B5EF4-FFF2-40B4-BE49-F238E27FC236}">
                  <a16:creationId xmlns:a16="http://schemas.microsoft.com/office/drawing/2014/main" id="{2102C7F0-9CDE-4D1E-83D2-CE35FC23A004}"/>
                </a:ext>
              </a:extLst>
            </p:cNvPr>
            <p:cNvSpPr txBox="1"/>
            <p:nvPr/>
          </p:nvSpPr>
          <p:spPr>
            <a:xfrm>
              <a:off x="9119856" y="2081850"/>
              <a:ext cx="2730235" cy="439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+19.5</a:t>
              </a:r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千</a:t>
              </a:r>
              <a:r>
                <a:rPr lang="zh-TW" altLang="en-US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　　</a:t>
              </a:r>
              <a:r>
                <a:rPr lang="en-US" altLang="zh-TW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+20</a:t>
              </a:r>
              <a:r>
                <a:rPr lang="zh-TW" altLang="en-US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千</a:t>
              </a:r>
              <a:r>
                <a:rPr lang="zh-TW" altLang="en-US" sz="16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76" name="圖形 175" descr="箭號: 順時針曲線 以實心填滿">
              <a:extLst>
                <a:ext uri="{FF2B5EF4-FFF2-40B4-BE49-F238E27FC236}">
                  <a16:creationId xmlns:a16="http://schemas.microsoft.com/office/drawing/2014/main" id="{4BBAFB52-E896-45F9-AB61-47215904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800000" flipH="1">
              <a:off x="10392348" y="2073118"/>
              <a:ext cx="457200" cy="457200"/>
            </a:xfrm>
            <a:prstGeom prst="rect">
              <a:avLst/>
            </a:prstGeom>
          </p:spPr>
        </p:pic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9B108839-547B-4166-8105-5BA2B02A05CB}"/>
              </a:ext>
            </a:extLst>
          </p:cNvPr>
          <p:cNvGrpSpPr/>
          <p:nvPr/>
        </p:nvGrpSpPr>
        <p:grpSpPr>
          <a:xfrm>
            <a:off x="986641" y="1044383"/>
            <a:ext cx="576000" cy="576000"/>
            <a:chOff x="986641" y="1044383"/>
            <a:chExt cx="576000" cy="576000"/>
          </a:xfrm>
        </p:grpSpPr>
        <p:sp>
          <p:nvSpPr>
            <p:cNvPr id="73" name="流程圖: 接點 72">
              <a:extLst>
                <a:ext uri="{FF2B5EF4-FFF2-40B4-BE49-F238E27FC236}">
                  <a16:creationId xmlns:a16="http://schemas.microsoft.com/office/drawing/2014/main" id="{F51BE836-7D3A-4D91-AECA-9B52006AA904}"/>
                </a:ext>
              </a:extLst>
            </p:cNvPr>
            <p:cNvSpPr/>
            <p:nvPr/>
          </p:nvSpPr>
          <p:spPr>
            <a:xfrm>
              <a:off x="986641" y="1044383"/>
              <a:ext cx="576000" cy="576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F74899C2-3829-40E7-BCF6-E27DD14BA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41" y="1097333"/>
              <a:ext cx="432000" cy="432000"/>
            </a:xfrm>
            <a:prstGeom prst="rect">
              <a:avLst/>
            </a:prstGeom>
          </p:spPr>
        </p:pic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91BA7B0C-4F83-4D41-9BC8-35C27A8257DD}"/>
              </a:ext>
            </a:extLst>
          </p:cNvPr>
          <p:cNvGrpSpPr/>
          <p:nvPr/>
        </p:nvGrpSpPr>
        <p:grpSpPr>
          <a:xfrm>
            <a:off x="8460872" y="3600513"/>
            <a:ext cx="576000" cy="576000"/>
            <a:chOff x="8460872" y="3486542"/>
            <a:chExt cx="576000" cy="576000"/>
          </a:xfrm>
        </p:grpSpPr>
        <p:sp>
          <p:nvSpPr>
            <p:cNvPr id="114" name="流程圖: 接點 113">
              <a:extLst>
                <a:ext uri="{FF2B5EF4-FFF2-40B4-BE49-F238E27FC236}">
                  <a16:creationId xmlns:a16="http://schemas.microsoft.com/office/drawing/2014/main" id="{B0E27426-2088-4871-B7B0-1AB423D1A3F5}"/>
                </a:ext>
              </a:extLst>
            </p:cNvPr>
            <p:cNvSpPr/>
            <p:nvPr/>
          </p:nvSpPr>
          <p:spPr>
            <a:xfrm>
              <a:off x="8460872" y="3486542"/>
              <a:ext cx="576000" cy="576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6F48547C-9A3A-4B72-A530-1E8AA0B4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872" y="3529967"/>
              <a:ext cx="432000" cy="432000"/>
            </a:xfrm>
            <a:prstGeom prst="rect">
              <a:avLst/>
            </a:prstGeom>
          </p:spPr>
        </p:pic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F0988ABB-F745-4B3B-93F6-7C56C6A6EB09}"/>
              </a:ext>
            </a:extLst>
          </p:cNvPr>
          <p:cNvGrpSpPr/>
          <p:nvPr/>
        </p:nvGrpSpPr>
        <p:grpSpPr>
          <a:xfrm>
            <a:off x="8703815" y="4777668"/>
            <a:ext cx="2913154" cy="635281"/>
            <a:chOff x="8722865" y="4787524"/>
            <a:chExt cx="2913154" cy="635281"/>
          </a:xfrm>
        </p:grpSpPr>
        <p:sp>
          <p:nvSpPr>
            <p:cNvPr id="110" name="文字方塊 109">
              <a:extLst>
                <a:ext uri="{FF2B5EF4-FFF2-40B4-BE49-F238E27FC236}">
                  <a16:creationId xmlns:a16="http://schemas.microsoft.com/office/drawing/2014/main" id="{D29BA54A-69F4-4C10-BFA6-585E93D934D8}"/>
                </a:ext>
              </a:extLst>
            </p:cNvPr>
            <p:cNvSpPr txBox="1"/>
            <p:nvPr/>
          </p:nvSpPr>
          <p:spPr>
            <a:xfrm>
              <a:off x="8722865" y="4905109"/>
              <a:ext cx="887030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2064</a:t>
              </a:r>
              <a:r>
                <a:rPr lang="zh-TW" altLang="en-US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>
              <a:extLst>
                <a:ext uri="{FF2B5EF4-FFF2-40B4-BE49-F238E27FC236}">
                  <a16:creationId xmlns:a16="http://schemas.microsoft.com/office/drawing/2014/main" id="{A062BA80-A46E-4A8E-A2A2-55560E26990B}"/>
                </a:ext>
              </a:extLst>
            </p:cNvPr>
            <p:cNvSpPr txBox="1"/>
            <p:nvPr/>
          </p:nvSpPr>
          <p:spPr>
            <a:xfrm>
              <a:off x="10748989" y="4905109"/>
              <a:ext cx="887030" cy="400110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2060</a:t>
              </a:r>
              <a:r>
                <a:rPr lang="zh-TW" altLang="en-US" sz="1600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zh-TW" altLang="en-US" sz="20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C53004DB-4AB9-4585-8BA4-E76005A7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8792" y="5082364"/>
              <a:ext cx="583200" cy="340441"/>
            </a:xfrm>
            <a:prstGeom prst="rect">
              <a:avLst/>
            </a:prstGeom>
          </p:spPr>
        </p:pic>
        <p:sp>
          <p:nvSpPr>
            <p:cNvPr id="209" name="文字方塊 208">
              <a:extLst>
                <a:ext uri="{FF2B5EF4-FFF2-40B4-BE49-F238E27FC236}">
                  <a16:creationId xmlns:a16="http://schemas.microsoft.com/office/drawing/2014/main" id="{96C600E0-B613-42B4-861A-B0077E74EAEE}"/>
                </a:ext>
              </a:extLst>
            </p:cNvPr>
            <p:cNvSpPr txBox="1"/>
            <p:nvPr/>
          </p:nvSpPr>
          <p:spPr>
            <a:xfrm>
              <a:off x="9727912" y="4787524"/>
              <a:ext cx="903060" cy="369332"/>
            </a:xfrm>
            <a:prstGeom prst="rect">
              <a:avLst/>
            </a:prstGeom>
            <a:noFill/>
          </p:spPr>
          <p:txBody>
            <a:bodyPr wrap="none" lIns="36000" rIns="3600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提前</a:t>
              </a:r>
              <a:r>
                <a:rPr lang="en-US" altLang="zh-TW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b="1" dirty="0">
                  <a:solidFill>
                    <a:srgbClr val="D73D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40C80862-032F-46CB-A342-147DB7A75B1A}"/>
              </a:ext>
            </a:extLst>
          </p:cNvPr>
          <p:cNvGrpSpPr/>
          <p:nvPr/>
        </p:nvGrpSpPr>
        <p:grpSpPr>
          <a:xfrm>
            <a:off x="5041075" y="5751340"/>
            <a:ext cx="5201815" cy="756000"/>
            <a:chOff x="5041075" y="5941840"/>
            <a:chExt cx="5201815" cy="756000"/>
          </a:xfrm>
        </p:grpSpPr>
        <p:sp>
          <p:nvSpPr>
            <p:cNvPr id="210" name="文字方塊 209">
              <a:extLst>
                <a:ext uri="{FF2B5EF4-FFF2-40B4-BE49-F238E27FC236}">
                  <a16:creationId xmlns:a16="http://schemas.microsoft.com/office/drawing/2014/main" id="{4AE67341-2886-48CF-A32F-B3CE01C1E734}"/>
                </a:ext>
              </a:extLst>
            </p:cNvPr>
            <p:cNvSpPr txBox="1"/>
            <p:nvPr/>
          </p:nvSpPr>
          <p:spPr>
            <a:xfrm>
              <a:off x="5749352" y="6089008"/>
              <a:ext cx="449353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zh-TW" sz="2400" b="1" dirty="0">
                  <a:solidFill>
                    <a:srgbClr val="D73D3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標楷體" panose="03000509000000000000" pitchFamily="65" charset="-120"/>
                </a:rPr>
                <a:t>老化程度稍有增加，惟差異不大</a:t>
              </a:r>
              <a:endParaRPr lang="zh-TW" altLang="en-US" sz="24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1" name="圖形 70" descr="手背向前食指朝右指 以實心填滿">
              <a:extLst>
                <a:ext uri="{FF2B5EF4-FFF2-40B4-BE49-F238E27FC236}">
                  <a16:creationId xmlns:a16="http://schemas.microsoft.com/office/drawing/2014/main" id="{63D3ADC3-1F99-40B3-8BBB-268A9477C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041075" y="5941840"/>
              <a:ext cx="756000" cy="7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62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>
            <a:extLst>
              <a:ext uri="{FF2B5EF4-FFF2-40B4-BE49-F238E27FC236}">
                <a16:creationId xmlns:a16="http://schemas.microsoft.com/office/drawing/2014/main" id="{120D38F2-EFF9-40AF-93DB-EE7B648A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86" y="5164958"/>
            <a:ext cx="1609914" cy="1693042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9F8C9720-ED82-4AF5-9B97-DF98D6C98B9B}"/>
              </a:ext>
            </a:extLst>
          </p:cNvPr>
          <p:cNvGrpSpPr/>
          <p:nvPr/>
        </p:nvGrpSpPr>
        <p:grpSpPr>
          <a:xfrm>
            <a:off x="5318579" y="1521401"/>
            <a:ext cx="5683499" cy="989746"/>
            <a:chOff x="1500996" y="1614092"/>
            <a:chExt cx="4360054" cy="6970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39A8FD58-35C3-4195-96B1-D31BF7923220}"/>
                </a:ext>
              </a:extLst>
            </p:cNvPr>
            <p:cNvGrpSpPr/>
            <p:nvPr/>
          </p:nvGrpSpPr>
          <p:grpSpPr>
            <a:xfrm>
              <a:off x="1500996" y="1614092"/>
              <a:ext cx="4360054" cy="697084"/>
              <a:chOff x="1268083" y="1748105"/>
              <a:chExt cx="4360054" cy="697084"/>
            </a:xfrm>
          </p:grpSpPr>
          <p:sp>
            <p:nvSpPr>
              <p:cNvPr id="8" name="平行四邊形 7">
                <a:extLst>
                  <a:ext uri="{FF2B5EF4-FFF2-40B4-BE49-F238E27FC236}">
                    <a16:creationId xmlns:a16="http://schemas.microsoft.com/office/drawing/2014/main" id="{40E73780-4B59-4D92-AE92-987DC5656AD2}"/>
                  </a:ext>
                </a:extLst>
              </p:cNvPr>
              <p:cNvSpPr/>
              <p:nvPr/>
            </p:nvSpPr>
            <p:spPr>
              <a:xfrm rot="10800000">
                <a:off x="1268083" y="1748106"/>
                <a:ext cx="1051972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4C5E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標題 1">
                <a:extLst>
                  <a:ext uri="{FF2B5EF4-FFF2-40B4-BE49-F238E27FC236}">
                    <a16:creationId xmlns:a16="http://schemas.microsoft.com/office/drawing/2014/main" id="{26B88279-79FF-4D1D-A9D0-E28D2F27B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324" y="1862431"/>
                <a:ext cx="580642" cy="4684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32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01</a:t>
                </a:r>
                <a:endPara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平行四邊形 16">
                <a:extLst>
                  <a:ext uri="{FF2B5EF4-FFF2-40B4-BE49-F238E27FC236}">
                    <a16:creationId xmlns:a16="http://schemas.microsoft.com/office/drawing/2014/main" id="{0E1B15C7-2F1B-428E-99C3-3EA0390FCF1E}"/>
                  </a:ext>
                </a:extLst>
              </p:cNvPr>
              <p:cNvSpPr/>
              <p:nvPr/>
            </p:nvSpPr>
            <p:spPr>
              <a:xfrm rot="10800000">
                <a:off x="2112779" y="1748105"/>
                <a:ext cx="3515358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C7CFD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72F67FBE-2BAE-4BEB-BC85-E27A653E3B00}"/>
                </a:ext>
              </a:extLst>
            </p:cNvPr>
            <p:cNvSpPr txBox="1">
              <a:spLocks/>
            </p:cNvSpPr>
            <p:nvPr/>
          </p:nvSpPr>
          <p:spPr>
            <a:xfrm>
              <a:off x="3540645" y="1734180"/>
              <a:ext cx="1125450" cy="45521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前  言</a:t>
              </a:r>
            </a:p>
          </p:txBody>
        </p:sp>
      </p:grp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053F7021-9B5C-47E4-8A8C-CE01284F3EA6}"/>
              </a:ext>
            </a:extLst>
          </p:cNvPr>
          <p:cNvSpPr/>
          <p:nvPr/>
        </p:nvSpPr>
        <p:spPr>
          <a:xfrm rot="10800000">
            <a:off x="0" y="0"/>
            <a:ext cx="540143" cy="643958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C06E8A6-B428-4B7A-95E3-139789D3C059}"/>
              </a:ext>
            </a:extLst>
          </p:cNvPr>
          <p:cNvGrpSpPr/>
          <p:nvPr/>
        </p:nvGrpSpPr>
        <p:grpSpPr>
          <a:xfrm>
            <a:off x="5964965" y="2847465"/>
            <a:ext cx="4853181" cy="678180"/>
            <a:chOff x="1386337" y="1779797"/>
            <a:chExt cx="4853181" cy="678180"/>
          </a:xfrm>
        </p:grpSpPr>
        <p:sp>
          <p:nvSpPr>
            <p:cNvPr id="13" name="平行四邊形 12">
              <a:extLst>
                <a:ext uri="{FF2B5EF4-FFF2-40B4-BE49-F238E27FC236}">
                  <a16:creationId xmlns:a16="http://schemas.microsoft.com/office/drawing/2014/main" id="{E3C7BD43-FFAC-4696-8A1C-0A1B8D212C0C}"/>
                </a:ext>
              </a:extLst>
            </p:cNvPr>
            <p:cNvSpPr/>
            <p:nvPr/>
          </p:nvSpPr>
          <p:spPr>
            <a:xfrm rot="10800000">
              <a:off x="1386337" y="1779798"/>
              <a:ext cx="905186" cy="648000"/>
            </a:xfrm>
            <a:prstGeom prst="parallelogram">
              <a:avLst>
                <a:gd name="adj" fmla="val 44109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41B53BD6-8527-4BED-9FB2-0034789DD0BC}"/>
                </a:ext>
              </a:extLst>
            </p:cNvPr>
            <p:cNvSpPr txBox="1">
              <a:spLocks/>
            </p:cNvSpPr>
            <p:nvPr/>
          </p:nvSpPr>
          <p:spPr>
            <a:xfrm>
              <a:off x="1574386" y="1801489"/>
              <a:ext cx="529086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02</a:t>
              </a:r>
              <a:endPara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:a16="http://schemas.microsoft.com/office/drawing/2014/main" id="{CCDC3C20-D600-4CA5-8877-F3DB8D27A3D7}"/>
                </a:ext>
              </a:extLst>
            </p:cNvPr>
            <p:cNvSpPr/>
            <p:nvPr/>
          </p:nvSpPr>
          <p:spPr>
            <a:xfrm rot="10800000">
              <a:off x="2103471" y="1779797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80E4BF23-C30D-4A4C-BB0D-3C5C8FD05A57}"/>
                </a:ext>
              </a:extLst>
            </p:cNvPr>
            <p:cNvSpPr txBox="1">
              <a:spLocks/>
            </p:cNvSpPr>
            <p:nvPr/>
          </p:nvSpPr>
          <p:spPr>
            <a:xfrm>
              <a:off x="2391996" y="1801489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推估方法與假設</a:t>
              </a:r>
            </a:p>
          </p:txBody>
        </p:sp>
      </p:grp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322553E4-F2A0-4039-BC30-E782B88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1</a:t>
            </a:fld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1ED2DF38-0320-46DE-9A2A-28B78A5DBA78}"/>
              </a:ext>
            </a:extLst>
          </p:cNvPr>
          <p:cNvGrpSpPr/>
          <p:nvPr/>
        </p:nvGrpSpPr>
        <p:grpSpPr>
          <a:xfrm>
            <a:off x="5964964" y="3861963"/>
            <a:ext cx="4853182" cy="678180"/>
            <a:chOff x="3412200" y="3627121"/>
            <a:chExt cx="4853182" cy="67818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32EF7E8F-0BF9-42F7-AD22-A45EFFB3326D}"/>
                </a:ext>
              </a:extLst>
            </p:cNvPr>
            <p:cNvGrpSpPr/>
            <p:nvPr/>
          </p:nvGrpSpPr>
          <p:grpSpPr>
            <a:xfrm>
              <a:off x="3412200" y="3627121"/>
              <a:ext cx="905186" cy="678179"/>
              <a:chOff x="1386337" y="1779798"/>
              <a:chExt cx="905186" cy="678179"/>
            </a:xfrm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37B11BA7-D410-46A3-97C1-D495175E0DE9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標題 1">
                <a:extLst>
                  <a:ext uri="{FF2B5EF4-FFF2-40B4-BE49-F238E27FC236}">
                    <a16:creationId xmlns:a16="http://schemas.microsoft.com/office/drawing/2014/main" id="{3297D60D-2CC8-45AB-ABD4-8C7FC73BE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03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3" name="平行四邊形 22">
              <a:extLst>
                <a:ext uri="{FF2B5EF4-FFF2-40B4-BE49-F238E27FC236}">
                  <a16:creationId xmlns:a16="http://schemas.microsoft.com/office/drawing/2014/main" id="{0F70CCFA-2CDA-4A43-8FF3-C1FEBAE12FF5}"/>
                </a:ext>
              </a:extLst>
            </p:cNvPr>
            <p:cNvSpPr/>
            <p:nvPr/>
          </p:nvSpPr>
          <p:spPr>
            <a:xfrm rot="10800000">
              <a:off x="4129335" y="3627121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標題 1">
              <a:extLst>
                <a:ext uri="{FF2B5EF4-FFF2-40B4-BE49-F238E27FC236}">
                  <a16:creationId xmlns:a16="http://schemas.microsoft.com/office/drawing/2014/main" id="{8A99A5DC-1339-4015-AAF9-81036DF7210C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3648813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2022-2070</a:t>
              </a:r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年人口推估結果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D31F049-ABF3-4DBD-8ED5-82BF85A66CC5}"/>
              </a:ext>
            </a:extLst>
          </p:cNvPr>
          <p:cNvGrpSpPr/>
          <p:nvPr/>
        </p:nvGrpSpPr>
        <p:grpSpPr>
          <a:xfrm>
            <a:off x="5964964" y="4876461"/>
            <a:ext cx="4853182" cy="678180"/>
            <a:chOff x="3412200" y="4424904"/>
            <a:chExt cx="4853182" cy="678180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815B0745-054F-433C-A02A-E54ADD8C6AA5}"/>
                </a:ext>
              </a:extLst>
            </p:cNvPr>
            <p:cNvGrpSpPr/>
            <p:nvPr/>
          </p:nvGrpSpPr>
          <p:grpSpPr>
            <a:xfrm>
              <a:off x="3412200" y="4424904"/>
              <a:ext cx="905186" cy="678179"/>
              <a:chOff x="1386337" y="1779798"/>
              <a:chExt cx="905186" cy="678179"/>
            </a:xfrm>
          </p:grpSpPr>
          <p:sp>
            <p:nvSpPr>
              <p:cNvPr id="26" name="平行四邊形 25">
                <a:extLst>
                  <a:ext uri="{FF2B5EF4-FFF2-40B4-BE49-F238E27FC236}">
                    <a16:creationId xmlns:a16="http://schemas.microsoft.com/office/drawing/2014/main" id="{72FBE35C-5EF0-4228-A965-BA454F7F5474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標題 1">
                <a:extLst>
                  <a:ext uri="{FF2B5EF4-FFF2-40B4-BE49-F238E27FC236}">
                    <a16:creationId xmlns:a16="http://schemas.microsoft.com/office/drawing/2014/main" id="{DA0F4047-F9B4-4AC6-9560-A4B838712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04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8" name="平行四邊形 27">
              <a:extLst>
                <a:ext uri="{FF2B5EF4-FFF2-40B4-BE49-F238E27FC236}">
                  <a16:creationId xmlns:a16="http://schemas.microsoft.com/office/drawing/2014/main" id="{8E29AB5D-8737-420D-9361-C1F4E175FE4A}"/>
                </a:ext>
              </a:extLst>
            </p:cNvPr>
            <p:cNvSpPr/>
            <p:nvPr/>
          </p:nvSpPr>
          <p:spPr>
            <a:xfrm rot="10800000">
              <a:off x="4129335" y="4424904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CC008E3D-0D9F-48B4-91CF-5710F11AE309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4446596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人口未來課題與結語</a:t>
              </a:r>
            </a:p>
          </p:txBody>
        </p:sp>
      </p:grp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9652719B-33F0-481F-BB02-A9BEF5CFE535}"/>
              </a:ext>
            </a:extLst>
          </p:cNvPr>
          <p:cNvSpPr/>
          <p:nvPr/>
        </p:nvSpPr>
        <p:spPr>
          <a:xfrm rot="10800000" flipH="1">
            <a:off x="-18950" y="-5524"/>
            <a:ext cx="1403068" cy="1694334"/>
          </a:xfrm>
          <a:prstGeom prst="rtTriangle">
            <a:avLst/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7" name="標題 1">
            <a:extLst>
              <a:ext uri="{FF2B5EF4-FFF2-40B4-BE49-F238E27FC236}">
                <a16:creationId xmlns:a16="http://schemas.microsoft.com/office/drawing/2014/main" id="{3DD46E58-E629-43F7-AC79-4EAD1B76EDB6}"/>
              </a:ext>
            </a:extLst>
          </p:cNvPr>
          <p:cNvSpPr txBox="1">
            <a:spLocks/>
          </p:cNvSpPr>
          <p:nvPr/>
        </p:nvSpPr>
        <p:spPr>
          <a:xfrm>
            <a:off x="1795102" y="841643"/>
            <a:ext cx="1700113" cy="98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A2B0F604-5BAD-43AB-B27D-C873EC84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316" y="160712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>
            <a:extLst>
              <a:ext uri="{FF2B5EF4-FFF2-40B4-BE49-F238E27FC236}">
                <a16:creationId xmlns:a16="http://schemas.microsoft.com/office/drawing/2014/main" id="{F7A432B5-79EF-4D42-A5B2-53B3C4701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86" y="5164958"/>
            <a:ext cx="1609914" cy="1693042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9F8C9720-ED82-4AF5-9B97-DF98D6C98B9B}"/>
              </a:ext>
            </a:extLst>
          </p:cNvPr>
          <p:cNvGrpSpPr/>
          <p:nvPr/>
        </p:nvGrpSpPr>
        <p:grpSpPr>
          <a:xfrm>
            <a:off x="4799920" y="4373787"/>
            <a:ext cx="6605707" cy="989747"/>
            <a:chOff x="1500996" y="1614091"/>
            <a:chExt cx="5067518" cy="69708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39A8FD58-35C3-4195-96B1-D31BF7923220}"/>
                </a:ext>
              </a:extLst>
            </p:cNvPr>
            <p:cNvGrpSpPr/>
            <p:nvPr/>
          </p:nvGrpSpPr>
          <p:grpSpPr>
            <a:xfrm>
              <a:off x="1500996" y="1614091"/>
              <a:ext cx="5067518" cy="697085"/>
              <a:chOff x="1268083" y="1748104"/>
              <a:chExt cx="5067518" cy="697085"/>
            </a:xfrm>
          </p:grpSpPr>
          <p:sp>
            <p:nvSpPr>
              <p:cNvPr id="8" name="平行四邊形 7">
                <a:extLst>
                  <a:ext uri="{FF2B5EF4-FFF2-40B4-BE49-F238E27FC236}">
                    <a16:creationId xmlns:a16="http://schemas.microsoft.com/office/drawing/2014/main" id="{40E73780-4B59-4D92-AE92-987DC5656AD2}"/>
                  </a:ext>
                </a:extLst>
              </p:cNvPr>
              <p:cNvSpPr/>
              <p:nvPr/>
            </p:nvSpPr>
            <p:spPr>
              <a:xfrm rot="10800000">
                <a:off x="1268083" y="1748106"/>
                <a:ext cx="1051972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4C5E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標題 1">
                <a:extLst>
                  <a:ext uri="{FF2B5EF4-FFF2-40B4-BE49-F238E27FC236}">
                    <a16:creationId xmlns:a16="http://schemas.microsoft.com/office/drawing/2014/main" id="{26B88279-79FF-4D1D-A9D0-E28D2F27B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324" y="1862431"/>
                <a:ext cx="580642" cy="4684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32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04</a:t>
                </a:r>
                <a:endPara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平行四邊形 16">
                <a:extLst>
                  <a:ext uri="{FF2B5EF4-FFF2-40B4-BE49-F238E27FC236}">
                    <a16:creationId xmlns:a16="http://schemas.microsoft.com/office/drawing/2014/main" id="{0E1B15C7-2F1B-428E-99C3-3EA0390FCF1E}"/>
                  </a:ext>
                </a:extLst>
              </p:cNvPr>
              <p:cNvSpPr/>
              <p:nvPr/>
            </p:nvSpPr>
            <p:spPr>
              <a:xfrm rot="10800000">
                <a:off x="2094068" y="1748104"/>
                <a:ext cx="4241533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C7CFD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72F67FBE-2BAE-4BEB-BC85-E27A653E3B00}"/>
                </a:ext>
              </a:extLst>
            </p:cNvPr>
            <p:cNvSpPr txBox="1">
              <a:spLocks/>
            </p:cNvSpPr>
            <p:nvPr/>
          </p:nvSpPr>
          <p:spPr>
            <a:xfrm>
              <a:off x="2591383" y="1730797"/>
              <a:ext cx="3755930" cy="525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人口未來課題與結語</a:t>
              </a:r>
            </a:p>
          </p:txBody>
        </p:sp>
      </p:grp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053F7021-9B5C-47E4-8A8C-CE01284F3EA6}"/>
              </a:ext>
            </a:extLst>
          </p:cNvPr>
          <p:cNvSpPr/>
          <p:nvPr/>
        </p:nvSpPr>
        <p:spPr>
          <a:xfrm rot="10800000">
            <a:off x="0" y="0"/>
            <a:ext cx="540143" cy="643958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C06E8A6-B428-4B7A-95E3-139789D3C059}"/>
              </a:ext>
            </a:extLst>
          </p:cNvPr>
          <p:cNvGrpSpPr/>
          <p:nvPr/>
        </p:nvGrpSpPr>
        <p:grpSpPr>
          <a:xfrm>
            <a:off x="5543717" y="1349721"/>
            <a:ext cx="4853181" cy="678180"/>
            <a:chOff x="1386337" y="1779797"/>
            <a:chExt cx="4853181" cy="678180"/>
          </a:xfrm>
        </p:grpSpPr>
        <p:sp>
          <p:nvSpPr>
            <p:cNvPr id="13" name="平行四邊形 12">
              <a:extLst>
                <a:ext uri="{FF2B5EF4-FFF2-40B4-BE49-F238E27FC236}">
                  <a16:creationId xmlns:a16="http://schemas.microsoft.com/office/drawing/2014/main" id="{E3C7BD43-FFAC-4696-8A1C-0A1B8D212C0C}"/>
                </a:ext>
              </a:extLst>
            </p:cNvPr>
            <p:cNvSpPr/>
            <p:nvPr/>
          </p:nvSpPr>
          <p:spPr>
            <a:xfrm rot="10800000">
              <a:off x="1386337" y="1779798"/>
              <a:ext cx="905186" cy="648000"/>
            </a:xfrm>
            <a:prstGeom prst="parallelogram">
              <a:avLst>
                <a:gd name="adj" fmla="val 44109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41B53BD6-8527-4BED-9FB2-0034789DD0BC}"/>
                </a:ext>
              </a:extLst>
            </p:cNvPr>
            <p:cNvSpPr txBox="1">
              <a:spLocks/>
            </p:cNvSpPr>
            <p:nvPr/>
          </p:nvSpPr>
          <p:spPr>
            <a:xfrm>
              <a:off x="1574386" y="1801489"/>
              <a:ext cx="529086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01</a:t>
              </a:r>
              <a:endPara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:a16="http://schemas.microsoft.com/office/drawing/2014/main" id="{CCDC3C20-D600-4CA5-8877-F3DB8D27A3D7}"/>
                </a:ext>
              </a:extLst>
            </p:cNvPr>
            <p:cNvSpPr/>
            <p:nvPr/>
          </p:nvSpPr>
          <p:spPr>
            <a:xfrm rot="10800000">
              <a:off x="2103471" y="1779797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80E4BF23-C30D-4A4C-BB0D-3C5C8FD05A57}"/>
                </a:ext>
              </a:extLst>
            </p:cNvPr>
            <p:cNvSpPr txBox="1">
              <a:spLocks/>
            </p:cNvSpPr>
            <p:nvPr/>
          </p:nvSpPr>
          <p:spPr>
            <a:xfrm>
              <a:off x="2391996" y="1801489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前言</a:t>
              </a:r>
            </a:p>
          </p:txBody>
        </p:sp>
      </p:grp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322553E4-F2A0-4039-BC30-E782B88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19</a:t>
            </a:fld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1ED2DF38-0320-46DE-9A2A-28B78A5DBA78}"/>
              </a:ext>
            </a:extLst>
          </p:cNvPr>
          <p:cNvGrpSpPr/>
          <p:nvPr/>
        </p:nvGrpSpPr>
        <p:grpSpPr>
          <a:xfrm>
            <a:off x="5543716" y="2357743"/>
            <a:ext cx="4853182" cy="678180"/>
            <a:chOff x="3412200" y="3627121"/>
            <a:chExt cx="4853182" cy="67818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32EF7E8F-0BF9-42F7-AD22-A45EFFB3326D}"/>
                </a:ext>
              </a:extLst>
            </p:cNvPr>
            <p:cNvGrpSpPr/>
            <p:nvPr/>
          </p:nvGrpSpPr>
          <p:grpSpPr>
            <a:xfrm>
              <a:off x="3412200" y="3627121"/>
              <a:ext cx="905186" cy="678179"/>
              <a:chOff x="1386337" y="1779798"/>
              <a:chExt cx="905186" cy="678179"/>
            </a:xfrm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37B11BA7-D410-46A3-97C1-D495175E0DE9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標題 1">
                <a:extLst>
                  <a:ext uri="{FF2B5EF4-FFF2-40B4-BE49-F238E27FC236}">
                    <a16:creationId xmlns:a16="http://schemas.microsoft.com/office/drawing/2014/main" id="{3297D60D-2CC8-45AB-ABD4-8C7FC73BE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02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3" name="平行四邊形 22">
              <a:extLst>
                <a:ext uri="{FF2B5EF4-FFF2-40B4-BE49-F238E27FC236}">
                  <a16:creationId xmlns:a16="http://schemas.microsoft.com/office/drawing/2014/main" id="{0F70CCFA-2CDA-4A43-8FF3-C1FEBAE12FF5}"/>
                </a:ext>
              </a:extLst>
            </p:cNvPr>
            <p:cNvSpPr/>
            <p:nvPr/>
          </p:nvSpPr>
          <p:spPr>
            <a:xfrm rot="10800000">
              <a:off x="4129335" y="3627121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標題 1">
              <a:extLst>
                <a:ext uri="{FF2B5EF4-FFF2-40B4-BE49-F238E27FC236}">
                  <a16:creationId xmlns:a16="http://schemas.microsoft.com/office/drawing/2014/main" id="{8A99A5DC-1339-4015-AAF9-81036DF7210C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3648813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推估方法與假設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D31F049-ABF3-4DBD-8ED5-82BF85A66CC5}"/>
              </a:ext>
            </a:extLst>
          </p:cNvPr>
          <p:cNvGrpSpPr/>
          <p:nvPr/>
        </p:nvGrpSpPr>
        <p:grpSpPr>
          <a:xfrm>
            <a:off x="5543716" y="3365765"/>
            <a:ext cx="4853182" cy="678180"/>
            <a:chOff x="3412200" y="4424904"/>
            <a:chExt cx="4853182" cy="678180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815B0745-054F-433C-A02A-E54ADD8C6AA5}"/>
                </a:ext>
              </a:extLst>
            </p:cNvPr>
            <p:cNvGrpSpPr/>
            <p:nvPr/>
          </p:nvGrpSpPr>
          <p:grpSpPr>
            <a:xfrm>
              <a:off x="3412200" y="4424904"/>
              <a:ext cx="905186" cy="678179"/>
              <a:chOff x="1386337" y="1779798"/>
              <a:chExt cx="905186" cy="678179"/>
            </a:xfrm>
          </p:grpSpPr>
          <p:sp>
            <p:nvSpPr>
              <p:cNvPr id="26" name="平行四邊形 25">
                <a:extLst>
                  <a:ext uri="{FF2B5EF4-FFF2-40B4-BE49-F238E27FC236}">
                    <a16:creationId xmlns:a16="http://schemas.microsoft.com/office/drawing/2014/main" id="{72FBE35C-5EF0-4228-A965-BA454F7F5474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標題 1">
                <a:extLst>
                  <a:ext uri="{FF2B5EF4-FFF2-40B4-BE49-F238E27FC236}">
                    <a16:creationId xmlns:a16="http://schemas.microsoft.com/office/drawing/2014/main" id="{DA0F4047-F9B4-4AC6-9560-A4B838712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03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8" name="平行四邊形 27">
              <a:extLst>
                <a:ext uri="{FF2B5EF4-FFF2-40B4-BE49-F238E27FC236}">
                  <a16:creationId xmlns:a16="http://schemas.microsoft.com/office/drawing/2014/main" id="{8E29AB5D-8737-420D-9361-C1F4E175FE4A}"/>
                </a:ext>
              </a:extLst>
            </p:cNvPr>
            <p:cNvSpPr/>
            <p:nvPr/>
          </p:nvSpPr>
          <p:spPr>
            <a:xfrm rot="10800000">
              <a:off x="4129335" y="4424904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CC008E3D-0D9F-48B4-91CF-5710F11AE309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4446596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2022-2070</a:t>
              </a:r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年人口推估結果</a:t>
              </a:r>
            </a:p>
          </p:txBody>
        </p:sp>
      </p:grp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9652719B-33F0-481F-BB02-A9BEF5CFE535}"/>
              </a:ext>
            </a:extLst>
          </p:cNvPr>
          <p:cNvSpPr/>
          <p:nvPr/>
        </p:nvSpPr>
        <p:spPr>
          <a:xfrm rot="10800000" flipH="1">
            <a:off x="-18950" y="-5524"/>
            <a:ext cx="1403068" cy="1694334"/>
          </a:xfrm>
          <a:prstGeom prst="rtTriangle">
            <a:avLst/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標題 1">
            <a:extLst>
              <a:ext uri="{FF2B5EF4-FFF2-40B4-BE49-F238E27FC236}">
                <a16:creationId xmlns:a16="http://schemas.microsoft.com/office/drawing/2014/main" id="{D2C7A59C-5BB1-493A-A6D2-8077E02D82B5}"/>
              </a:ext>
            </a:extLst>
          </p:cNvPr>
          <p:cNvSpPr txBox="1">
            <a:spLocks/>
          </p:cNvSpPr>
          <p:nvPr/>
        </p:nvSpPr>
        <p:spPr>
          <a:xfrm>
            <a:off x="1795102" y="841643"/>
            <a:ext cx="1700113" cy="98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A7954BCA-63D6-42B2-9F4A-1A740C9FD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08" y="2448369"/>
            <a:ext cx="4372745" cy="29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77F65A-98FE-4EF5-A84B-C91C2A31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D01A21C-1D38-4AF4-A2C6-9879CF77493A}"/>
              </a:ext>
            </a:extLst>
          </p:cNvPr>
          <p:cNvSpPr txBox="1">
            <a:spLocks/>
          </p:cNvSpPr>
          <p:nvPr/>
        </p:nvSpPr>
        <p:spPr>
          <a:xfrm>
            <a:off x="961577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04-1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｜人口未來課題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09A2261-43B9-4629-BA34-AE7407A995C0}"/>
              </a:ext>
            </a:extLst>
          </p:cNvPr>
          <p:cNvSpPr txBox="1"/>
          <p:nvPr/>
        </p:nvSpPr>
        <p:spPr>
          <a:xfrm>
            <a:off x="800773" y="1187350"/>
            <a:ext cx="5308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提升生育率，減緩人口老化速度</a:t>
            </a:r>
            <a:endParaRPr lang="zh-TW" altLang="en-US" sz="2800" b="1" dirty="0">
              <a:solidFill>
                <a:srgbClr val="4C5E8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C1358A-80AF-410E-B7F1-BF1BB5C3C778}"/>
              </a:ext>
            </a:extLst>
          </p:cNvPr>
          <p:cNvSpPr txBox="1"/>
          <p:nvPr/>
        </p:nvSpPr>
        <p:spPr>
          <a:xfrm>
            <a:off x="493849" y="1673880"/>
            <a:ext cx="4765302" cy="1497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生育率回升可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趨緩人口老化程度，有助</a:t>
            </a:r>
            <a:endParaRPr lang="en-US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延長因應時間</a:t>
            </a: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完善</a:t>
            </a: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相關政策規劃，</a:t>
            </a:r>
            <a:endParaRPr lang="en-US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故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應持續</a:t>
            </a: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滾動修正友善家庭職場環</a:t>
            </a:r>
            <a:endParaRPr lang="en-US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境等措施，以扭轉民眾生育意願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AEE7DB2-8634-4702-B197-EEB2AE502616}"/>
              </a:ext>
            </a:extLst>
          </p:cNvPr>
          <p:cNvSpPr txBox="1"/>
          <p:nvPr/>
        </p:nvSpPr>
        <p:spPr>
          <a:xfrm>
            <a:off x="7472137" y="831269"/>
            <a:ext cx="4499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建構共融自主的高齡社會，完善老年保障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48076E3-47C7-4F0C-98A8-46ACAE602391}"/>
              </a:ext>
            </a:extLst>
          </p:cNvPr>
          <p:cNvSpPr txBox="1"/>
          <p:nvPr/>
        </p:nvSpPr>
        <p:spPr>
          <a:xfrm>
            <a:off x="7467957" y="1727097"/>
            <a:ext cx="4409759" cy="150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800"/>
              </a:lnSpc>
            </a:pP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因應高齡比重快速增加，除長期照顧、經濟安全、社會連結及交流學習外，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交通、住宅等設施之規劃亦須預先</a:t>
            </a:r>
            <a:b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將高齡使用便利性維入考量</a:t>
            </a:r>
            <a:endParaRPr lang="zh-TW" altLang="en-US" sz="20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0A21BD-A425-4387-92E9-C667E4E6F5BB}"/>
              </a:ext>
            </a:extLst>
          </p:cNvPr>
          <p:cNvSpPr txBox="1"/>
          <p:nvPr/>
        </p:nvSpPr>
        <p:spPr>
          <a:xfrm>
            <a:off x="4764475" y="4337936"/>
            <a:ext cx="3442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鼓勵產業轉型及育才，減輕勞動需求壓力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691337D-A9AD-488C-8852-5C76B1853147}"/>
              </a:ext>
            </a:extLst>
          </p:cNvPr>
          <p:cNvSpPr txBox="1"/>
          <p:nvPr/>
        </p:nvSpPr>
        <p:spPr>
          <a:xfrm>
            <a:off x="4371011" y="5230311"/>
            <a:ext cx="3622567" cy="17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勞動力老化將導致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生產力及競爭力降低</a:t>
            </a: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故應</a:t>
            </a:r>
            <a:r>
              <a:rPr lang="zh-TW" altLang="en-US" sz="2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鼓勵產業數位轉型，並藉產學共育培育專才，提升企業人力資本及運用效率</a:t>
            </a:r>
            <a:endParaRPr lang="zh-TW" altLang="en-US" sz="2000" dirty="0"/>
          </a:p>
          <a:p>
            <a:pPr>
              <a:lnSpc>
                <a:spcPts val="27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219D19E-54C4-4293-951F-171BF0A6B3E3}"/>
              </a:ext>
            </a:extLst>
          </p:cNvPr>
          <p:cNvSpPr txBox="1"/>
          <p:nvPr/>
        </p:nvSpPr>
        <p:spPr>
          <a:xfrm>
            <a:off x="8359217" y="3280709"/>
            <a:ext cx="3529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檢討移民政策，</a:t>
            </a:r>
          </a:p>
          <a:p>
            <a:r>
              <a:rPr lang="zh-TW" altLang="en-US" sz="28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擴大勞動供給來源</a:t>
            </a:r>
            <a:endParaRPr lang="zh-TW" altLang="en-US" sz="2800" b="1" kern="100" dirty="0">
              <a:solidFill>
                <a:srgbClr val="4C5E8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5917E944-60E8-427F-8E36-310FA6C75247}"/>
              </a:ext>
            </a:extLst>
          </p:cNvPr>
          <p:cNvSpPr txBox="1"/>
          <p:nvPr/>
        </p:nvSpPr>
        <p:spPr>
          <a:xfrm>
            <a:off x="126621" y="1053677"/>
            <a:ext cx="98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 kern="100">
                <a:solidFill>
                  <a:srgbClr val="B5842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06D74C61-EC1E-4ED0-A09D-29119D2E9DA5}"/>
              </a:ext>
            </a:extLst>
          </p:cNvPr>
          <p:cNvSpPr txBox="1"/>
          <p:nvPr/>
        </p:nvSpPr>
        <p:spPr>
          <a:xfrm>
            <a:off x="6762135" y="928150"/>
            <a:ext cx="98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 kern="100">
                <a:solidFill>
                  <a:srgbClr val="B5842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altLang="zh-TW" dirty="0"/>
              <a:t>05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CCAB4E-CDCC-4BCC-AC30-D80294F19988}"/>
              </a:ext>
            </a:extLst>
          </p:cNvPr>
          <p:cNvSpPr txBox="1"/>
          <p:nvPr/>
        </p:nvSpPr>
        <p:spPr>
          <a:xfrm>
            <a:off x="905723" y="3367527"/>
            <a:ext cx="4137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開發高齡及女性人力資源，充裕勞動供給</a:t>
            </a:r>
            <a:r>
              <a:rPr lang="zh-TW" altLang="en-US" sz="2800" b="1" kern="100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數量</a:t>
            </a:r>
            <a:endParaRPr lang="zh-TW" altLang="en-US" sz="2800" b="1" kern="100" dirty="0">
              <a:solidFill>
                <a:srgbClr val="4C5E8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5AC1DC8D-2A05-42EA-92D9-4880CCB77BB0}"/>
              </a:ext>
            </a:extLst>
          </p:cNvPr>
          <p:cNvSpPr txBox="1"/>
          <p:nvPr/>
        </p:nvSpPr>
        <p:spPr>
          <a:xfrm>
            <a:off x="154258" y="3471057"/>
            <a:ext cx="98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 kern="100">
                <a:solidFill>
                  <a:srgbClr val="B5842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470FB869-306B-4C4B-B280-1C610C2AC7A8}"/>
              </a:ext>
            </a:extLst>
          </p:cNvPr>
          <p:cNvSpPr txBox="1"/>
          <p:nvPr/>
        </p:nvSpPr>
        <p:spPr>
          <a:xfrm>
            <a:off x="4092503" y="4431976"/>
            <a:ext cx="98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 kern="100">
                <a:solidFill>
                  <a:srgbClr val="B5842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altLang="zh-TW" dirty="0"/>
              <a:t>03</a:t>
            </a:r>
            <a:endParaRPr lang="zh-TW" altLang="en-US" dirty="0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3D721377-6C41-49FB-B363-B1D1A097CAD9}"/>
              </a:ext>
            </a:extLst>
          </p:cNvPr>
          <p:cNvSpPr txBox="1"/>
          <p:nvPr/>
        </p:nvSpPr>
        <p:spPr>
          <a:xfrm>
            <a:off x="7644502" y="3370180"/>
            <a:ext cx="98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kern="100" dirty="0">
                <a:solidFill>
                  <a:srgbClr val="B5842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04</a:t>
            </a:r>
            <a:endParaRPr lang="zh-TW" altLang="en-US" sz="4000" dirty="0">
              <a:solidFill>
                <a:srgbClr val="B5842D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318626A1-64BF-44BD-99C7-5B430C35B2D5}"/>
              </a:ext>
            </a:extLst>
          </p:cNvPr>
          <p:cNvGrpSpPr/>
          <p:nvPr/>
        </p:nvGrpSpPr>
        <p:grpSpPr>
          <a:xfrm>
            <a:off x="154258" y="4345281"/>
            <a:ext cx="4311393" cy="1547906"/>
            <a:chOff x="232032" y="4430353"/>
            <a:chExt cx="4311393" cy="1547906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64F1784-66F3-47D1-AAD6-A751EB423400}"/>
                </a:ext>
              </a:extLst>
            </p:cNvPr>
            <p:cNvSpPr txBox="1"/>
            <p:nvPr/>
          </p:nvSpPr>
          <p:spPr>
            <a:xfrm>
              <a:off x="232034" y="4430353"/>
              <a:ext cx="3641868" cy="410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建構友善高齡職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場環境、鼓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564B16E1-0132-4015-82A1-B1CE81D5A276}"/>
                </a:ext>
              </a:extLst>
            </p:cNvPr>
            <p:cNvSpPr txBox="1"/>
            <p:nvPr/>
          </p:nvSpPr>
          <p:spPr>
            <a:xfrm>
              <a:off x="233059" y="4811028"/>
              <a:ext cx="39008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勵延後退休，強化持續就業；</a:t>
              </a:r>
              <a:endParaRPr lang="zh-TW" altLang="en-US" sz="2000" dirty="0"/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59507A33-6A80-47D5-8E93-56B3E80A918B}"/>
                </a:ext>
              </a:extLst>
            </p:cNvPr>
            <p:cNvSpPr txBox="1"/>
            <p:nvPr/>
          </p:nvSpPr>
          <p:spPr>
            <a:xfrm>
              <a:off x="232032" y="5578149"/>
              <a:ext cx="43113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離開職場，提升中高齡女性勞參率</a:t>
              </a:r>
              <a:endParaRPr lang="zh-TW" altLang="en-US" sz="2000" dirty="0"/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F8E3F732-0C84-4F01-84CC-D47197B575AA}"/>
                </a:ext>
              </a:extLst>
            </p:cNvPr>
            <p:cNvSpPr txBox="1"/>
            <p:nvPr/>
          </p:nvSpPr>
          <p:spPr>
            <a:xfrm>
              <a:off x="232032" y="5180931"/>
              <a:ext cx="4012875" cy="427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充裕育兒及長照資源，避免婦女</a:t>
              </a:r>
              <a:endParaRPr lang="zh-TW" altLang="en-US" sz="2000" dirty="0"/>
            </a:p>
          </p:txBody>
        </p:sp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AF76D8F4-A158-428B-A56D-B5D8323FEA9B}"/>
              </a:ext>
            </a:extLst>
          </p:cNvPr>
          <p:cNvGrpSpPr/>
          <p:nvPr/>
        </p:nvGrpSpPr>
        <p:grpSpPr>
          <a:xfrm>
            <a:off x="8082214" y="4283785"/>
            <a:ext cx="4780744" cy="1468910"/>
            <a:chOff x="8101023" y="3810886"/>
            <a:chExt cx="4780744" cy="1468910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8D38702-8781-4DB7-8A82-8F8E11CD2728}"/>
                </a:ext>
              </a:extLst>
            </p:cNvPr>
            <p:cNvSpPr txBox="1"/>
            <p:nvPr/>
          </p:nvSpPr>
          <p:spPr>
            <a:xfrm>
              <a:off x="8620223" y="3810886"/>
              <a:ext cx="3672312" cy="410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zh-TW" altLang="en-US" sz="2000" kern="100" spc="-3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持續提供具誘因且便民的移民</a:t>
              </a:r>
              <a:endParaRPr lang="zh-TW" altLang="en-US" sz="2000" spc="-3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BD2299DD-53BF-4259-9A87-CB5C4AE1D2C1}"/>
                </a:ext>
              </a:extLst>
            </p:cNvPr>
            <p:cNvSpPr txBox="1"/>
            <p:nvPr/>
          </p:nvSpPr>
          <p:spPr>
            <a:xfrm>
              <a:off x="8480736" y="4174334"/>
              <a:ext cx="41030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kern="100" spc="6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制度，以強化延攬、留用外國</a:t>
              </a:r>
              <a:endParaRPr lang="zh-TW" altLang="en-US" sz="2000" spc="60" dirty="0"/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5D262D83-D844-482D-B035-08E85EEDB617}"/>
                </a:ext>
              </a:extLst>
            </p:cNvPr>
            <p:cNvSpPr txBox="1"/>
            <p:nvPr/>
          </p:nvSpPr>
          <p:spPr>
            <a:xfrm>
              <a:off x="8231200" y="4527010"/>
              <a:ext cx="46505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kern="100" spc="-7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人力</a:t>
              </a:r>
              <a:r>
                <a:rPr lang="zh-TW" altLang="en-US" sz="2000" kern="100" spc="-7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；加強移民在臺生活便利性，</a:t>
              </a:r>
              <a:endParaRPr lang="zh-TW" altLang="en-US" sz="2000" spc="-70" dirty="0"/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A1677589-E70A-4A97-8B64-6D3DD470D4BA}"/>
                </a:ext>
              </a:extLst>
            </p:cNvPr>
            <p:cNvSpPr txBox="1"/>
            <p:nvPr/>
          </p:nvSpPr>
          <p:spPr>
            <a:xfrm>
              <a:off x="8101023" y="4879686"/>
              <a:ext cx="40909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建立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多元族群共存共榮的</a:t>
              </a:r>
              <a:r>
                <a:rPr lang="zh-TW" altLang="en-US" sz="20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社會價值</a:t>
              </a:r>
              <a:endParaRPr lang="zh-TW" altLang="en-US" sz="2000" dirty="0"/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7E442303-8778-4C6B-9599-908465BA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98" y="1620640"/>
            <a:ext cx="2632389" cy="26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F9E684C-010D-4BFC-8061-3E417C6D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CAF8F12-1FBB-435D-B1C3-0F57E00C62FC}"/>
              </a:ext>
            </a:extLst>
          </p:cNvPr>
          <p:cNvSpPr txBox="1">
            <a:spLocks/>
          </p:cNvSpPr>
          <p:nvPr/>
        </p:nvSpPr>
        <p:spPr>
          <a:xfrm>
            <a:off x="894843" y="1001553"/>
            <a:ext cx="11069970" cy="254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TW" altLang="en-US" sz="3200" b="1" dirty="0">
                <a:solidFill>
                  <a:srgbClr val="4C5E82"/>
                </a:solidFill>
                <a:latin typeface="微軟正黑體" pitchFamily="34" charset="-120"/>
                <a:ea typeface="微軟正黑體" pitchFamily="34" charset="-120"/>
              </a:rPr>
              <a:t>少子化及高齡化程度加劇</a:t>
            </a:r>
            <a:endParaRPr lang="en-US" altLang="zh-TW" sz="3200" b="1" dirty="0">
              <a:solidFill>
                <a:srgbClr val="4C5E8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人口為國家構成基本要素之一，年齡結構的轉變也牽動整體國家進步發展，由於我國生育率仍於較低水準徘徊，依據本次推估結果，除人口數量難以止跌回升外，少子化及高齡化趨勢的腳步將再加快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FFCD297-3268-4DFE-BAC5-E7DC71C605F0}"/>
              </a:ext>
            </a:extLst>
          </p:cNvPr>
          <p:cNvSpPr txBox="1">
            <a:spLocks/>
          </p:cNvSpPr>
          <p:nvPr/>
        </p:nvSpPr>
        <p:spPr>
          <a:xfrm>
            <a:off x="894843" y="3834115"/>
            <a:ext cx="11069970" cy="2340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TW" altLang="en-US" sz="3200" b="1" dirty="0">
                <a:solidFill>
                  <a:srgbClr val="4C5E82"/>
                </a:solidFill>
                <a:latin typeface="微軟正黑體" pitchFamily="34" charset="-120"/>
                <a:ea typeface="微軟正黑體" pitchFamily="34" charset="-120"/>
              </a:rPr>
              <a:t>積極規劃創新因應作法</a:t>
            </a:r>
            <a:endParaRPr lang="en-US" altLang="zh-TW" sz="3200" b="1" dirty="0">
              <a:solidFill>
                <a:srgbClr val="4C5E8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鑒於人口結構變遷將衝擊未來經濟、勞動、財政、教育、醫療等領域之穩定與發展，面對本次推估所呈現之未來人口圖像，政府各相關部會應據此積極推動創新作法，以因應人口議題帶來的挑戰</a:t>
            </a:r>
          </a:p>
        </p:txBody>
      </p:sp>
      <p:sp>
        <p:nvSpPr>
          <p:cNvPr id="7" name="平行四邊形 6">
            <a:extLst>
              <a:ext uri="{FF2B5EF4-FFF2-40B4-BE49-F238E27FC236}">
                <a16:creationId xmlns:a16="http://schemas.microsoft.com/office/drawing/2014/main" id="{85B0DD12-82DA-433B-92CF-7E16BA8D5518}"/>
              </a:ext>
            </a:extLst>
          </p:cNvPr>
          <p:cNvSpPr/>
          <p:nvPr/>
        </p:nvSpPr>
        <p:spPr>
          <a:xfrm rot="13533179">
            <a:off x="541569" y="1332441"/>
            <a:ext cx="180000" cy="180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平行四邊形 7">
            <a:extLst>
              <a:ext uri="{FF2B5EF4-FFF2-40B4-BE49-F238E27FC236}">
                <a16:creationId xmlns:a16="http://schemas.microsoft.com/office/drawing/2014/main" id="{67B34B72-E650-4C2D-AE15-F3FA2EEF2E68}"/>
              </a:ext>
            </a:extLst>
          </p:cNvPr>
          <p:cNvSpPr/>
          <p:nvPr/>
        </p:nvSpPr>
        <p:spPr>
          <a:xfrm rot="13533179">
            <a:off x="541568" y="4048149"/>
            <a:ext cx="180000" cy="180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7667071-2764-4871-9485-6AA9ABADBBE3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04-2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｜結語</a:t>
            </a:r>
          </a:p>
        </p:txBody>
      </p:sp>
    </p:spTree>
    <p:extLst>
      <p:ext uri="{BB962C8B-B14F-4D97-AF65-F5344CB8AC3E}">
        <p14:creationId xmlns:p14="http://schemas.microsoft.com/office/powerpoint/2010/main" val="59352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: 剪去單一角落 96">
            <a:extLst>
              <a:ext uri="{FF2B5EF4-FFF2-40B4-BE49-F238E27FC236}">
                <a16:creationId xmlns:a16="http://schemas.microsoft.com/office/drawing/2014/main" id="{2FEF9EAD-0669-4E04-8762-359443F7277C}"/>
              </a:ext>
            </a:extLst>
          </p:cNvPr>
          <p:cNvSpPr/>
          <p:nvPr/>
        </p:nvSpPr>
        <p:spPr>
          <a:xfrm flipH="1">
            <a:off x="1504328" y="5199060"/>
            <a:ext cx="10497688" cy="1570039"/>
          </a:xfrm>
          <a:prstGeom prst="snip1Rect">
            <a:avLst>
              <a:gd name="adj" fmla="val 0"/>
            </a:avLst>
          </a:prstGeom>
          <a:solidFill>
            <a:srgbClr val="FAF4EA"/>
          </a:solidFill>
          <a:ln w="6350">
            <a:solidFill>
              <a:srgbClr val="FAF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: 剪去單一角落 74">
            <a:extLst>
              <a:ext uri="{FF2B5EF4-FFF2-40B4-BE49-F238E27FC236}">
                <a16:creationId xmlns:a16="http://schemas.microsoft.com/office/drawing/2014/main" id="{16FAEA79-1EC0-4E11-8EF2-5EFF6B66F197}"/>
              </a:ext>
            </a:extLst>
          </p:cNvPr>
          <p:cNvSpPr/>
          <p:nvPr/>
        </p:nvSpPr>
        <p:spPr>
          <a:xfrm flipH="1">
            <a:off x="1504328" y="2509807"/>
            <a:ext cx="10497688" cy="1348188"/>
          </a:xfrm>
          <a:prstGeom prst="snip1Rect">
            <a:avLst>
              <a:gd name="adj" fmla="val 0"/>
            </a:avLst>
          </a:prstGeom>
          <a:solidFill>
            <a:srgbClr val="FAF4EA"/>
          </a:solidFill>
          <a:ln w="6350">
            <a:solidFill>
              <a:srgbClr val="FAF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F41BECA-38F9-43ED-BD22-8AC8AF49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C7D738D-2CDA-489C-8E20-973685A8E90C}"/>
              </a:ext>
            </a:extLst>
          </p:cNvPr>
          <p:cNvSpPr txBox="1">
            <a:spLocks/>
          </p:cNvSpPr>
          <p:nvPr/>
        </p:nvSpPr>
        <p:spPr>
          <a:xfrm>
            <a:off x="940159" y="-19957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附錄｜人口重要指標大事紀 </a:t>
            </a:r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(1/3)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: 剪去單一角落 2">
            <a:extLst>
              <a:ext uri="{FF2B5EF4-FFF2-40B4-BE49-F238E27FC236}">
                <a16:creationId xmlns:a16="http://schemas.microsoft.com/office/drawing/2014/main" id="{B67E520F-0886-4CB1-926D-8251EA09E43B}"/>
              </a:ext>
            </a:extLst>
          </p:cNvPr>
          <p:cNvSpPr/>
          <p:nvPr/>
        </p:nvSpPr>
        <p:spPr>
          <a:xfrm flipH="1">
            <a:off x="149717" y="1163409"/>
            <a:ext cx="1354611" cy="1350398"/>
          </a:xfrm>
          <a:prstGeom prst="snip1Rect">
            <a:avLst>
              <a:gd name="adj" fmla="val 2852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830451F-63DE-4CD4-9A7F-7A5934654D6F}"/>
              </a:ext>
            </a:extLst>
          </p:cNvPr>
          <p:cNvSpPr txBox="1">
            <a:spLocks/>
          </p:cNvSpPr>
          <p:nvPr/>
        </p:nvSpPr>
        <p:spPr>
          <a:xfrm>
            <a:off x="256904" y="1790948"/>
            <a:ext cx="1228799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總生育率</a:t>
            </a:r>
          </a:p>
        </p:txBody>
      </p:sp>
      <p:sp>
        <p:nvSpPr>
          <p:cNvPr id="64" name="矩形: 剪去單一角落 63">
            <a:extLst>
              <a:ext uri="{FF2B5EF4-FFF2-40B4-BE49-F238E27FC236}">
                <a16:creationId xmlns:a16="http://schemas.microsoft.com/office/drawing/2014/main" id="{069563E3-23D4-4825-A5D1-7945D307B4C2}"/>
              </a:ext>
            </a:extLst>
          </p:cNvPr>
          <p:cNvSpPr/>
          <p:nvPr/>
        </p:nvSpPr>
        <p:spPr>
          <a:xfrm flipH="1">
            <a:off x="1504328" y="1164573"/>
            <a:ext cx="10497688" cy="1350398"/>
          </a:xfrm>
          <a:prstGeom prst="snip1Rect">
            <a:avLst>
              <a:gd name="adj" fmla="val 0"/>
            </a:avLst>
          </a:prstGeom>
          <a:solidFill>
            <a:srgbClr val="F0F2F6"/>
          </a:solidFill>
          <a:ln w="6350">
            <a:solidFill>
              <a:srgbClr val="F0F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C8EEFAB-E12A-4F63-B101-1039AA633319}"/>
              </a:ext>
            </a:extLst>
          </p:cNvPr>
          <p:cNvCxnSpPr>
            <a:cxnSpLocks/>
          </p:cNvCxnSpPr>
          <p:nvPr/>
        </p:nvCxnSpPr>
        <p:spPr>
          <a:xfrm>
            <a:off x="1521968" y="1151221"/>
            <a:ext cx="424383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73F0C711-CFD5-4BA5-AB0D-3EAF952BC966}"/>
              </a:ext>
            </a:extLst>
          </p:cNvPr>
          <p:cNvGrpSpPr/>
          <p:nvPr/>
        </p:nvGrpSpPr>
        <p:grpSpPr>
          <a:xfrm>
            <a:off x="1178924" y="555285"/>
            <a:ext cx="914687" cy="656488"/>
            <a:chOff x="1704830" y="753439"/>
            <a:chExt cx="914687" cy="656488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3D1D3DC9-DEEE-400B-9C5C-19B821224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7874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EE2E13FF-FA62-4A95-970D-C3919228058F}"/>
                </a:ext>
              </a:extLst>
            </p:cNvPr>
            <p:cNvSpPr txBox="1">
              <a:spLocks/>
            </p:cNvSpPr>
            <p:nvPr/>
          </p:nvSpPr>
          <p:spPr>
            <a:xfrm>
              <a:off x="1704830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1980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651185ED-598D-404D-8302-EA33CDEE7E8C}"/>
              </a:ext>
            </a:extLst>
          </p:cNvPr>
          <p:cNvGrpSpPr/>
          <p:nvPr/>
        </p:nvGrpSpPr>
        <p:grpSpPr>
          <a:xfrm>
            <a:off x="1925828" y="1146686"/>
            <a:ext cx="4542565" cy="502702"/>
            <a:chOff x="1739173" y="1411091"/>
            <a:chExt cx="4542565" cy="502702"/>
          </a:xfrm>
        </p:grpSpPr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8D5E5A92-2A95-4151-B621-C3497A253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2C77DD1-8CA4-4761-A244-ED26CBA028D8}"/>
                </a:ext>
              </a:extLst>
            </p:cNvPr>
            <p:cNvSpPr txBox="1"/>
            <p:nvPr/>
          </p:nvSpPr>
          <p:spPr>
            <a:xfrm>
              <a:off x="1739173" y="1411091"/>
              <a:ext cx="454256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1984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總生育率降至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2.055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人，低於人口替代水準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2.1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9CC0D342-3A22-415D-B983-902E4CF5291F}"/>
              </a:ext>
            </a:extLst>
          </p:cNvPr>
          <p:cNvGrpSpPr/>
          <p:nvPr/>
        </p:nvGrpSpPr>
        <p:grpSpPr>
          <a:xfrm>
            <a:off x="2195392" y="555285"/>
            <a:ext cx="914687" cy="656488"/>
            <a:chOff x="3162011" y="753439"/>
            <a:chExt cx="914687" cy="656488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C58C4371-1436-41F0-B190-89283A8AB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0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標題 1">
              <a:extLst>
                <a:ext uri="{FF2B5EF4-FFF2-40B4-BE49-F238E27FC236}">
                  <a16:creationId xmlns:a16="http://schemas.microsoft.com/office/drawing/2014/main" id="{ED2AD791-34FC-4976-A25F-2B51386CCBBF}"/>
                </a:ext>
              </a:extLst>
            </p:cNvPr>
            <p:cNvSpPr txBox="1">
              <a:spLocks/>
            </p:cNvSpPr>
            <p:nvPr/>
          </p:nvSpPr>
          <p:spPr>
            <a:xfrm>
              <a:off x="31620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F54A2831-CD78-4296-99D5-3C1EF8BCF33A}"/>
              </a:ext>
            </a:extLst>
          </p:cNvPr>
          <p:cNvGrpSpPr/>
          <p:nvPr/>
        </p:nvGrpSpPr>
        <p:grpSpPr>
          <a:xfrm>
            <a:off x="3211860" y="555285"/>
            <a:ext cx="914687" cy="656488"/>
            <a:chOff x="4343111" y="753439"/>
            <a:chExt cx="914687" cy="656488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FA438387-985F-4F00-AF45-82F4F25C5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1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標題 1">
              <a:extLst>
                <a:ext uri="{FF2B5EF4-FFF2-40B4-BE49-F238E27FC236}">
                  <a16:creationId xmlns:a16="http://schemas.microsoft.com/office/drawing/2014/main" id="{A2E0C79F-7099-47B4-ACE9-A598E250B5CE}"/>
                </a:ext>
              </a:extLst>
            </p:cNvPr>
            <p:cNvSpPr txBox="1">
              <a:spLocks/>
            </p:cNvSpPr>
            <p:nvPr/>
          </p:nvSpPr>
          <p:spPr>
            <a:xfrm>
              <a:off x="43431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00C6A64-69C5-4B65-8B51-0107CE6EAA0D}"/>
              </a:ext>
            </a:extLst>
          </p:cNvPr>
          <p:cNvGrpSpPr/>
          <p:nvPr/>
        </p:nvGrpSpPr>
        <p:grpSpPr>
          <a:xfrm>
            <a:off x="4228328" y="555285"/>
            <a:ext cx="914687" cy="656488"/>
            <a:chOff x="5288411" y="753439"/>
            <a:chExt cx="914687" cy="656488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64D47E6A-7831-41C7-B461-BDE8B88B9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14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標題 1">
              <a:extLst>
                <a:ext uri="{FF2B5EF4-FFF2-40B4-BE49-F238E27FC236}">
                  <a16:creationId xmlns:a16="http://schemas.microsoft.com/office/drawing/2014/main" id="{B4F7AE85-1155-4F91-B3C3-F28F7714A4B2}"/>
                </a:ext>
              </a:extLst>
            </p:cNvPr>
            <p:cNvSpPr txBox="1">
              <a:spLocks/>
            </p:cNvSpPr>
            <p:nvPr/>
          </p:nvSpPr>
          <p:spPr>
            <a:xfrm>
              <a:off x="52884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8073FA5-7808-4A0F-A5EF-1DF9716C3B3E}"/>
              </a:ext>
            </a:extLst>
          </p:cNvPr>
          <p:cNvGrpSpPr/>
          <p:nvPr/>
        </p:nvGrpSpPr>
        <p:grpSpPr>
          <a:xfrm>
            <a:off x="5244796" y="555285"/>
            <a:ext cx="914687" cy="656488"/>
            <a:chOff x="6346742" y="753439"/>
            <a:chExt cx="914687" cy="656488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AF5C092A-849E-415C-9738-2A06F764D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9786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標題 1">
              <a:extLst>
                <a:ext uri="{FF2B5EF4-FFF2-40B4-BE49-F238E27FC236}">
                  <a16:creationId xmlns:a16="http://schemas.microsoft.com/office/drawing/2014/main" id="{45337F14-7EE6-4E7D-BF0A-E8608E2F1872}"/>
                </a:ext>
              </a:extLst>
            </p:cNvPr>
            <p:cNvSpPr txBox="1">
              <a:spLocks/>
            </p:cNvSpPr>
            <p:nvPr/>
          </p:nvSpPr>
          <p:spPr>
            <a:xfrm>
              <a:off x="6346742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7BD1D0EF-5B69-4D71-A20E-00BD6C6A7B39}"/>
              </a:ext>
            </a:extLst>
          </p:cNvPr>
          <p:cNvGrpSpPr/>
          <p:nvPr/>
        </p:nvGrpSpPr>
        <p:grpSpPr>
          <a:xfrm>
            <a:off x="6261264" y="555285"/>
            <a:ext cx="914687" cy="656488"/>
            <a:chOff x="7565378" y="753439"/>
            <a:chExt cx="914687" cy="656488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886EFC3B-43D7-4515-8DED-96E84A9F6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22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標題 1">
              <a:extLst>
                <a:ext uri="{FF2B5EF4-FFF2-40B4-BE49-F238E27FC236}">
                  <a16:creationId xmlns:a16="http://schemas.microsoft.com/office/drawing/2014/main" id="{2F763255-EBE8-43DA-BD66-BA669060D292}"/>
                </a:ext>
              </a:extLst>
            </p:cNvPr>
            <p:cNvSpPr txBox="1">
              <a:spLocks/>
            </p:cNvSpPr>
            <p:nvPr/>
          </p:nvSpPr>
          <p:spPr>
            <a:xfrm>
              <a:off x="7565378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2030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D65C2589-450E-4B78-9466-B4321C09E232}"/>
              </a:ext>
            </a:extLst>
          </p:cNvPr>
          <p:cNvGrpSpPr/>
          <p:nvPr/>
        </p:nvGrpSpPr>
        <p:grpSpPr>
          <a:xfrm>
            <a:off x="7277732" y="555285"/>
            <a:ext cx="914687" cy="656488"/>
            <a:chOff x="8784014" y="753439"/>
            <a:chExt cx="914687" cy="656488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04436066-83EC-4A3E-9AAD-D309C946A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058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標題 1">
              <a:extLst>
                <a:ext uri="{FF2B5EF4-FFF2-40B4-BE49-F238E27FC236}">
                  <a16:creationId xmlns:a16="http://schemas.microsoft.com/office/drawing/2014/main" id="{8340D6EA-DF7E-4950-884B-0F48E08D6FE6}"/>
                </a:ext>
              </a:extLst>
            </p:cNvPr>
            <p:cNvSpPr txBox="1">
              <a:spLocks/>
            </p:cNvSpPr>
            <p:nvPr/>
          </p:nvSpPr>
          <p:spPr>
            <a:xfrm>
              <a:off x="8784014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2040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C84D28C4-3FFF-49DA-BD0D-FD600E4BFA28}"/>
              </a:ext>
            </a:extLst>
          </p:cNvPr>
          <p:cNvGrpSpPr/>
          <p:nvPr/>
        </p:nvGrpSpPr>
        <p:grpSpPr>
          <a:xfrm>
            <a:off x="8294200" y="555285"/>
            <a:ext cx="914687" cy="656488"/>
            <a:chOff x="9803189" y="753439"/>
            <a:chExt cx="914687" cy="656488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241F8DB7-B755-4BE6-B4D9-02126E82B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6233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D907195F-BE78-4E3D-98F6-72001F8C4507}"/>
                </a:ext>
              </a:extLst>
            </p:cNvPr>
            <p:cNvSpPr txBox="1">
              <a:spLocks/>
            </p:cNvSpPr>
            <p:nvPr/>
          </p:nvSpPr>
          <p:spPr>
            <a:xfrm>
              <a:off x="9803189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89EFCA74-43F8-404E-B0E7-E99ADF760534}"/>
              </a:ext>
            </a:extLst>
          </p:cNvPr>
          <p:cNvGrpSpPr/>
          <p:nvPr/>
        </p:nvGrpSpPr>
        <p:grpSpPr>
          <a:xfrm>
            <a:off x="9310668" y="555285"/>
            <a:ext cx="914687" cy="656488"/>
            <a:chOff x="10794497" y="753439"/>
            <a:chExt cx="914687" cy="656488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9D1F829F-F15B-4E8F-B332-2F4E64D2A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7541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標題 1">
              <a:extLst>
                <a:ext uri="{FF2B5EF4-FFF2-40B4-BE49-F238E27FC236}">
                  <a16:creationId xmlns:a16="http://schemas.microsoft.com/office/drawing/2014/main" id="{69380620-23CA-4DB3-8A3B-C3DA525607FC}"/>
                </a:ext>
              </a:extLst>
            </p:cNvPr>
            <p:cNvSpPr txBox="1">
              <a:spLocks/>
            </p:cNvSpPr>
            <p:nvPr/>
          </p:nvSpPr>
          <p:spPr>
            <a:xfrm>
              <a:off x="10794497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2060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7BD9D31C-433A-45FF-814E-65A781232E6E}"/>
              </a:ext>
            </a:extLst>
          </p:cNvPr>
          <p:cNvGrpSpPr/>
          <p:nvPr/>
        </p:nvGrpSpPr>
        <p:grpSpPr>
          <a:xfrm>
            <a:off x="10327137" y="555285"/>
            <a:ext cx="914687" cy="656488"/>
            <a:chOff x="11523609" y="753439"/>
            <a:chExt cx="914687" cy="656488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898DBE80-3CD3-42DF-9C0A-4FC2DFDFF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6653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標題 1">
              <a:extLst>
                <a:ext uri="{FF2B5EF4-FFF2-40B4-BE49-F238E27FC236}">
                  <a16:creationId xmlns:a16="http://schemas.microsoft.com/office/drawing/2014/main" id="{5BDD4BB5-A4C3-4F9A-BE8C-58431735F0FE}"/>
                </a:ext>
              </a:extLst>
            </p:cNvPr>
            <p:cNvSpPr txBox="1">
              <a:spLocks/>
            </p:cNvSpPr>
            <p:nvPr/>
          </p:nvSpPr>
          <p:spPr>
            <a:xfrm>
              <a:off x="11523609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2070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71F46908-D573-4770-8C6B-AF88C5F6BC94}"/>
              </a:ext>
            </a:extLst>
          </p:cNvPr>
          <p:cNvGrpSpPr/>
          <p:nvPr/>
        </p:nvGrpSpPr>
        <p:grpSpPr>
          <a:xfrm>
            <a:off x="3790072" y="1603403"/>
            <a:ext cx="4703444" cy="502702"/>
            <a:chOff x="4046856" y="1867808"/>
            <a:chExt cx="4703444" cy="502702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AEA7B887-68C7-4E18-8260-AA97D5E65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EBF2701B-B8CE-4830-BB2D-0052978A9F8B}"/>
                </a:ext>
              </a:extLst>
            </p:cNvPr>
            <p:cNvSpPr txBox="1"/>
            <p:nvPr/>
          </p:nvSpPr>
          <p:spPr>
            <a:xfrm>
              <a:off x="4046856" y="1867808"/>
              <a:ext cx="4703444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2003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降至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1.235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人，低於超低生育率水準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1.3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269D5B9A-5C47-4F98-AA7A-498D102CAAE6}"/>
              </a:ext>
            </a:extLst>
          </p:cNvPr>
          <p:cNvGrpSpPr/>
          <p:nvPr/>
        </p:nvGrpSpPr>
        <p:grpSpPr>
          <a:xfrm>
            <a:off x="4571372" y="2060120"/>
            <a:ext cx="6324872" cy="502702"/>
            <a:chOff x="4998160" y="2324525"/>
            <a:chExt cx="6324872" cy="502702"/>
          </a:xfrm>
        </p:grpSpPr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719398F9-9423-4CE7-9125-6FC0BFD4A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8160" y="237869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00CF3A75-90E6-4967-8765-49CA8C41E44C}"/>
                </a:ext>
              </a:extLst>
            </p:cNvPr>
            <p:cNvSpPr txBox="1"/>
            <p:nvPr/>
          </p:nvSpPr>
          <p:spPr>
            <a:xfrm>
              <a:off x="4998160" y="2324525"/>
              <a:ext cx="6324872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前一年為孤鸞年加上當年為虎年，總生育率降至歷史最低點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0.895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</p:grpSp>
      <p:sp>
        <p:nvSpPr>
          <p:cNvPr id="62" name="矩形: 剪去單一角落 61">
            <a:extLst>
              <a:ext uri="{FF2B5EF4-FFF2-40B4-BE49-F238E27FC236}">
                <a16:creationId xmlns:a16="http://schemas.microsoft.com/office/drawing/2014/main" id="{D759CDB1-37CF-4649-A9A6-BEA4B95DBB50}"/>
              </a:ext>
            </a:extLst>
          </p:cNvPr>
          <p:cNvSpPr/>
          <p:nvPr/>
        </p:nvSpPr>
        <p:spPr>
          <a:xfrm flipH="1">
            <a:off x="149714" y="2512872"/>
            <a:ext cx="1354611" cy="1348188"/>
          </a:xfrm>
          <a:prstGeom prst="snip1Rect">
            <a:avLst>
              <a:gd name="adj" fmla="val 29525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3C5AA99F-4031-4187-9163-8BFEF9F953D0}"/>
              </a:ext>
            </a:extLst>
          </p:cNvPr>
          <p:cNvGrpSpPr/>
          <p:nvPr/>
        </p:nvGrpSpPr>
        <p:grpSpPr>
          <a:xfrm>
            <a:off x="3554904" y="2494757"/>
            <a:ext cx="4703444" cy="502702"/>
            <a:chOff x="4046856" y="1867808"/>
            <a:chExt cx="4703444" cy="502702"/>
          </a:xfrm>
        </p:grpSpPr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2C616B14-1291-4CB8-9DF4-AD5627EC9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DE6D346D-090C-4B59-AB8E-60FA490BB964}"/>
                </a:ext>
              </a:extLst>
            </p:cNvPr>
            <p:cNvSpPr txBox="1"/>
            <p:nvPr/>
          </p:nvSpPr>
          <p:spPr>
            <a:xfrm>
              <a:off x="4046856" y="1867808"/>
              <a:ext cx="4703444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15-49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歲婦女達最高峰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637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萬人，占女性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58.5%</a:t>
              </a: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A3E5D97A-FAFF-4B8C-97B8-81DD7EEEA14E}"/>
              </a:ext>
            </a:extLst>
          </p:cNvPr>
          <p:cNvGrpSpPr/>
          <p:nvPr/>
        </p:nvGrpSpPr>
        <p:grpSpPr>
          <a:xfrm>
            <a:off x="6399821" y="2930499"/>
            <a:ext cx="4703444" cy="502702"/>
            <a:chOff x="4046856" y="1867808"/>
            <a:chExt cx="4703444" cy="502702"/>
          </a:xfrm>
        </p:grpSpPr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6AEAB2B6-F489-47CD-A2DD-2D923EDEFF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ABF7FA61-6ED4-4063-9653-2B955E142CCC}"/>
                </a:ext>
              </a:extLst>
            </p:cNvPr>
            <p:cNvSpPr txBox="1"/>
            <p:nvPr/>
          </p:nvSpPr>
          <p:spPr>
            <a:xfrm>
              <a:off x="4046856" y="1867808"/>
              <a:ext cx="4703444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萬人，占女性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41.9%</a:t>
              </a:r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B955E41A-770E-43A8-80D8-1F1499ECE5B5}"/>
              </a:ext>
            </a:extLst>
          </p:cNvPr>
          <p:cNvGrpSpPr/>
          <p:nvPr/>
        </p:nvGrpSpPr>
        <p:grpSpPr>
          <a:xfrm>
            <a:off x="8958108" y="3344268"/>
            <a:ext cx="3163984" cy="502702"/>
            <a:chOff x="4046856" y="1867808"/>
            <a:chExt cx="4703444" cy="502702"/>
          </a:xfrm>
        </p:grpSpPr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C515F5C0-06CB-43F0-BCFE-F0C8DC009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B5340245-16CA-413B-937F-FA03F9BE2461}"/>
                </a:ext>
              </a:extLst>
            </p:cNvPr>
            <p:cNvSpPr txBox="1"/>
            <p:nvPr/>
          </p:nvSpPr>
          <p:spPr>
            <a:xfrm>
              <a:off x="4046856" y="1867808"/>
              <a:ext cx="4703444" cy="502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2053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萬人，占女性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28.6%</a:t>
              </a:r>
            </a:p>
          </p:txBody>
        </p:sp>
      </p:grpSp>
      <p:sp>
        <p:nvSpPr>
          <p:cNvPr id="76" name="矩形: 剪去單一角落 75">
            <a:extLst>
              <a:ext uri="{FF2B5EF4-FFF2-40B4-BE49-F238E27FC236}">
                <a16:creationId xmlns:a16="http://schemas.microsoft.com/office/drawing/2014/main" id="{4BB4BF54-65B5-487B-AC80-485CCD68ACAC}"/>
              </a:ext>
            </a:extLst>
          </p:cNvPr>
          <p:cNvSpPr/>
          <p:nvPr/>
        </p:nvSpPr>
        <p:spPr>
          <a:xfrm flipH="1">
            <a:off x="149717" y="3858112"/>
            <a:ext cx="1354611" cy="1350398"/>
          </a:xfrm>
          <a:prstGeom prst="snip1Rect">
            <a:avLst>
              <a:gd name="adj" fmla="val 2852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: 剪去單一角落 76">
            <a:extLst>
              <a:ext uri="{FF2B5EF4-FFF2-40B4-BE49-F238E27FC236}">
                <a16:creationId xmlns:a16="http://schemas.microsoft.com/office/drawing/2014/main" id="{05F6B94F-9FE6-453C-8ED2-26FF764C0061}"/>
              </a:ext>
            </a:extLst>
          </p:cNvPr>
          <p:cNvSpPr/>
          <p:nvPr/>
        </p:nvSpPr>
        <p:spPr>
          <a:xfrm flipH="1">
            <a:off x="1504328" y="3859276"/>
            <a:ext cx="10497688" cy="1350398"/>
          </a:xfrm>
          <a:prstGeom prst="snip1Rect">
            <a:avLst>
              <a:gd name="adj" fmla="val 0"/>
            </a:avLst>
          </a:prstGeom>
          <a:solidFill>
            <a:srgbClr val="F0F2F6"/>
          </a:solidFill>
          <a:ln w="6350">
            <a:solidFill>
              <a:srgbClr val="F0F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標題 1">
            <a:extLst>
              <a:ext uri="{FF2B5EF4-FFF2-40B4-BE49-F238E27FC236}">
                <a16:creationId xmlns:a16="http://schemas.microsoft.com/office/drawing/2014/main" id="{864D8857-8A50-4D5E-8AF5-24030AFD5505}"/>
              </a:ext>
            </a:extLst>
          </p:cNvPr>
          <p:cNvSpPr txBox="1">
            <a:spLocks/>
          </p:cNvSpPr>
          <p:nvPr/>
        </p:nvSpPr>
        <p:spPr>
          <a:xfrm>
            <a:off x="482810" y="4486636"/>
            <a:ext cx="776987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出生</a:t>
            </a:r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23C003A5-5233-4B08-89B3-9AF7137118C1}"/>
              </a:ext>
            </a:extLst>
          </p:cNvPr>
          <p:cNvGrpSpPr/>
          <p:nvPr/>
        </p:nvGrpSpPr>
        <p:grpSpPr>
          <a:xfrm>
            <a:off x="1925828" y="3858112"/>
            <a:ext cx="1766027" cy="502702"/>
            <a:chOff x="1739173" y="1411091"/>
            <a:chExt cx="1766027" cy="502702"/>
          </a:xfrm>
        </p:grpSpPr>
        <p:cxnSp>
          <p:nvCxnSpPr>
            <p:cNvPr id="80" name="直線接點 79">
              <a:extLst>
                <a:ext uri="{FF2B5EF4-FFF2-40B4-BE49-F238E27FC236}">
                  <a16:creationId xmlns:a16="http://schemas.microsoft.com/office/drawing/2014/main" id="{F7E4D498-30C1-4236-B709-1857C3D27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A914C8D3-2B12-421A-93F8-96C8227A22E4}"/>
                </a:ext>
              </a:extLst>
            </p:cNvPr>
            <p:cNvSpPr txBox="1"/>
            <p:nvPr/>
          </p:nvSpPr>
          <p:spPr>
            <a:xfrm>
              <a:off x="1739174" y="1411091"/>
              <a:ext cx="1766026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1984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出生數達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37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BAA30C90-99E5-4DEB-980A-6C441D5BD34E}"/>
              </a:ext>
            </a:extLst>
          </p:cNvPr>
          <p:cNvGrpSpPr/>
          <p:nvPr/>
        </p:nvGrpSpPr>
        <p:grpSpPr>
          <a:xfrm>
            <a:off x="4399236" y="3858112"/>
            <a:ext cx="2321567" cy="502702"/>
            <a:chOff x="1739173" y="1411091"/>
            <a:chExt cx="2321567" cy="502702"/>
          </a:xfrm>
        </p:grpSpPr>
        <p:cxnSp>
          <p:nvCxnSpPr>
            <p:cNvPr id="84" name="直線接點 83">
              <a:extLst>
                <a:ext uri="{FF2B5EF4-FFF2-40B4-BE49-F238E27FC236}">
                  <a16:creationId xmlns:a16="http://schemas.microsoft.com/office/drawing/2014/main" id="{33BA4CBE-E0CE-41AB-9620-38FDBD13D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3409E14D-7779-4E12-B2CC-C0DC92576437}"/>
                </a:ext>
              </a:extLst>
            </p:cNvPr>
            <p:cNvSpPr txBox="1"/>
            <p:nvPr/>
          </p:nvSpPr>
          <p:spPr>
            <a:xfrm>
              <a:off x="1739173" y="1411091"/>
              <a:ext cx="2321567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出生數首次低於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BB23E3FA-1BF3-4183-85DD-E9ECDFEE3B37}"/>
              </a:ext>
            </a:extLst>
          </p:cNvPr>
          <p:cNvGrpSpPr/>
          <p:nvPr/>
        </p:nvGrpSpPr>
        <p:grpSpPr>
          <a:xfrm>
            <a:off x="5587840" y="4300969"/>
            <a:ext cx="5515425" cy="502702"/>
            <a:chOff x="1739173" y="1411091"/>
            <a:chExt cx="5515425" cy="502702"/>
          </a:xfrm>
        </p:grpSpPr>
        <p:cxnSp>
          <p:nvCxnSpPr>
            <p:cNvPr id="87" name="直線接點 86">
              <a:extLst>
                <a:ext uri="{FF2B5EF4-FFF2-40B4-BE49-F238E27FC236}">
                  <a16:creationId xmlns:a16="http://schemas.microsoft.com/office/drawing/2014/main" id="{80FBF9D3-4DED-45B4-9569-8A6581CD15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字方塊 87">
              <a:extLst>
                <a:ext uri="{FF2B5EF4-FFF2-40B4-BE49-F238E27FC236}">
                  <a16:creationId xmlns:a16="http://schemas.microsoft.com/office/drawing/2014/main" id="{9C5FEA06-E0DD-4A64-9C7A-7F96BB010B77}"/>
                </a:ext>
              </a:extLst>
            </p:cNvPr>
            <p:cNvSpPr txBox="1"/>
            <p:nvPr/>
          </p:nvSpPr>
          <p:spPr>
            <a:xfrm>
              <a:off x="1739173" y="1411091"/>
              <a:ext cx="551542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出生數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16.5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萬人，開始少於死亡數，人口自然增加由正轉負</a:t>
              </a: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611614EF-A7CA-41B6-8E9B-40DD6C12D221}"/>
              </a:ext>
            </a:extLst>
          </p:cNvPr>
          <p:cNvGrpSpPr/>
          <p:nvPr/>
        </p:nvGrpSpPr>
        <p:grpSpPr>
          <a:xfrm>
            <a:off x="9066996" y="4743826"/>
            <a:ext cx="2618475" cy="502702"/>
            <a:chOff x="1739173" y="1411091"/>
            <a:chExt cx="2618475" cy="502702"/>
          </a:xfrm>
        </p:grpSpPr>
        <p:cxnSp>
          <p:nvCxnSpPr>
            <p:cNvPr id="90" name="直線接點 89">
              <a:extLst>
                <a:ext uri="{FF2B5EF4-FFF2-40B4-BE49-F238E27FC236}">
                  <a16:creationId xmlns:a16="http://schemas.microsoft.com/office/drawing/2014/main" id="{145A194B-7EE4-4715-B973-0166A743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DB4AF264-D346-4DDA-B31F-ED724817E674}"/>
                </a:ext>
              </a:extLst>
            </p:cNvPr>
            <p:cNvSpPr txBox="1"/>
            <p:nvPr/>
          </p:nvSpPr>
          <p:spPr>
            <a:xfrm>
              <a:off x="1739173" y="1411091"/>
              <a:ext cx="261847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2054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出生數開始低於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sp>
        <p:nvSpPr>
          <p:cNvPr id="99" name="矩形: 剪去單一角落 98">
            <a:extLst>
              <a:ext uri="{FF2B5EF4-FFF2-40B4-BE49-F238E27FC236}">
                <a16:creationId xmlns:a16="http://schemas.microsoft.com/office/drawing/2014/main" id="{E878D53F-6BD3-4FEF-97D2-AB6F9909E157}"/>
              </a:ext>
            </a:extLst>
          </p:cNvPr>
          <p:cNvSpPr/>
          <p:nvPr/>
        </p:nvSpPr>
        <p:spPr>
          <a:xfrm flipH="1">
            <a:off x="149713" y="5205752"/>
            <a:ext cx="1354611" cy="1564116"/>
          </a:xfrm>
          <a:prstGeom prst="snip1Rect">
            <a:avLst>
              <a:gd name="adj" fmla="val 29525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標題 1">
            <a:extLst>
              <a:ext uri="{FF2B5EF4-FFF2-40B4-BE49-F238E27FC236}">
                <a16:creationId xmlns:a16="http://schemas.microsoft.com/office/drawing/2014/main" id="{381D6666-2B26-41B2-8FBA-EDF47C4CF687}"/>
              </a:ext>
            </a:extLst>
          </p:cNvPr>
          <p:cNvSpPr txBox="1">
            <a:spLocks/>
          </p:cNvSpPr>
          <p:nvPr/>
        </p:nvSpPr>
        <p:spPr>
          <a:xfrm>
            <a:off x="382946" y="6058242"/>
            <a:ext cx="976715" cy="7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總人口</a:t>
            </a:r>
          </a:p>
        </p:txBody>
      </p: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6C392FE6-4DDA-4AEF-B6ED-57DC45979A55}"/>
              </a:ext>
            </a:extLst>
          </p:cNvPr>
          <p:cNvGrpSpPr/>
          <p:nvPr/>
        </p:nvGrpSpPr>
        <p:grpSpPr>
          <a:xfrm>
            <a:off x="4399236" y="5201375"/>
            <a:ext cx="4162199" cy="502702"/>
            <a:chOff x="1739173" y="1411091"/>
            <a:chExt cx="4162199" cy="502702"/>
          </a:xfrm>
        </p:grpSpPr>
        <p:cxnSp>
          <p:nvCxnSpPr>
            <p:cNvPr id="102" name="直線接點 101">
              <a:extLst>
                <a:ext uri="{FF2B5EF4-FFF2-40B4-BE49-F238E27FC236}">
                  <a16:creationId xmlns:a16="http://schemas.microsoft.com/office/drawing/2014/main" id="{F2FCFB9C-3CDF-4E87-AE18-692C06019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字方塊 102">
              <a:extLst>
                <a:ext uri="{FF2B5EF4-FFF2-40B4-BE49-F238E27FC236}">
                  <a16:creationId xmlns:a16="http://schemas.microsoft.com/office/drawing/2014/main" id="{2C33EB28-A417-48EE-9727-CF1FEE36FEF6}"/>
                </a:ext>
              </a:extLst>
            </p:cNvPr>
            <p:cNvSpPr txBox="1"/>
            <p:nvPr/>
          </p:nvSpPr>
          <p:spPr>
            <a:xfrm>
              <a:off x="1739173" y="1411091"/>
              <a:ext cx="4162199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總人口突破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2,300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萬人，年齡中位數為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36.3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</a:p>
          </p:txBody>
        </p:sp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2B3DC4A9-E352-405D-B464-06D4EC4CF47F}"/>
              </a:ext>
            </a:extLst>
          </p:cNvPr>
          <p:cNvGrpSpPr/>
          <p:nvPr/>
        </p:nvGrpSpPr>
        <p:grpSpPr>
          <a:xfrm>
            <a:off x="5491511" y="5628376"/>
            <a:ext cx="6193957" cy="502702"/>
            <a:chOff x="1739173" y="1411091"/>
            <a:chExt cx="6193957" cy="502702"/>
          </a:xfrm>
        </p:grpSpPr>
        <p:cxnSp>
          <p:nvCxnSpPr>
            <p:cNvPr id="105" name="直線接點 104">
              <a:extLst>
                <a:ext uri="{FF2B5EF4-FFF2-40B4-BE49-F238E27FC236}">
                  <a16:creationId xmlns:a16="http://schemas.microsoft.com/office/drawing/2014/main" id="{ABF2DF2E-3254-4662-8B19-972C1C7880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文字方塊 105">
              <a:extLst>
                <a:ext uri="{FF2B5EF4-FFF2-40B4-BE49-F238E27FC236}">
                  <a16:creationId xmlns:a16="http://schemas.microsoft.com/office/drawing/2014/main" id="{7B715D28-DE20-4B41-9055-75469A3BEF23}"/>
                </a:ext>
              </a:extLst>
            </p:cNvPr>
            <p:cNvSpPr txBox="1"/>
            <p:nvPr/>
          </p:nvSpPr>
          <p:spPr>
            <a:xfrm>
              <a:off x="1739173" y="1411091"/>
              <a:ext cx="6193957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2019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達最高峰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2,360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萬人，年齡中位數為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42.1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歲，隔年開始負成長</a:t>
              </a:r>
            </a:p>
          </p:txBody>
        </p:sp>
      </p:grpSp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CF80EA15-FD39-4195-AEC4-22BC06FDFC99}"/>
              </a:ext>
            </a:extLst>
          </p:cNvPr>
          <p:cNvGrpSpPr/>
          <p:nvPr/>
        </p:nvGrpSpPr>
        <p:grpSpPr>
          <a:xfrm>
            <a:off x="8953763" y="6094224"/>
            <a:ext cx="2149503" cy="707886"/>
            <a:chOff x="1739173" y="1411091"/>
            <a:chExt cx="2149503" cy="707886"/>
          </a:xfrm>
        </p:grpSpPr>
        <p:cxnSp>
          <p:nvCxnSpPr>
            <p:cNvPr id="108" name="直線接點 107">
              <a:extLst>
                <a:ext uri="{FF2B5EF4-FFF2-40B4-BE49-F238E27FC236}">
                  <a16:creationId xmlns:a16="http://schemas.microsoft.com/office/drawing/2014/main" id="{F4AE7243-902F-4BEB-A06A-C1B702404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82728"/>
              <a:ext cx="0" cy="504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字方塊 108">
              <a:extLst>
                <a:ext uri="{FF2B5EF4-FFF2-40B4-BE49-F238E27FC236}">
                  <a16:creationId xmlns:a16="http://schemas.microsoft.com/office/drawing/2014/main" id="{3ECD2D81-00C8-459E-87F9-EE4C1BF7FAEC}"/>
                </a:ext>
              </a:extLst>
            </p:cNvPr>
            <p:cNvSpPr txBox="1"/>
            <p:nvPr/>
          </p:nvSpPr>
          <p:spPr>
            <a:xfrm>
              <a:off x="1739174" y="1411091"/>
              <a:ext cx="21495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2053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2,000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</a:t>
              </a:r>
              <a:endPara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年齡中位數為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57.5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</a:p>
          </p:txBody>
        </p:sp>
      </p:grp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0C0B006F-9B0D-4ABA-A2AB-F9DAA0848766}"/>
              </a:ext>
            </a:extLst>
          </p:cNvPr>
          <p:cNvCxnSpPr>
            <a:cxnSpLocks/>
          </p:cNvCxnSpPr>
          <p:nvPr/>
        </p:nvCxnSpPr>
        <p:spPr>
          <a:xfrm>
            <a:off x="5765800" y="1151221"/>
            <a:ext cx="4904381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圖片 120">
            <a:extLst>
              <a:ext uri="{FF2B5EF4-FFF2-40B4-BE49-F238E27FC236}">
                <a16:creationId xmlns:a16="http://schemas.microsoft.com/office/drawing/2014/main" id="{F37B99C0-A1F4-40C2-B777-552DB899B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3" y="1353697"/>
            <a:ext cx="612000" cy="612000"/>
          </a:xfrm>
          <a:prstGeom prst="rect">
            <a:avLst/>
          </a:prstGeom>
        </p:spPr>
      </p:pic>
      <p:pic>
        <p:nvPicPr>
          <p:cNvPr id="125" name="圖片 124">
            <a:extLst>
              <a:ext uri="{FF2B5EF4-FFF2-40B4-BE49-F238E27FC236}">
                <a16:creationId xmlns:a16="http://schemas.microsoft.com/office/drawing/2014/main" id="{E536EFD9-0EF6-4451-B471-FC30B785A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3" y="2717773"/>
            <a:ext cx="576000" cy="576000"/>
          </a:xfrm>
          <a:prstGeom prst="rect">
            <a:avLst/>
          </a:prstGeom>
        </p:spPr>
      </p:pic>
      <p:pic>
        <p:nvPicPr>
          <p:cNvPr id="127" name="圖片 126">
            <a:extLst>
              <a:ext uri="{FF2B5EF4-FFF2-40B4-BE49-F238E27FC236}">
                <a16:creationId xmlns:a16="http://schemas.microsoft.com/office/drawing/2014/main" id="{92773E91-0367-4022-826C-E76B00BEF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3" y="4065026"/>
            <a:ext cx="612000" cy="612000"/>
          </a:xfrm>
          <a:prstGeom prst="rect">
            <a:avLst/>
          </a:prstGeom>
        </p:spPr>
      </p:pic>
      <p:pic>
        <p:nvPicPr>
          <p:cNvPr id="129" name="圖片 128">
            <a:extLst>
              <a:ext uri="{FF2B5EF4-FFF2-40B4-BE49-F238E27FC236}">
                <a16:creationId xmlns:a16="http://schemas.microsoft.com/office/drawing/2014/main" id="{CC76F998-50CA-4222-ABFA-6DA04FF489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3" y="5525594"/>
            <a:ext cx="612000" cy="612000"/>
          </a:xfrm>
          <a:prstGeom prst="rect">
            <a:avLst/>
          </a:prstGeom>
        </p:spPr>
      </p:pic>
      <p:grpSp>
        <p:nvGrpSpPr>
          <p:cNvPr id="94" name="群組 93">
            <a:extLst>
              <a:ext uri="{FF2B5EF4-FFF2-40B4-BE49-F238E27FC236}">
                <a16:creationId xmlns:a16="http://schemas.microsoft.com/office/drawing/2014/main" id="{524FE584-101F-4B05-9F74-DF0B331FED15}"/>
              </a:ext>
            </a:extLst>
          </p:cNvPr>
          <p:cNvGrpSpPr/>
          <p:nvPr/>
        </p:nvGrpSpPr>
        <p:grpSpPr>
          <a:xfrm>
            <a:off x="6754306" y="6092792"/>
            <a:ext cx="2149503" cy="707886"/>
            <a:chOff x="1739173" y="1411091"/>
            <a:chExt cx="2149503" cy="707886"/>
          </a:xfrm>
        </p:grpSpPr>
        <p:cxnSp>
          <p:nvCxnSpPr>
            <p:cNvPr id="95" name="直線接點 94">
              <a:extLst>
                <a:ext uri="{FF2B5EF4-FFF2-40B4-BE49-F238E27FC236}">
                  <a16:creationId xmlns:a16="http://schemas.microsoft.com/office/drawing/2014/main" id="{09D11853-C33F-42AC-8720-5363D6695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82728"/>
              <a:ext cx="0" cy="504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EB041500-DDE6-4AA4-B461-9DF3542FC702}"/>
                </a:ext>
              </a:extLst>
            </p:cNvPr>
            <p:cNvSpPr txBox="1"/>
            <p:nvPr/>
          </p:nvSpPr>
          <p:spPr>
            <a:xfrm>
              <a:off x="1739174" y="1411091"/>
              <a:ext cx="21495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2032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2,300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萬人，年齡中位數為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49.5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</a:p>
          </p:txBody>
        </p:sp>
      </p:grpSp>
      <p:sp>
        <p:nvSpPr>
          <p:cNvPr id="98" name="標題 1">
            <a:extLst>
              <a:ext uri="{FF2B5EF4-FFF2-40B4-BE49-F238E27FC236}">
                <a16:creationId xmlns:a16="http://schemas.microsoft.com/office/drawing/2014/main" id="{6D064D60-BFCE-40FE-89D0-C63E45A40DFF}"/>
              </a:ext>
            </a:extLst>
          </p:cNvPr>
          <p:cNvSpPr txBox="1">
            <a:spLocks/>
          </p:cNvSpPr>
          <p:nvPr/>
        </p:nvSpPr>
        <p:spPr>
          <a:xfrm>
            <a:off x="10882850" y="582524"/>
            <a:ext cx="1178751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註：</a:t>
            </a:r>
            <a:endParaRPr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以後</a:t>
            </a:r>
            <a:endParaRPr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為中推估值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91BA39-8134-4A00-9C56-EE0701E98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14" y="2512872"/>
            <a:ext cx="1353429" cy="1347333"/>
          </a:xfrm>
          <a:prstGeom prst="rect">
            <a:avLst/>
          </a:prstGeom>
        </p:spPr>
      </p:pic>
      <p:sp>
        <p:nvSpPr>
          <p:cNvPr id="63" name="標題 1">
            <a:extLst>
              <a:ext uri="{FF2B5EF4-FFF2-40B4-BE49-F238E27FC236}">
                <a16:creationId xmlns:a16="http://schemas.microsoft.com/office/drawing/2014/main" id="{F6C46FC6-6C55-4001-AC89-7B0F151818D6}"/>
              </a:ext>
            </a:extLst>
          </p:cNvPr>
          <p:cNvSpPr txBox="1">
            <a:spLocks/>
          </p:cNvSpPr>
          <p:nvPr/>
        </p:nvSpPr>
        <p:spPr>
          <a:xfrm>
            <a:off x="256901" y="3166692"/>
            <a:ext cx="1228804" cy="7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育齡婦女</a:t>
            </a:r>
          </a:p>
        </p:txBody>
      </p:sp>
    </p:spTree>
    <p:extLst>
      <p:ext uri="{BB962C8B-B14F-4D97-AF65-F5344CB8AC3E}">
        <p14:creationId xmlns:p14="http://schemas.microsoft.com/office/powerpoint/2010/main" val="263025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: 剪去單一角落 96">
            <a:extLst>
              <a:ext uri="{FF2B5EF4-FFF2-40B4-BE49-F238E27FC236}">
                <a16:creationId xmlns:a16="http://schemas.microsoft.com/office/drawing/2014/main" id="{2FEF9EAD-0669-4E04-8762-359443F7277C}"/>
              </a:ext>
            </a:extLst>
          </p:cNvPr>
          <p:cNvSpPr/>
          <p:nvPr/>
        </p:nvSpPr>
        <p:spPr>
          <a:xfrm flipH="1">
            <a:off x="1504328" y="5199060"/>
            <a:ext cx="10497688" cy="1570039"/>
          </a:xfrm>
          <a:prstGeom prst="snip1Rect">
            <a:avLst>
              <a:gd name="adj" fmla="val 0"/>
            </a:avLst>
          </a:prstGeom>
          <a:solidFill>
            <a:srgbClr val="FAF4EA"/>
          </a:solidFill>
          <a:ln w="6350">
            <a:solidFill>
              <a:srgbClr val="FAF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5" name="矩形: 剪去單一角落 74">
            <a:extLst>
              <a:ext uri="{FF2B5EF4-FFF2-40B4-BE49-F238E27FC236}">
                <a16:creationId xmlns:a16="http://schemas.microsoft.com/office/drawing/2014/main" id="{16FAEA79-1EC0-4E11-8EF2-5EFF6B66F197}"/>
              </a:ext>
            </a:extLst>
          </p:cNvPr>
          <p:cNvSpPr/>
          <p:nvPr/>
        </p:nvSpPr>
        <p:spPr>
          <a:xfrm flipH="1">
            <a:off x="1504328" y="2509807"/>
            <a:ext cx="10497688" cy="1348188"/>
          </a:xfrm>
          <a:prstGeom prst="snip1Rect">
            <a:avLst>
              <a:gd name="adj" fmla="val 0"/>
            </a:avLst>
          </a:prstGeom>
          <a:solidFill>
            <a:srgbClr val="FAF4EA"/>
          </a:solidFill>
          <a:ln w="6350">
            <a:solidFill>
              <a:srgbClr val="FAF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F41BECA-38F9-43ED-BD22-8AC8AF49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C7D738D-2CDA-489C-8E20-973685A8E90C}"/>
              </a:ext>
            </a:extLst>
          </p:cNvPr>
          <p:cNvSpPr txBox="1">
            <a:spLocks/>
          </p:cNvSpPr>
          <p:nvPr/>
        </p:nvSpPr>
        <p:spPr>
          <a:xfrm>
            <a:off x="940159" y="-19957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附錄｜人口重要指標大事紀 </a:t>
            </a:r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(2/3)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: 剪去單一角落 2">
            <a:extLst>
              <a:ext uri="{FF2B5EF4-FFF2-40B4-BE49-F238E27FC236}">
                <a16:creationId xmlns:a16="http://schemas.microsoft.com/office/drawing/2014/main" id="{B67E520F-0886-4CB1-926D-8251EA09E43B}"/>
              </a:ext>
            </a:extLst>
          </p:cNvPr>
          <p:cNvSpPr/>
          <p:nvPr/>
        </p:nvSpPr>
        <p:spPr>
          <a:xfrm flipH="1">
            <a:off x="149717" y="1163409"/>
            <a:ext cx="1354611" cy="1350398"/>
          </a:xfrm>
          <a:prstGeom prst="snip1Rect">
            <a:avLst>
              <a:gd name="adj" fmla="val 2852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830451F-63DE-4CD4-9A7F-7A5934654D6F}"/>
              </a:ext>
            </a:extLst>
          </p:cNvPr>
          <p:cNvSpPr txBox="1">
            <a:spLocks/>
          </p:cNvSpPr>
          <p:nvPr/>
        </p:nvSpPr>
        <p:spPr>
          <a:xfrm>
            <a:off x="232520" y="1829626"/>
            <a:ext cx="1228799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大學入學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年齡人口</a:t>
            </a:r>
          </a:p>
        </p:txBody>
      </p:sp>
      <p:sp>
        <p:nvSpPr>
          <p:cNvPr id="64" name="矩形: 剪去單一角落 63">
            <a:extLst>
              <a:ext uri="{FF2B5EF4-FFF2-40B4-BE49-F238E27FC236}">
                <a16:creationId xmlns:a16="http://schemas.microsoft.com/office/drawing/2014/main" id="{069563E3-23D4-4825-A5D1-7945D307B4C2}"/>
              </a:ext>
            </a:extLst>
          </p:cNvPr>
          <p:cNvSpPr/>
          <p:nvPr/>
        </p:nvSpPr>
        <p:spPr>
          <a:xfrm flipH="1">
            <a:off x="1504328" y="1164573"/>
            <a:ext cx="10497688" cy="1350398"/>
          </a:xfrm>
          <a:prstGeom prst="snip1Rect">
            <a:avLst>
              <a:gd name="adj" fmla="val 0"/>
            </a:avLst>
          </a:prstGeom>
          <a:solidFill>
            <a:srgbClr val="F0F2F6"/>
          </a:solidFill>
          <a:ln w="6350">
            <a:solidFill>
              <a:srgbClr val="F0F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C8EEFAB-E12A-4F63-B101-1039AA633319}"/>
              </a:ext>
            </a:extLst>
          </p:cNvPr>
          <p:cNvCxnSpPr>
            <a:cxnSpLocks/>
          </p:cNvCxnSpPr>
          <p:nvPr/>
        </p:nvCxnSpPr>
        <p:spPr>
          <a:xfrm>
            <a:off x="1521968" y="1151221"/>
            <a:ext cx="424383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73F0C711-CFD5-4BA5-AB0D-3EAF952BC966}"/>
              </a:ext>
            </a:extLst>
          </p:cNvPr>
          <p:cNvGrpSpPr/>
          <p:nvPr/>
        </p:nvGrpSpPr>
        <p:grpSpPr>
          <a:xfrm>
            <a:off x="1178924" y="555285"/>
            <a:ext cx="914687" cy="656488"/>
            <a:chOff x="1704830" y="753439"/>
            <a:chExt cx="914687" cy="656488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3D1D3DC9-DEEE-400B-9C5C-19B821224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7874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EE2E13FF-FA62-4A95-970D-C3919228058F}"/>
                </a:ext>
              </a:extLst>
            </p:cNvPr>
            <p:cNvSpPr txBox="1">
              <a:spLocks/>
            </p:cNvSpPr>
            <p:nvPr/>
          </p:nvSpPr>
          <p:spPr>
            <a:xfrm>
              <a:off x="1704830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1980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651185ED-598D-404D-8302-EA33CDEE7E8C}"/>
              </a:ext>
            </a:extLst>
          </p:cNvPr>
          <p:cNvGrpSpPr/>
          <p:nvPr/>
        </p:nvGrpSpPr>
        <p:grpSpPr>
          <a:xfrm>
            <a:off x="3311641" y="1146686"/>
            <a:ext cx="4542565" cy="502702"/>
            <a:chOff x="1739173" y="1411091"/>
            <a:chExt cx="4542565" cy="502702"/>
          </a:xfrm>
        </p:grpSpPr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8D5E5A92-2A95-4151-B621-C3497A253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2C77DD1-8CA4-4761-A244-ED26CBA028D8}"/>
                </a:ext>
              </a:extLst>
            </p:cNvPr>
            <p:cNvSpPr txBox="1"/>
            <p:nvPr/>
          </p:nvSpPr>
          <p:spPr>
            <a:xfrm>
              <a:off x="1739173" y="1411091"/>
              <a:ext cx="454256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1997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18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歲人口達歷史最高峰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9CC0D342-3A22-415D-B983-902E4CF5291F}"/>
              </a:ext>
            </a:extLst>
          </p:cNvPr>
          <p:cNvGrpSpPr/>
          <p:nvPr/>
        </p:nvGrpSpPr>
        <p:grpSpPr>
          <a:xfrm>
            <a:off x="2195392" y="555285"/>
            <a:ext cx="914687" cy="656488"/>
            <a:chOff x="3162011" y="753439"/>
            <a:chExt cx="914687" cy="656488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C58C4371-1436-41F0-B190-89283A8AB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0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標題 1">
              <a:extLst>
                <a:ext uri="{FF2B5EF4-FFF2-40B4-BE49-F238E27FC236}">
                  <a16:creationId xmlns:a16="http://schemas.microsoft.com/office/drawing/2014/main" id="{ED2AD791-34FC-4976-A25F-2B51386CCBBF}"/>
                </a:ext>
              </a:extLst>
            </p:cNvPr>
            <p:cNvSpPr txBox="1">
              <a:spLocks/>
            </p:cNvSpPr>
            <p:nvPr/>
          </p:nvSpPr>
          <p:spPr>
            <a:xfrm>
              <a:off x="31620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F54A2831-CD78-4296-99D5-3C1EF8BCF33A}"/>
              </a:ext>
            </a:extLst>
          </p:cNvPr>
          <p:cNvGrpSpPr/>
          <p:nvPr/>
        </p:nvGrpSpPr>
        <p:grpSpPr>
          <a:xfrm>
            <a:off x="3211860" y="555285"/>
            <a:ext cx="914687" cy="656488"/>
            <a:chOff x="4343111" y="753439"/>
            <a:chExt cx="914687" cy="656488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FA438387-985F-4F00-AF45-82F4F25C5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1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標題 1">
              <a:extLst>
                <a:ext uri="{FF2B5EF4-FFF2-40B4-BE49-F238E27FC236}">
                  <a16:creationId xmlns:a16="http://schemas.microsoft.com/office/drawing/2014/main" id="{A2E0C79F-7099-47B4-ACE9-A598E250B5CE}"/>
                </a:ext>
              </a:extLst>
            </p:cNvPr>
            <p:cNvSpPr txBox="1">
              <a:spLocks/>
            </p:cNvSpPr>
            <p:nvPr/>
          </p:nvSpPr>
          <p:spPr>
            <a:xfrm>
              <a:off x="43431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00C6A64-69C5-4B65-8B51-0107CE6EAA0D}"/>
              </a:ext>
            </a:extLst>
          </p:cNvPr>
          <p:cNvGrpSpPr/>
          <p:nvPr/>
        </p:nvGrpSpPr>
        <p:grpSpPr>
          <a:xfrm>
            <a:off x="4228328" y="555285"/>
            <a:ext cx="914687" cy="656488"/>
            <a:chOff x="5288411" y="753439"/>
            <a:chExt cx="914687" cy="656488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64D47E6A-7831-41C7-B461-BDE8B88B9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14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標題 1">
              <a:extLst>
                <a:ext uri="{FF2B5EF4-FFF2-40B4-BE49-F238E27FC236}">
                  <a16:creationId xmlns:a16="http://schemas.microsoft.com/office/drawing/2014/main" id="{B4F7AE85-1155-4F91-B3C3-F28F7714A4B2}"/>
                </a:ext>
              </a:extLst>
            </p:cNvPr>
            <p:cNvSpPr txBox="1">
              <a:spLocks/>
            </p:cNvSpPr>
            <p:nvPr/>
          </p:nvSpPr>
          <p:spPr>
            <a:xfrm>
              <a:off x="52884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8073FA5-7808-4A0F-A5EF-1DF9716C3B3E}"/>
              </a:ext>
            </a:extLst>
          </p:cNvPr>
          <p:cNvGrpSpPr/>
          <p:nvPr/>
        </p:nvGrpSpPr>
        <p:grpSpPr>
          <a:xfrm>
            <a:off x="5244796" y="555285"/>
            <a:ext cx="914687" cy="656488"/>
            <a:chOff x="6346742" y="753439"/>
            <a:chExt cx="914687" cy="656488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AF5C092A-849E-415C-9738-2A06F764D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9786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標題 1">
              <a:extLst>
                <a:ext uri="{FF2B5EF4-FFF2-40B4-BE49-F238E27FC236}">
                  <a16:creationId xmlns:a16="http://schemas.microsoft.com/office/drawing/2014/main" id="{45337F14-7EE6-4E7D-BF0A-E8608E2F1872}"/>
                </a:ext>
              </a:extLst>
            </p:cNvPr>
            <p:cNvSpPr txBox="1">
              <a:spLocks/>
            </p:cNvSpPr>
            <p:nvPr/>
          </p:nvSpPr>
          <p:spPr>
            <a:xfrm>
              <a:off x="6346742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7BD1D0EF-5B69-4D71-A20E-00BD6C6A7B39}"/>
              </a:ext>
            </a:extLst>
          </p:cNvPr>
          <p:cNvGrpSpPr/>
          <p:nvPr/>
        </p:nvGrpSpPr>
        <p:grpSpPr>
          <a:xfrm>
            <a:off x="6261264" y="555285"/>
            <a:ext cx="914687" cy="656488"/>
            <a:chOff x="7565378" y="753439"/>
            <a:chExt cx="914687" cy="656488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886EFC3B-43D7-4515-8DED-96E84A9F6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22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標題 1">
              <a:extLst>
                <a:ext uri="{FF2B5EF4-FFF2-40B4-BE49-F238E27FC236}">
                  <a16:creationId xmlns:a16="http://schemas.microsoft.com/office/drawing/2014/main" id="{2F763255-EBE8-43DA-BD66-BA669060D292}"/>
                </a:ext>
              </a:extLst>
            </p:cNvPr>
            <p:cNvSpPr txBox="1">
              <a:spLocks/>
            </p:cNvSpPr>
            <p:nvPr/>
          </p:nvSpPr>
          <p:spPr>
            <a:xfrm>
              <a:off x="7565378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2030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D65C2589-450E-4B78-9466-B4321C09E232}"/>
              </a:ext>
            </a:extLst>
          </p:cNvPr>
          <p:cNvGrpSpPr/>
          <p:nvPr/>
        </p:nvGrpSpPr>
        <p:grpSpPr>
          <a:xfrm>
            <a:off x="7277732" y="555285"/>
            <a:ext cx="914687" cy="656488"/>
            <a:chOff x="8784014" y="753439"/>
            <a:chExt cx="914687" cy="656488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04436066-83EC-4A3E-9AAD-D309C946A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058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標題 1">
              <a:extLst>
                <a:ext uri="{FF2B5EF4-FFF2-40B4-BE49-F238E27FC236}">
                  <a16:creationId xmlns:a16="http://schemas.microsoft.com/office/drawing/2014/main" id="{8340D6EA-DF7E-4950-884B-0F48E08D6FE6}"/>
                </a:ext>
              </a:extLst>
            </p:cNvPr>
            <p:cNvSpPr txBox="1">
              <a:spLocks/>
            </p:cNvSpPr>
            <p:nvPr/>
          </p:nvSpPr>
          <p:spPr>
            <a:xfrm>
              <a:off x="8784014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2040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C84D28C4-3FFF-49DA-BD0D-FD600E4BFA28}"/>
              </a:ext>
            </a:extLst>
          </p:cNvPr>
          <p:cNvGrpSpPr/>
          <p:nvPr/>
        </p:nvGrpSpPr>
        <p:grpSpPr>
          <a:xfrm>
            <a:off x="8294200" y="555285"/>
            <a:ext cx="914687" cy="656488"/>
            <a:chOff x="9803189" y="753439"/>
            <a:chExt cx="914687" cy="656488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241F8DB7-B755-4BE6-B4D9-02126E82B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6233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D907195F-BE78-4E3D-98F6-72001F8C4507}"/>
                </a:ext>
              </a:extLst>
            </p:cNvPr>
            <p:cNvSpPr txBox="1">
              <a:spLocks/>
            </p:cNvSpPr>
            <p:nvPr/>
          </p:nvSpPr>
          <p:spPr>
            <a:xfrm>
              <a:off x="9803189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89EFCA74-43F8-404E-B0E7-E99ADF760534}"/>
              </a:ext>
            </a:extLst>
          </p:cNvPr>
          <p:cNvGrpSpPr/>
          <p:nvPr/>
        </p:nvGrpSpPr>
        <p:grpSpPr>
          <a:xfrm>
            <a:off x="9310668" y="555285"/>
            <a:ext cx="914687" cy="656488"/>
            <a:chOff x="10794497" y="753439"/>
            <a:chExt cx="914687" cy="656488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9D1F829F-F15B-4E8F-B332-2F4E64D2A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7541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標題 1">
              <a:extLst>
                <a:ext uri="{FF2B5EF4-FFF2-40B4-BE49-F238E27FC236}">
                  <a16:creationId xmlns:a16="http://schemas.microsoft.com/office/drawing/2014/main" id="{69380620-23CA-4DB3-8A3B-C3DA525607FC}"/>
                </a:ext>
              </a:extLst>
            </p:cNvPr>
            <p:cNvSpPr txBox="1">
              <a:spLocks/>
            </p:cNvSpPr>
            <p:nvPr/>
          </p:nvSpPr>
          <p:spPr>
            <a:xfrm>
              <a:off x="10794497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2060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7BD9D31C-433A-45FF-814E-65A781232E6E}"/>
              </a:ext>
            </a:extLst>
          </p:cNvPr>
          <p:cNvGrpSpPr/>
          <p:nvPr/>
        </p:nvGrpSpPr>
        <p:grpSpPr>
          <a:xfrm>
            <a:off x="10327137" y="555285"/>
            <a:ext cx="914687" cy="656488"/>
            <a:chOff x="11523609" y="753439"/>
            <a:chExt cx="914687" cy="656488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898DBE80-3CD3-42DF-9C0A-4FC2DFDFF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6653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標題 1">
              <a:extLst>
                <a:ext uri="{FF2B5EF4-FFF2-40B4-BE49-F238E27FC236}">
                  <a16:creationId xmlns:a16="http://schemas.microsoft.com/office/drawing/2014/main" id="{5BDD4BB5-A4C3-4F9A-BE8C-58431735F0FE}"/>
                </a:ext>
              </a:extLst>
            </p:cNvPr>
            <p:cNvSpPr txBox="1">
              <a:spLocks/>
            </p:cNvSpPr>
            <p:nvPr/>
          </p:nvSpPr>
          <p:spPr>
            <a:xfrm>
              <a:off x="11523609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2070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71F46908-D573-4770-8C6B-AF88C5F6BC94}"/>
              </a:ext>
            </a:extLst>
          </p:cNvPr>
          <p:cNvGrpSpPr/>
          <p:nvPr/>
        </p:nvGrpSpPr>
        <p:grpSpPr>
          <a:xfrm>
            <a:off x="5244796" y="1603403"/>
            <a:ext cx="4703444" cy="502702"/>
            <a:chOff x="4046856" y="1867808"/>
            <a:chExt cx="4703444" cy="502702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AEA7B887-68C7-4E18-8260-AA97D5E65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EBF2701B-B8CE-4830-BB2D-0052978A9F8B}"/>
                </a:ext>
              </a:extLst>
            </p:cNvPr>
            <p:cNvSpPr txBox="1"/>
            <p:nvPr/>
          </p:nvSpPr>
          <p:spPr>
            <a:xfrm>
              <a:off x="4046856" y="1867808"/>
              <a:ext cx="4703444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2016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首次低於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269D5B9A-5C47-4F98-AA7A-498D102CAAE6}"/>
              </a:ext>
            </a:extLst>
          </p:cNvPr>
          <p:cNvGrpSpPr/>
          <p:nvPr/>
        </p:nvGrpSpPr>
        <p:grpSpPr>
          <a:xfrm>
            <a:off x="8192419" y="2060120"/>
            <a:ext cx="1653017" cy="502702"/>
            <a:chOff x="4998160" y="2324525"/>
            <a:chExt cx="1653017" cy="502702"/>
          </a:xfrm>
        </p:grpSpPr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719398F9-9423-4CE7-9125-6FC0BFD4A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8160" y="237869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00CF3A75-90E6-4967-8765-49CA8C41E44C}"/>
                </a:ext>
              </a:extLst>
            </p:cNvPr>
            <p:cNvSpPr txBox="1"/>
            <p:nvPr/>
          </p:nvSpPr>
          <p:spPr>
            <a:xfrm>
              <a:off x="4998160" y="2324525"/>
              <a:ext cx="1653017" cy="502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2045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sp>
        <p:nvSpPr>
          <p:cNvPr id="62" name="矩形: 剪去單一角落 61">
            <a:extLst>
              <a:ext uri="{FF2B5EF4-FFF2-40B4-BE49-F238E27FC236}">
                <a16:creationId xmlns:a16="http://schemas.microsoft.com/office/drawing/2014/main" id="{D759CDB1-37CF-4649-A9A6-BEA4B95DBB50}"/>
              </a:ext>
            </a:extLst>
          </p:cNvPr>
          <p:cNvSpPr/>
          <p:nvPr/>
        </p:nvSpPr>
        <p:spPr>
          <a:xfrm flipH="1">
            <a:off x="149714" y="2512873"/>
            <a:ext cx="1354611" cy="1348188"/>
          </a:xfrm>
          <a:prstGeom prst="snip1Rect">
            <a:avLst>
              <a:gd name="adj" fmla="val 29525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標題 1">
            <a:extLst>
              <a:ext uri="{FF2B5EF4-FFF2-40B4-BE49-F238E27FC236}">
                <a16:creationId xmlns:a16="http://schemas.microsoft.com/office/drawing/2014/main" id="{F6C46FC6-6C55-4001-AC89-7B0F151818D6}"/>
              </a:ext>
            </a:extLst>
          </p:cNvPr>
          <p:cNvSpPr txBox="1">
            <a:spLocks/>
          </p:cNvSpPr>
          <p:nvPr/>
        </p:nvSpPr>
        <p:spPr>
          <a:xfrm>
            <a:off x="232520" y="3160930"/>
            <a:ext cx="1228799" cy="70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工作年齡人口</a:t>
            </a:r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3C5AA99F-4031-4187-9163-8BFEF9F953D0}"/>
              </a:ext>
            </a:extLst>
          </p:cNvPr>
          <p:cNvGrpSpPr/>
          <p:nvPr/>
        </p:nvGrpSpPr>
        <p:grpSpPr>
          <a:xfrm>
            <a:off x="2538436" y="2494757"/>
            <a:ext cx="2579176" cy="707886"/>
            <a:chOff x="4046856" y="1867808"/>
            <a:chExt cx="2579176" cy="707886"/>
          </a:xfrm>
        </p:grpSpPr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2C616B14-1291-4CB8-9DF4-AD5627EC9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54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DE6D346D-090C-4B59-AB8E-60FA490BB964}"/>
                </a:ext>
              </a:extLst>
            </p:cNvPr>
            <p:cNvSpPr txBox="1"/>
            <p:nvPr/>
          </p:nvSpPr>
          <p:spPr>
            <a:xfrm>
              <a:off x="4046856" y="1867808"/>
              <a:ext cx="25791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15-64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歲人口占比超過三分之二，開啟人口紅利時期</a:t>
              </a:r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B955E41A-770E-43A8-80D8-1F1499ECE5B5}"/>
              </a:ext>
            </a:extLst>
          </p:cNvPr>
          <p:cNvGrpSpPr/>
          <p:nvPr/>
        </p:nvGrpSpPr>
        <p:grpSpPr>
          <a:xfrm>
            <a:off x="6472226" y="2955405"/>
            <a:ext cx="4215445" cy="502702"/>
            <a:chOff x="4046855" y="1867808"/>
            <a:chExt cx="6266501" cy="502702"/>
          </a:xfrm>
        </p:grpSpPr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C515F5C0-06CB-43F0-BCFE-F0C8DC009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B5340245-16CA-413B-937F-FA03F9BE2461}"/>
                </a:ext>
              </a:extLst>
            </p:cNvPr>
            <p:cNvSpPr txBox="1"/>
            <p:nvPr/>
          </p:nvSpPr>
          <p:spPr>
            <a:xfrm>
              <a:off x="4046855" y="1867808"/>
              <a:ext cx="6266501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占比開始低於三分之二，結束人口紅利時期</a:t>
              </a:r>
            </a:p>
          </p:txBody>
        </p:sp>
      </p:grpSp>
      <p:sp>
        <p:nvSpPr>
          <p:cNvPr id="76" name="矩形: 剪去單一角落 75">
            <a:extLst>
              <a:ext uri="{FF2B5EF4-FFF2-40B4-BE49-F238E27FC236}">
                <a16:creationId xmlns:a16="http://schemas.microsoft.com/office/drawing/2014/main" id="{4BB4BF54-65B5-487B-AC80-485CCD68ACAC}"/>
              </a:ext>
            </a:extLst>
          </p:cNvPr>
          <p:cNvSpPr/>
          <p:nvPr/>
        </p:nvSpPr>
        <p:spPr>
          <a:xfrm flipH="1">
            <a:off x="149717" y="3858112"/>
            <a:ext cx="1354611" cy="1350398"/>
          </a:xfrm>
          <a:prstGeom prst="snip1Rect">
            <a:avLst>
              <a:gd name="adj" fmla="val 2852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: 剪去單一角落 76">
            <a:extLst>
              <a:ext uri="{FF2B5EF4-FFF2-40B4-BE49-F238E27FC236}">
                <a16:creationId xmlns:a16="http://schemas.microsoft.com/office/drawing/2014/main" id="{05F6B94F-9FE6-453C-8ED2-26FF764C0061}"/>
              </a:ext>
            </a:extLst>
          </p:cNvPr>
          <p:cNvSpPr/>
          <p:nvPr/>
        </p:nvSpPr>
        <p:spPr>
          <a:xfrm flipH="1">
            <a:off x="1504328" y="3859276"/>
            <a:ext cx="10497688" cy="1350398"/>
          </a:xfrm>
          <a:prstGeom prst="snip1Rect">
            <a:avLst>
              <a:gd name="adj" fmla="val 0"/>
            </a:avLst>
          </a:prstGeom>
          <a:solidFill>
            <a:srgbClr val="F0F2F6"/>
          </a:solidFill>
          <a:ln w="6350">
            <a:solidFill>
              <a:srgbClr val="F0F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8" name="標題 1">
            <a:extLst>
              <a:ext uri="{FF2B5EF4-FFF2-40B4-BE49-F238E27FC236}">
                <a16:creationId xmlns:a16="http://schemas.microsoft.com/office/drawing/2014/main" id="{864D8857-8A50-4D5E-8AF5-24030AFD5505}"/>
              </a:ext>
            </a:extLst>
          </p:cNvPr>
          <p:cNvSpPr txBox="1">
            <a:spLocks/>
          </p:cNvSpPr>
          <p:nvPr/>
        </p:nvSpPr>
        <p:spPr>
          <a:xfrm>
            <a:off x="344445" y="4534533"/>
            <a:ext cx="1004948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扶養比</a:t>
            </a:r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23C003A5-5233-4B08-89B3-9AF7137118C1}"/>
              </a:ext>
            </a:extLst>
          </p:cNvPr>
          <p:cNvGrpSpPr/>
          <p:nvPr/>
        </p:nvGrpSpPr>
        <p:grpSpPr>
          <a:xfrm>
            <a:off x="2538436" y="3858112"/>
            <a:ext cx="2091799" cy="502702"/>
            <a:chOff x="1739173" y="1411091"/>
            <a:chExt cx="2091799" cy="502702"/>
          </a:xfrm>
        </p:grpSpPr>
        <p:cxnSp>
          <p:nvCxnSpPr>
            <p:cNvPr id="80" name="直線接點 79">
              <a:extLst>
                <a:ext uri="{FF2B5EF4-FFF2-40B4-BE49-F238E27FC236}">
                  <a16:creationId xmlns:a16="http://schemas.microsoft.com/office/drawing/2014/main" id="{F7E4D498-30C1-4236-B709-1857C3D27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A914C8D3-2B12-421A-93F8-96C8227A22E4}"/>
                </a:ext>
              </a:extLst>
            </p:cNvPr>
            <p:cNvSpPr txBox="1"/>
            <p:nvPr/>
          </p:nvSpPr>
          <p:spPr>
            <a:xfrm>
              <a:off x="1739173" y="1411091"/>
              <a:ext cx="2091799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扶養比開始低於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50</a:t>
              </a: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BAA30C90-99E5-4DEB-980A-6C441D5BD34E}"/>
              </a:ext>
            </a:extLst>
          </p:cNvPr>
          <p:cNvGrpSpPr/>
          <p:nvPr/>
        </p:nvGrpSpPr>
        <p:grpSpPr>
          <a:xfrm>
            <a:off x="5319551" y="3858112"/>
            <a:ext cx="5515421" cy="502702"/>
            <a:chOff x="1739173" y="1411091"/>
            <a:chExt cx="5515421" cy="502702"/>
          </a:xfrm>
        </p:grpSpPr>
        <p:cxnSp>
          <p:nvCxnSpPr>
            <p:cNvPr id="84" name="直線接點 83">
              <a:extLst>
                <a:ext uri="{FF2B5EF4-FFF2-40B4-BE49-F238E27FC236}">
                  <a16:creationId xmlns:a16="http://schemas.microsoft.com/office/drawing/2014/main" id="{33BA4CBE-E0CE-41AB-9620-38FDBD13D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3409E14D-7779-4E12-B2CC-C0DC92576437}"/>
                </a:ext>
              </a:extLst>
            </p:cNvPr>
            <p:cNvSpPr txBox="1"/>
            <p:nvPr/>
          </p:nvSpPr>
          <p:spPr>
            <a:xfrm>
              <a:off x="1739173" y="1411091"/>
              <a:ext cx="5515421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2017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老年人口開始超過幼年人口成為青壯年人口主要的扶養對象</a:t>
              </a: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611614EF-A7CA-41B6-8E9B-40DD6C12D221}"/>
              </a:ext>
            </a:extLst>
          </p:cNvPr>
          <p:cNvGrpSpPr/>
          <p:nvPr/>
        </p:nvGrpSpPr>
        <p:grpSpPr>
          <a:xfrm>
            <a:off x="9653712" y="4566090"/>
            <a:ext cx="2448000" cy="707886"/>
            <a:chOff x="1739173" y="1411091"/>
            <a:chExt cx="2448000" cy="707886"/>
          </a:xfrm>
        </p:grpSpPr>
        <p:cxnSp>
          <p:nvCxnSpPr>
            <p:cNvPr id="90" name="直線接點 89">
              <a:extLst>
                <a:ext uri="{FF2B5EF4-FFF2-40B4-BE49-F238E27FC236}">
                  <a16:creationId xmlns:a16="http://schemas.microsoft.com/office/drawing/2014/main" id="{145A194B-7EE4-4715-B973-0166A743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5328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DB4AF264-D346-4DDA-B31F-ED724817E674}"/>
                </a:ext>
              </a:extLst>
            </p:cNvPr>
            <p:cNvSpPr txBox="1"/>
            <p:nvPr/>
          </p:nvSpPr>
          <p:spPr>
            <a:xfrm>
              <a:off x="1739173" y="1411091"/>
              <a:ext cx="2448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2060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依賴人口開始超過青壯年人口，扶養比超過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100</a:t>
              </a:r>
            </a:p>
          </p:txBody>
        </p:sp>
      </p:grpSp>
      <p:sp>
        <p:nvSpPr>
          <p:cNvPr id="99" name="矩形: 剪去單一角落 98">
            <a:extLst>
              <a:ext uri="{FF2B5EF4-FFF2-40B4-BE49-F238E27FC236}">
                <a16:creationId xmlns:a16="http://schemas.microsoft.com/office/drawing/2014/main" id="{E878D53F-6BD3-4FEF-97D2-AB6F9909E157}"/>
              </a:ext>
            </a:extLst>
          </p:cNvPr>
          <p:cNvSpPr/>
          <p:nvPr/>
        </p:nvSpPr>
        <p:spPr>
          <a:xfrm flipH="1">
            <a:off x="149713" y="5205752"/>
            <a:ext cx="1354611" cy="1564116"/>
          </a:xfrm>
          <a:prstGeom prst="snip1Rect">
            <a:avLst>
              <a:gd name="adj" fmla="val 29525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標題 1">
            <a:extLst>
              <a:ext uri="{FF2B5EF4-FFF2-40B4-BE49-F238E27FC236}">
                <a16:creationId xmlns:a16="http://schemas.microsoft.com/office/drawing/2014/main" id="{381D6666-2B26-41B2-8FBA-EDF47C4CF687}"/>
              </a:ext>
            </a:extLst>
          </p:cNvPr>
          <p:cNvSpPr txBox="1">
            <a:spLocks/>
          </p:cNvSpPr>
          <p:nvPr/>
        </p:nvSpPr>
        <p:spPr>
          <a:xfrm>
            <a:off x="232520" y="5984079"/>
            <a:ext cx="1228799" cy="7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老年人口</a:t>
            </a:r>
          </a:p>
        </p:txBody>
      </p:sp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6C392FE6-4DDA-4AEF-B6ED-57DC45979A55}"/>
              </a:ext>
            </a:extLst>
          </p:cNvPr>
          <p:cNvGrpSpPr/>
          <p:nvPr/>
        </p:nvGrpSpPr>
        <p:grpSpPr>
          <a:xfrm>
            <a:off x="2776649" y="5217388"/>
            <a:ext cx="2989152" cy="586236"/>
            <a:chOff x="1739173" y="1411091"/>
            <a:chExt cx="5415771" cy="586236"/>
          </a:xfrm>
        </p:grpSpPr>
        <p:cxnSp>
          <p:nvCxnSpPr>
            <p:cNvPr id="102" name="直線接點 101">
              <a:extLst>
                <a:ext uri="{FF2B5EF4-FFF2-40B4-BE49-F238E27FC236}">
                  <a16:creationId xmlns:a16="http://schemas.microsoft.com/office/drawing/2014/main" id="{F2FCFB9C-3CDF-4E87-AE18-692C06019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54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字方塊 102">
              <a:extLst>
                <a:ext uri="{FF2B5EF4-FFF2-40B4-BE49-F238E27FC236}">
                  <a16:creationId xmlns:a16="http://schemas.microsoft.com/office/drawing/2014/main" id="{2C33EB28-A417-48EE-9727-CF1FEE36FEF6}"/>
                </a:ext>
              </a:extLst>
            </p:cNvPr>
            <p:cNvSpPr txBox="1"/>
            <p:nvPr/>
          </p:nvSpPr>
          <p:spPr>
            <a:xfrm>
              <a:off x="1739173" y="1411091"/>
              <a:ext cx="5415771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1993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歲以上人口占比超過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7% (149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，邁入高齡化社會</a:t>
              </a:r>
            </a:p>
          </p:txBody>
        </p:sp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2B3DC4A9-E352-405D-B464-06D4EC4CF47F}"/>
              </a:ext>
            </a:extLst>
          </p:cNvPr>
          <p:cNvGrpSpPr/>
          <p:nvPr/>
        </p:nvGrpSpPr>
        <p:grpSpPr>
          <a:xfrm>
            <a:off x="5462483" y="5192629"/>
            <a:ext cx="6193957" cy="502702"/>
            <a:chOff x="1739173" y="1411091"/>
            <a:chExt cx="6193957" cy="502702"/>
          </a:xfrm>
        </p:grpSpPr>
        <p:cxnSp>
          <p:nvCxnSpPr>
            <p:cNvPr id="105" name="直線接點 104">
              <a:extLst>
                <a:ext uri="{FF2B5EF4-FFF2-40B4-BE49-F238E27FC236}">
                  <a16:creationId xmlns:a16="http://schemas.microsoft.com/office/drawing/2014/main" id="{ABF2DF2E-3254-4662-8B19-972C1C7880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文字方塊 105">
              <a:extLst>
                <a:ext uri="{FF2B5EF4-FFF2-40B4-BE49-F238E27FC236}">
                  <a16:creationId xmlns:a16="http://schemas.microsoft.com/office/drawing/2014/main" id="{7B715D28-DE20-4B41-9055-75469A3BEF23}"/>
                </a:ext>
              </a:extLst>
            </p:cNvPr>
            <p:cNvSpPr txBox="1"/>
            <p:nvPr/>
          </p:nvSpPr>
          <p:spPr>
            <a:xfrm>
              <a:off x="1739173" y="1411091"/>
              <a:ext cx="6193957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占比超過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14% (343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，邁入高齡社會</a:t>
              </a:r>
            </a:p>
          </p:txBody>
        </p:sp>
      </p:grpSp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CF80EA15-FD39-4195-AEC4-22BC06FDFC99}"/>
              </a:ext>
            </a:extLst>
          </p:cNvPr>
          <p:cNvGrpSpPr/>
          <p:nvPr/>
        </p:nvGrpSpPr>
        <p:grpSpPr>
          <a:xfrm>
            <a:off x="6101199" y="5679142"/>
            <a:ext cx="1519577" cy="1049903"/>
            <a:chOff x="1739173" y="1411091"/>
            <a:chExt cx="1519577" cy="1049903"/>
          </a:xfrm>
        </p:grpSpPr>
        <p:cxnSp>
          <p:nvCxnSpPr>
            <p:cNvPr id="108" name="直線接點 107">
              <a:extLst>
                <a:ext uri="{FF2B5EF4-FFF2-40B4-BE49-F238E27FC236}">
                  <a16:creationId xmlns:a16="http://schemas.microsoft.com/office/drawing/2014/main" id="{F4AE7243-902F-4BEB-A06A-C1B702404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2039"/>
              <a:ext cx="0" cy="90296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字方塊 108">
              <a:extLst>
                <a:ext uri="{FF2B5EF4-FFF2-40B4-BE49-F238E27FC236}">
                  <a16:creationId xmlns:a16="http://schemas.microsoft.com/office/drawing/2014/main" id="{3ECD2D81-00C8-459E-87F9-EE4C1BF7FAEC}"/>
                </a:ext>
              </a:extLst>
            </p:cNvPr>
            <p:cNvSpPr txBox="1"/>
            <p:nvPr/>
          </p:nvSpPr>
          <p:spPr>
            <a:xfrm>
              <a:off x="1739173" y="1411091"/>
              <a:ext cx="1519577" cy="1049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2025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20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占比超過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20% (468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，邁入超高齡社會</a:t>
              </a:r>
            </a:p>
          </p:txBody>
        </p:sp>
      </p:grp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0C0B006F-9B0D-4ABA-A2AB-F9DAA0848766}"/>
              </a:ext>
            </a:extLst>
          </p:cNvPr>
          <p:cNvCxnSpPr>
            <a:cxnSpLocks/>
          </p:cNvCxnSpPr>
          <p:nvPr/>
        </p:nvCxnSpPr>
        <p:spPr>
          <a:xfrm>
            <a:off x="5765800" y="1151221"/>
            <a:ext cx="4904381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69E8CABF-27B5-42E0-B990-C996195B4436}"/>
              </a:ext>
            </a:extLst>
          </p:cNvPr>
          <p:cNvGrpSpPr/>
          <p:nvPr/>
        </p:nvGrpSpPr>
        <p:grpSpPr>
          <a:xfrm>
            <a:off x="5117615" y="2493684"/>
            <a:ext cx="5457142" cy="502702"/>
            <a:chOff x="4046856" y="1867808"/>
            <a:chExt cx="5457142" cy="502702"/>
          </a:xfrm>
        </p:grpSpPr>
        <p:cxnSp>
          <p:nvCxnSpPr>
            <p:cNvPr id="95" name="直線接點 94">
              <a:extLst>
                <a:ext uri="{FF2B5EF4-FFF2-40B4-BE49-F238E27FC236}">
                  <a16:creationId xmlns:a16="http://schemas.microsoft.com/office/drawing/2014/main" id="{4580C9A8-CD8C-4E64-9233-0FB7462F9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89B3FFAD-DA48-4DE2-A5A5-E2FF78FD08AA}"/>
                </a:ext>
              </a:extLst>
            </p:cNvPr>
            <p:cNvSpPr txBox="1"/>
            <p:nvPr/>
          </p:nvSpPr>
          <p:spPr>
            <a:xfrm>
              <a:off x="4046856" y="1867808"/>
              <a:ext cx="5457142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2015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達最高峰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1,737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萬人，占總人口的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73.9%</a:t>
              </a:r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00D69573-CFE7-431D-A351-669685884FB8}"/>
              </a:ext>
            </a:extLst>
          </p:cNvPr>
          <p:cNvGrpSpPr/>
          <p:nvPr/>
        </p:nvGrpSpPr>
        <p:grpSpPr>
          <a:xfrm>
            <a:off x="6479360" y="4328768"/>
            <a:ext cx="2618475" cy="502702"/>
            <a:chOff x="1739173" y="1411091"/>
            <a:chExt cx="2618475" cy="502702"/>
          </a:xfrm>
        </p:grpSpPr>
        <p:cxnSp>
          <p:nvCxnSpPr>
            <p:cNvPr id="111" name="直線接點 110">
              <a:extLst>
                <a:ext uri="{FF2B5EF4-FFF2-40B4-BE49-F238E27FC236}">
                  <a16:creationId xmlns:a16="http://schemas.microsoft.com/office/drawing/2014/main" id="{5AEB053D-F849-41A3-B5DA-F54EE0457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字方塊 111">
              <a:extLst>
                <a:ext uri="{FF2B5EF4-FFF2-40B4-BE49-F238E27FC236}">
                  <a16:creationId xmlns:a16="http://schemas.microsoft.com/office/drawing/2014/main" id="{B350AE1D-B4DB-422B-937E-FA4DE5FE67C0}"/>
                </a:ext>
              </a:extLst>
            </p:cNvPr>
            <p:cNvSpPr txBox="1"/>
            <p:nvPr/>
          </p:nvSpPr>
          <p:spPr>
            <a:xfrm>
              <a:off x="1739173" y="1411091"/>
              <a:ext cx="261847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扶養比開始超過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50</a:t>
              </a:r>
            </a:p>
          </p:txBody>
        </p:sp>
      </p:grp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DFE3D451-091A-41DD-8848-E03ED2ABE791}"/>
              </a:ext>
            </a:extLst>
          </p:cNvPr>
          <p:cNvGrpSpPr/>
          <p:nvPr/>
        </p:nvGrpSpPr>
        <p:grpSpPr>
          <a:xfrm>
            <a:off x="8635312" y="6191225"/>
            <a:ext cx="3177473" cy="502702"/>
            <a:chOff x="1739173" y="1411091"/>
            <a:chExt cx="3177473" cy="502702"/>
          </a:xfrm>
        </p:grpSpPr>
        <p:cxnSp>
          <p:nvCxnSpPr>
            <p:cNvPr id="114" name="直線接點 113">
              <a:extLst>
                <a:ext uri="{FF2B5EF4-FFF2-40B4-BE49-F238E27FC236}">
                  <a16:creationId xmlns:a16="http://schemas.microsoft.com/office/drawing/2014/main" id="{73AE99C8-BB7B-49B0-B654-87514C19B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2039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AFFF9749-174A-4D63-8760-B894B1D7AF07}"/>
                </a:ext>
              </a:extLst>
            </p:cNvPr>
            <p:cNvSpPr txBox="1"/>
            <p:nvPr/>
          </p:nvSpPr>
          <p:spPr>
            <a:xfrm>
              <a:off x="1739173" y="1411091"/>
              <a:ext cx="3177473" cy="502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達最高峰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766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萬人，占比達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37.5%</a:t>
              </a:r>
            </a:p>
          </p:txBody>
        </p:sp>
      </p:grp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A6D5E1E7-6A28-4FF5-85DE-47E5554DCA70}"/>
              </a:ext>
            </a:extLst>
          </p:cNvPr>
          <p:cNvGrpSpPr/>
          <p:nvPr/>
        </p:nvGrpSpPr>
        <p:grpSpPr>
          <a:xfrm>
            <a:off x="8077261" y="5676829"/>
            <a:ext cx="3326552" cy="502702"/>
            <a:chOff x="1739173" y="1411091"/>
            <a:chExt cx="3326552" cy="502702"/>
          </a:xfrm>
        </p:grpSpPr>
        <p:cxnSp>
          <p:nvCxnSpPr>
            <p:cNvPr id="118" name="直線接點 117">
              <a:extLst>
                <a:ext uri="{FF2B5EF4-FFF2-40B4-BE49-F238E27FC236}">
                  <a16:creationId xmlns:a16="http://schemas.microsoft.com/office/drawing/2014/main" id="{C743C9AE-726A-4490-A563-04C08C2E5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2039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文字方塊 119">
              <a:extLst>
                <a:ext uri="{FF2B5EF4-FFF2-40B4-BE49-F238E27FC236}">
                  <a16:creationId xmlns:a16="http://schemas.microsoft.com/office/drawing/2014/main" id="{4B77AB95-6A58-48F6-A48C-FF203FC8D5DE}"/>
                </a:ext>
              </a:extLst>
            </p:cNvPr>
            <p:cNvSpPr txBox="1"/>
            <p:nvPr/>
          </p:nvSpPr>
          <p:spPr>
            <a:xfrm>
              <a:off x="1739173" y="1411091"/>
              <a:ext cx="3326552" cy="502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2044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全國每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人中，即有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人達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歲以上</a:t>
              </a:r>
            </a:p>
          </p:txBody>
        </p:sp>
      </p:grpSp>
      <p:pic>
        <p:nvPicPr>
          <p:cNvPr id="49" name="圖片 48">
            <a:extLst>
              <a:ext uri="{FF2B5EF4-FFF2-40B4-BE49-F238E27FC236}">
                <a16:creationId xmlns:a16="http://schemas.microsoft.com/office/drawing/2014/main" id="{ADB23ED5-6A1B-4E62-95A0-5778C58FF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5" y="4004744"/>
            <a:ext cx="648000" cy="648000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D0DE1BEA-F7B8-4B74-8D04-E62720E4E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5" y="2656929"/>
            <a:ext cx="504000" cy="504000"/>
          </a:xfrm>
          <a:prstGeom prst="rect">
            <a:avLst/>
          </a:prstGeom>
        </p:spPr>
      </p:pic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6E33BAE6-1C28-47CB-B992-5AC098D4081A}"/>
              </a:ext>
            </a:extLst>
          </p:cNvPr>
          <p:cNvGrpSpPr/>
          <p:nvPr/>
        </p:nvGrpSpPr>
        <p:grpSpPr>
          <a:xfrm>
            <a:off x="6380786" y="2059858"/>
            <a:ext cx="1696475" cy="502702"/>
            <a:chOff x="4998160" y="2324525"/>
            <a:chExt cx="1696475" cy="502702"/>
          </a:xfrm>
        </p:grpSpPr>
        <p:cxnSp>
          <p:nvCxnSpPr>
            <p:cNvPr id="122" name="直線接點 121">
              <a:extLst>
                <a:ext uri="{FF2B5EF4-FFF2-40B4-BE49-F238E27FC236}">
                  <a16:creationId xmlns:a16="http://schemas.microsoft.com/office/drawing/2014/main" id="{B49CD9FF-715C-429C-B07C-39E647911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8160" y="237869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字方塊 122">
              <a:extLst>
                <a:ext uri="{FF2B5EF4-FFF2-40B4-BE49-F238E27FC236}">
                  <a16:creationId xmlns:a16="http://schemas.microsoft.com/office/drawing/2014/main" id="{492971D0-AA1B-47B1-86D2-CB284682E4B0}"/>
                </a:ext>
              </a:extLst>
            </p:cNvPr>
            <p:cNvSpPr txBox="1"/>
            <p:nvPr/>
          </p:nvSpPr>
          <p:spPr>
            <a:xfrm>
              <a:off x="4998160" y="2324525"/>
              <a:ext cx="169647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2027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首次低於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7993D520-5973-4F80-8A6A-9231B7A26971}"/>
              </a:ext>
            </a:extLst>
          </p:cNvPr>
          <p:cNvGrpSpPr/>
          <p:nvPr/>
        </p:nvGrpSpPr>
        <p:grpSpPr>
          <a:xfrm>
            <a:off x="9260901" y="3417604"/>
            <a:ext cx="1938351" cy="502702"/>
            <a:chOff x="4046855" y="1867808"/>
            <a:chExt cx="2881470" cy="502702"/>
          </a:xfrm>
        </p:grpSpPr>
        <p:cxnSp>
          <p:nvCxnSpPr>
            <p:cNvPr id="125" name="直線接點 124">
              <a:extLst>
                <a:ext uri="{FF2B5EF4-FFF2-40B4-BE49-F238E27FC236}">
                  <a16:creationId xmlns:a16="http://schemas.microsoft.com/office/drawing/2014/main" id="{E082861C-E9D8-4F82-9C50-CEB2E2617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C2B68B31-D4BB-43D3-B26D-2067D0609FE5}"/>
                </a:ext>
              </a:extLst>
            </p:cNvPr>
            <p:cNvSpPr txBox="1"/>
            <p:nvPr/>
          </p:nvSpPr>
          <p:spPr>
            <a:xfrm>
              <a:off x="4046855" y="1867808"/>
              <a:ext cx="2881470" cy="502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2056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開始低於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1,000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51E5BB62-7AB3-4FF1-8C4F-55C39F589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5" y="1317264"/>
            <a:ext cx="504000" cy="50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0703EE8-D65F-4549-8D29-326C75EED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" y="5523570"/>
            <a:ext cx="648000" cy="648000"/>
          </a:xfrm>
          <a:prstGeom prst="rect">
            <a:avLst/>
          </a:prstGeom>
        </p:spPr>
      </p:pic>
      <p:sp>
        <p:nvSpPr>
          <p:cNvPr id="134" name="標題 1">
            <a:extLst>
              <a:ext uri="{FF2B5EF4-FFF2-40B4-BE49-F238E27FC236}">
                <a16:creationId xmlns:a16="http://schemas.microsoft.com/office/drawing/2014/main" id="{2BB8F666-4F45-42FE-BB39-A505439EA25E}"/>
              </a:ext>
            </a:extLst>
          </p:cNvPr>
          <p:cNvSpPr txBox="1">
            <a:spLocks/>
          </p:cNvSpPr>
          <p:nvPr/>
        </p:nvSpPr>
        <p:spPr>
          <a:xfrm>
            <a:off x="10882850" y="582524"/>
            <a:ext cx="1178751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註：</a:t>
            </a:r>
            <a:endParaRPr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以後</a:t>
            </a:r>
            <a:endParaRPr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為中推估值</a:t>
            </a:r>
          </a:p>
        </p:txBody>
      </p:sp>
    </p:spTree>
    <p:extLst>
      <p:ext uri="{BB962C8B-B14F-4D97-AF65-F5344CB8AC3E}">
        <p14:creationId xmlns:p14="http://schemas.microsoft.com/office/powerpoint/2010/main" val="533224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: 剪去單一角落 74">
            <a:extLst>
              <a:ext uri="{FF2B5EF4-FFF2-40B4-BE49-F238E27FC236}">
                <a16:creationId xmlns:a16="http://schemas.microsoft.com/office/drawing/2014/main" id="{16FAEA79-1EC0-4E11-8EF2-5EFF6B66F197}"/>
              </a:ext>
            </a:extLst>
          </p:cNvPr>
          <p:cNvSpPr/>
          <p:nvPr/>
        </p:nvSpPr>
        <p:spPr>
          <a:xfrm flipH="1">
            <a:off x="1504328" y="3025042"/>
            <a:ext cx="10497688" cy="1348188"/>
          </a:xfrm>
          <a:prstGeom prst="snip1Rect">
            <a:avLst>
              <a:gd name="adj" fmla="val 0"/>
            </a:avLst>
          </a:prstGeom>
          <a:solidFill>
            <a:srgbClr val="FAF4EA"/>
          </a:solidFill>
          <a:ln w="6350">
            <a:solidFill>
              <a:srgbClr val="FAF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F41BECA-38F9-43ED-BD22-8AC8AF49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C7D738D-2CDA-489C-8E20-973685A8E90C}"/>
              </a:ext>
            </a:extLst>
          </p:cNvPr>
          <p:cNvSpPr txBox="1">
            <a:spLocks/>
          </p:cNvSpPr>
          <p:nvPr/>
        </p:nvSpPr>
        <p:spPr>
          <a:xfrm>
            <a:off x="940159" y="-19957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附錄｜人口重要指標大事紀 </a:t>
            </a:r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(3/3)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: 剪去單一角落 2">
            <a:extLst>
              <a:ext uri="{FF2B5EF4-FFF2-40B4-BE49-F238E27FC236}">
                <a16:creationId xmlns:a16="http://schemas.microsoft.com/office/drawing/2014/main" id="{B67E520F-0886-4CB1-926D-8251EA09E43B}"/>
              </a:ext>
            </a:extLst>
          </p:cNvPr>
          <p:cNvSpPr/>
          <p:nvPr/>
        </p:nvSpPr>
        <p:spPr>
          <a:xfrm flipH="1">
            <a:off x="149715" y="1163408"/>
            <a:ext cx="1354611" cy="1863669"/>
          </a:xfrm>
          <a:prstGeom prst="snip1Rect">
            <a:avLst>
              <a:gd name="adj" fmla="val 2852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830451F-63DE-4CD4-9A7F-7A5934654D6F}"/>
              </a:ext>
            </a:extLst>
          </p:cNvPr>
          <p:cNvSpPr txBox="1">
            <a:spLocks/>
          </p:cNvSpPr>
          <p:nvPr/>
        </p:nvSpPr>
        <p:spPr>
          <a:xfrm>
            <a:off x="90675" y="2041177"/>
            <a:ext cx="1463713" cy="84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歲以上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超高齡人口</a:t>
            </a:r>
          </a:p>
        </p:txBody>
      </p:sp>
      <p:sp>
        <p:nvSpPr>
          <p:cNvPr id="64" name="矩形: 剪去單一角落 63">
            <a:extLst>
              <a:ext uri="{FF2B5EF4-FFF2-40B4-BE49-F238E27FC236}">
                <a16:creationId xmlns:a16="http://schemas.microsoft.com/office/drawing/2014/main" id="{069563E3-23D4-4825-A5D1-7945D307B4C2}"/>
              </a:ext>
            </a:extLst>
          </p:cNvPr>
          <p:cNvSpPr/>
          <p:nvPr/>
        </p:nvSpPr>
        <p:spPr>
          <a:xfrm flipH="1">
            <a:off x="1504328" y="1164572"/>
            <a:ext cx="10497688" cy="1896742"/>
          </a:xfrm>
          <a:prstGeom prst="snip1Rect">
            <a:avLst>
              <a:gd name="adj" fmla="val 0"/>
            </a:avLst>
          </a:prstGeom>
          <a:solidFill>
            <a:srgbClr val="F0F2F6"/>
          </a:solidFill>
          <a:ln w="6350">
            <a:solidFill>
              <a:srgbClr val="F0F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C8EEFAB-E12A-4F63-B101-1039AA633319}"/>
              </a:ext>
            </a:extLst>
          </p:cNvPr>
          <p:cNvCxnSpPr>
            <a:cxnSpLocks/>
          </p:cNvCxnSpPr>
          <p:nvPr/>
        </p:nvCxnSpPr>
        <p:spPr>
          <a:xfrm>
            <a:off x="1521968" y="1151221"/>
            <a:ext cx="424383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73F0C711-CFD5-4BA5-AB0D-3EAF952BC966}"/>
              </a:ext>
            </a:extLst>
          </p:cNvPr>
          <p:cNvGrpSpPr/>
          <p:nvPr/>
        </p:nvGrpSpPr>
        <p:grpSpPr>
          <a:xfrm>
            <a:off x="1178924" y="555285"/>
            <a:ext cx="914687" cy="656488"/>
            <a:chOff x="1704830" y="753439"/>
            <a:chExt cx="914687" cy="656488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3D1D3DC9-DEEE-400B-9C5C-19B821224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7874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EE2E13FF-FA62-4A95-970D-C3919228058F}"/>
                </a:ext>
              </a:extLst>
            </p:cNvPr>
            <p:cNvSpPr txBox="1">
              <a:spLocks/>
            </p:cNvSpPr>
            <p:nvPr/>
          </p:nvSpPr>
          <p:spPr>
            <a:xfrm>
              <a:off x="1704830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1980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9CC0D342-3A22-415D-B983-902E4CF5291F}"/>
              </a:ext>
            </a:extLst>
          </p:cNvPr>
          <p:cNvGrpSpPr/>
          <p:nvPr/>
        </p:nvGrpSpPr>
        <p:grpSpPr>
          <a:xfrm>
            <a:off x="2195392" y="555285"/>
            <a:ext cx="914687" cy="656488"/>
            <a:chOff x="3162011" y="753439"/>
            <a:chExt cx="914687" cy="656488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C58C4371-1436-41F0-B190-89283A8AB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0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標題 1">
              <a:extLst>
                <a:ext uri="{FF2B5EF4-FFF2-40B4-BE49-F238E27FC236}">
                  <a16:creationId xmlns:a16="http://schemas.microsoft.com/office/drawing/2014/main" id="{ED2AD791-34FC-4976-A25F-2B51386CCBBF}"/>
                </a:ext>
              </a:extLst>
            </p:cNvPr>
            <p:cNvSpPr txBox="1">
              <a:spLocks/>
            </p:cNvSpPr>
            <p:nvPr/>
          </p:nvSpPr>
          <p:spPr>
            <a:xfrm>
              <a:off x="31620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1990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F54A2831-CD78-4296-99D5-3C1EF8BCF33A}"/>
              </a:ext>
            </a:extLst>
          </p:cNvPr>
          <p:cNvGrpSpPr/>
          <p:nvPr/>
        </p:nvGrpSpPr>
        <p:grpSpPr>
          <a:xfrm>
            <a:off x="3211860" y="555285"/>
            <a:ext cx="914687" cy="656488"/>
            <a:chOff x="4343111" y="753439"/>
            <a:chExt cx="914687" cy="656488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FA438387-985F-4F00-AF45-82F4F25C5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1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標題 1">
              <a:extLst>
                <a:ext uri="{FF2B5EF4-FFF2-40B4-BE49-F238E27FC236}">
                  <a16:creationId xmlns:a16="http://schemas.microsoft.com/office/drawing/2014/main" id="{A2E0C79F-7099-47B4-ACE9-A598E250B5CE}"/>
                </a:ext>
              </a:extLst>
            </p:cNvPr>
            <p:cNvSpPr txBox="1">
              <a:spLocks/>
            </p:cNvSpPr>
            <p:nvPr/>
          </p:nvSpPr>
          <p:spPr>
            <a:xfrm>
              <a:off x="43431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2000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00C6A64-69C5-4B65-8B51-0107CE6EAA0D}"/>
              </a:ext>
            </a:extLst>
          </p:cNvPr>
          <p:cNvGrpSpPr/>
          <p:nvPr/>
        </p:nvGrpSpPr>
        <p:grpSpPr>
          <a:xfrm>
            <a:off x="4228328" y="555285"/>
            <a:ext cx="914687" cy="656488"/>
            <a:chOff x="5288411" y="753439"/>
            <a:chExt cx="914687" cy="656488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64D47E6A-7831-41C7-B461-BDE8B88B9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1455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標題 1">
              <a:extLst>
                <a:ext uri="{FF2B5EF4-FFF2-40B4-BE49-F238E27FC236}">
                  <a16:creationId xmlns:a16="http://schemas.microsoft.com/office/drawing/2014/main" id="{B4F7AE85-1155-4F91-B3C3-F28F7714A4B2}"/>
                </a:ext>
              </a:extLst>
            </p:cNvPr>
            <p:cNvSpPr txBox="1">
              <a:spLocks/>
            </p:cNvSpPr>
            <p:nvPr/>
          </p:nvSpPr>
          <p:spPr>
            <a:xfrm>
              <a:off x="5288411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8073FA5-7808-4A0F-A5EF-1DF9716C3B3E}"/>
              </a:ext>
            </a:extLst>
          </p:cNvPr>
          <p:cNvGrpSpPr/>
          <p:nvPr/>
        </p:nvGrpSpPr>
        <p:grpSpPr>
          <a:xfrm>
            <a:off x="5244796" y="555285"/>
            <a:ext cx="914687" cy="656488"/>
            <a:chOff x="6346742" y="753439"/>
            <a:chExt cx="914687" cy="656488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AF5C092A-849E-415C-9738-2A06F764D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9786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標題 1">
              <a:extLst>
                <a:ext uri="{FF2B5EF4-FFF2-40B4-BE49-F238E27FC236}">
                  <a16:creationId xmlns:a16="http://schemas.microsoft.com/office/drawing/2014/main" id="{45337F14-7EE6-4E7D-BF0A-E8608E2F1872}"/>
                </a:ext>
              </a:extLst>
            </p:cNvPr>
            <p:cNvSpPr txBox="1">
              <a:spLocks/>
            </p:cNvSpPr>
            <p:nvPr/>
          </p:nvSpPr>
          <p:spPr>
            <a:xfrm>
              <a:off x="6346742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7BD1D0EF-5B69-4D71-A20E-00BD6C6A7B39}"/>
              </a:ext>
            </a:extLst>
          </p:cNvPr>
          <p:cNvGrpSpPr/>
          <p:nvPr/>
        </p:nvGrpSpPr>
        <p:grpSpPr>
          <a:xfrm>
            <a:off x="6261264" y="555285"/>
            <a:ext cx="914687" cy="656488"/>
            <a:chOff x="7565378" y="753439"/>
            <a:chExt cx="914687" cy="656488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886EFC3B-43D7-4515-8DED-96E84A9F6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22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標題 1">
              <a:extLst>
                <a:ext uri="{FF2B5EF4-FFF2-40B4-BE49-F238E27FC236}">
                  <a16:creationId xmlns:a16="http://schemas.microsoft.com/office/drawing/2014/main" id="{2F763255-EBE8-43DA-BD66-BA669060D292}"/>
                </a:ext>
              </a:extLst>
            </p:cNvPr>
            <p:cNvSpPr txBox="1">
              <a:spLocks/>
            </p:cNvSpPr>
            <p:nvPr/>
          </p:nvSpPr>
          <p:spPr>
            <a:xfrm>
              <a:off x="7565378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2030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D65C2589-450E-4B78-9466-B4321C09E232}"/>
              </a:ext>
            </a:extLst>
          </p:cNvPr>
          <p:cNvGrpSpPr/>
          <p:nvPr/>
        </p:nvGrpSpPr>
        <p:grpSpPr>
          <a:xfrm>
            <a:off x="7277732" y="555285"/>
            <a:ext cx="914687" cy="656488"/>
            <a:chOff x="8784014" y="753439"/>
            <a:chExt cx="914687" cy="656488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04436066-83EC-4A3E-9AAD-D309C946A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7058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標題 1">
              <a:extLst>
                <a:ext uri="{FF2B5EF4-FFF2-40B4-BE49-F238E27FC236}">
                  <a16:creationId xmlns:a16="http://schemas.microsoft.com/office/drawing/2014/main" id="{8340D6EA-DF7E-4950-884B-0F48E08D6FE6}"/>
                </a:ext>
              </a:extLst>
            </p:cNvPr>
            <p:cNvSpPr txBox="1">
              <a:spLocks/>
            </p:cNvSpPr>
            <p:nvPr/>
          </p:nvSpPr>
          <p:spPr>
            <a:xfrm>
              <a:off x="8784014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2040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C84D28C4-3FFF-49DA-BD0D-FD600E4BFA28}"/>
              </a:ext>
            </a:extLst>
          </p:cNvPr>
          <p:cNvGrpSpPr/>
          <p:nvPr/>
        </p:nvGrpSpPr>
        <p:grpSpPr>
          <a:xfrm>
            <a:off x="8294200" y="555285"/>
            <a:ext cx="914687" cy="656488"/>
            <a:chOff x="9803189" y="753439"/>
            <a:chExt cx="914687" cy="656488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241F8DB7-B755-4BE6-B4D9-02126E82B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6233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D907195F-BE78-4E3D-98F6-72001F8C4507}"/>
                </a:ext>
              </a:extLst>
            </p:cNvPr>
            <p:cNvSpPr txBox="1">
              <a:spLocks/>
            </p:cNvSpPr>
            <p:nvPr/>
          </p:nvSpPr>
          <p:spPr>
            <a:xfrm>
              <a:off x="9803189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89EFCA74-43F8-404E-B0E7-E99ADF760534}"/>
              </a:ext>
            </a:extLst>
          </p:cNvPr>
          <p:cNvGrpSpPr/>
          <p:nvPr/>
        </p:nvGrpSpPr>
        <p:grpSpPr>
          <a:xfrm>
            <a:off x="9310668" y="555285"/>
            <a:ext cx="914687" cy="656488"/>
            <a:chOff x="10794497" y="753439"/>
            <a:chExt cx="914687" cy="656488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9D1F829F-F15B-4E8F-B332-2F4E64D2A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7541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標題 1">
              <a:extLst>
                <a:ext uri="{FF2B5EF4-FFF2-40B4-BE49-F238E27FC236}">
                  <a16:creationId xmlns:a16="http://schemas.microsoft.com/office/drawing/2014/main" id="{69380620-23CA-4DB3-8A3B-C3DA525607FC}"/>
                </a:ext>
              </a:extLst>
            </p:cNvPr>
            <p:cNvSpPr txBox="1">
              <a:spLocks/>
            </p:cNvSpPr>
            <p:nvPr/>
          </p:nvSpPr>
          <p:spPr>
            <a:xfrm>
              <a:off x="10794497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2060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7BD9D31C-433A-45FF-814E-65A781232E6E}"/>
              </a:ext>
            </a:extLst>
          </p:cNvPr>
          <p:cNvGrpSpPr/>
          <p:nvPr/>
        </p:nvGrpSpPr>
        <p:grpSpPr>
          <a:xfrm>
            <a:off x="10327137" y="555285"/>
            <a:ext cx="914687" cy="656488"/>
            <a:chOff x="11523609" y="753439"/>
            <a:chExt cx="914687" cy="656488"/>
          </a:xfrm>
        </p:grpSpPr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898DBE80-3CD3-42DF-9C0A-4FC2DFDFF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6653" y="1193744"/>
              <a:ext cx="0" cy="16833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標題 1">
              <a:extLst>
                <a:ext uri="{FF2B5EF4-FFF2-40B4-BE49-F238E27FC236}">
                  <a16:creationId xmlns:a16="http://schemas.microsoft.com/office/drawing/2014/main" id="{5BDD4BB5-A4C3-4F9A-BE8C-58431735F0FE}"/>
                </a:ext>
              </a:extLst>
            </p:cNvPr>
            <p:cNvSpPr txBox="1">
              <a:spLocks/>
            </p:cNvSpPr>
            <p:nvPr/>
          </p:nvSpPr>
          <p:spPr>
            <a:xfrm>
              <a:off x="11523609" y="753439"/>
              <a:ext cx="914687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2070</a:t>
              </a:r>
              <a:endPara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269D5B9A-5C47-4F98-AA7A-498D102CAAE6}"/>
              </a:ext>
            </a:extLst>
          </p:cNvPr>
          <p:cNvGrpSpPr/>
          <p:nvPr/>
        </p:nvGrpSpPr>
        <p:grpSpPr>
          <a:xfrm>
            <a:off x="8250475" y="3636026"/>
            <a:ext cx="3733392" cy="707886"/>
            <a:chOff x="4998160" y="2324525"/>
            <a:chExt cx="9688682" cy="707886"/>
          </a:xfrm>
        </p:grpSpPr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719398F9-9423-4CE7-9125-6FC0BFD4A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8160" y="2378697"/>
              <a:ext cx="0" cy="5328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00CF3A75-90E6-4967-8765-49CA8C41E44C}"/>
                </a:ext>
              </a:extLst>
            </p:cNvPr>
            <p:cNvSpPr txBox="1"/>
            <p:nvPr/>
          </p:nvSpPr>
          <p:spPr>
            <a:xfrm>
              <a:off x="4998160" y="2324525"/>
              <a:ext cx="96886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2046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國人預期壽命突破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85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歲，其中男性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81.8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歲，女性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88.4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</a:p>
          </p:txBody>
        </p:sp>
      </p:grpSp>
      <p:sp>
        <p:nvSpPr>
          <p:cNvPr id="62" name="矩形: 剪去單一角落 61">
            <a:extLst>
              <a:ext uri="{FF2B5EF4-FFF2-40B4-BE49-F238E27FC236}">
                <a16:creationId xmlns:a16="http://schemas.microsoft.com/office/drawing/2014/main" id="{D759CDB1-37CF-4649-A9A6-BEA4B95DBB50}"/>
              </a:ext>
            </a:extLst>
          </p:cNvPr>
          <p:cNvSpPr/>
          <p:nvPr/>
        </p:nvSpPr>
        <p:spPr>
          <a:xfrm flipH="1">
            <a:off x="149714" y="3028107"/>
            <a:ext cx="1354611" cy="1348188"/>
          </a:xfrm>
          <a:prstGeom prst="snip1Rect">
            <a:avLst>
              <a:gd name="adj" fmla="val 29525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標題 1">
            <a:extLst>
              <a:ext uri="{FF2B5EF4-FFF2-40B4-BE49-F238E27FC236}">
                <a16:creationId xmlns:a16="http://schemas.microsoft.com/office/drawing/2014/main" id="{F6C46FC6-6C55-4001-AC89-7B0F151818D6}"/>
              </a:ext>
            </a:extLst>
          </p:cNvPr>
          <p:cNvSpPr txBox="1">
            <a:spLocks/>
          </p:cNvSpPr>
          <p:nvPr/>
        </p:nvSpPr>
        <p:spPr>
          <a:xfrm>
            <a:off x="208132" y="3685952"/>
            <a:ext cx="1228799" cy="7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預期壽命</a:t>
            </a:r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B955E41A-770E-43A8-80D8-1F1499ECE5B5}"/>
              </a:ext>
            </a:extLst>
          </p:cNvPr>
          <p:cNvGrpSpPr/>
          <p:nvPr/>
        </p:nvGrpSpPr>
        <p:grpSpPr>
          <a:xfrm>
            <a:off x="7558893" y="1688843"/>
            <a:ext cx="3304845" cy="707886"/>
            <a:chOff x="4046855" y="1867808"/>
            <a:chExt cx="4912841" cy="707886"/>
          </a:xfrm>
        </p:grpSpPr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C515F5C0-06CB-43F0-BCFE-F0C8DC009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5328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B5340245-16CA-413B-937F-FA03F9BE2461}"/>
                </a:ext>
              </a:extLst>
            </p:cNvPr>
            <p:cNvSpPr txBox="1"/>
            <p:nvPr/>
          </p:nvSpPr>
          <p:spPr>
            <a:xfrm>
              <a:off x="4046855" y="1867808"/>
              <a:ext cx="491284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2039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萬人；每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位老年人口中，即有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名為超高齡老人</a:t>
              </a:r>
            </a:p>
          </p:txBody>
        </p:sp>
      </p:grpSp>
      <p:sp>
        <p:nvSpPr>
          <p:cNvPr id="76" name="矩形: 剪去單一角落 75">
            <a:extLst>
              <a:ext uri="{FF2B5EF4-FFF2-40B4-BE49-F238E27FC236}">
                <a16:creationId xmlns:a16="http://schemas.microsoft.com/office/drawing/2014/main" id="{4BB4BF54-65B5-487B-AC80-485CCD68ACAC}"/>
              </a:ext>
            </a:extLst>
          </p:cNvPr>
          <p:cNvSpPr/>
          <p:nvPr/>
        </p:nvSpPr>
        <p:spPr>
          <a:xfrm flipH="1">
            <a:off x="149715" y="4377324"/>
            <a:ext cx="1354611" cy="2150872"/>
          </a:xfrm>
          <a:prstGeom prst="snip1Rect">
            <a:avLst>
              <a:gd name="adj" fmla="val 2852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: 剪去單一角落 76">
            <a:extLst>
              <a:ext uri="{FF2B5EF4-FFF2-40B4-BE49-F238E27FC236}">
                <a16:creationId xmlns:a16="http://schemas.microsoft.com/office/drawing/2014/main" id="{05F6B94F-9FE6-453C-8ED2-26FF764C0061}"/>
              </a:ext>
            </a:extLst>
          </p:cNvPr>
          <p:cNvSpPr/>
          <p:nvPr/>
        </p:nvSpPr>
        <p:spPr>
          <a:xfrm flipH="1">
            <a:off x="1504328" y="4378487"/>
            <a:ext cx="10497688" cy="2144452"/>
          </a:xfrm>
          <a:prstGeom prst="snip1Rect">
            <a:avLst>
              <a:gd name="adj" fmla="val 0"/>
            </a:avLst>
          </a:prstGeom>
          <a:solidFill>
            <a:srgbClr val="F0F2F6"/>
          </a:solidFill>
          <a:ln w="6350">
            <a:solidFill>
              <a:srgbClr val="F0F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8" name="標題 1">
            <a:extLst>
              <a:ext uri="{FF2B5EF4-FFF2-40B4-BE49-F238E27FC236}">
                <a16:creationId xmlns:a16="http://schemas.microsoft.com/office/drawing/2014/main" id="{864D8857-8A50-4D5E-8AF5-24030AFD5505}"/>
              </a:ext>
            </a:extLst>
          </p:cNvPr>
          <p:cNvSpPr txBox="1">
            <a:spLocks/>
          </p:cNvSpPr>
          <p:nvPr/>
        </p:nvSpPr>
        <p:spPr>
          <a:xfrm>
            <a:off x="457521" y="5527593"/>
            <a:ext cx="730020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死亡</a:t>
            </a:r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23C003A5-5233-4B08-89B3-9AF7137118C1}"/>
              </a:ext>
            </a:extLst>
          </p:cNvPr>
          <p:cNvGrpSpPr/>
          <p:nvPr/>
        </p:nvGrpSpPr>
        <p:grpSpPr>
          <a:xfrm>
            <a:off x="2340637" y="4377324"/>
            <a:ext cx="2401586" cy="502702"/>
            <a:chOff x="1739173" y="1411091"/>
            <a:chExt cx="2401586" cy="502702"/>
          </a:xfrm>
        </p:grpSpPr>
        <p:cxnSp>
          <p:nvCxnSpPr>
            <p:cNvPr id="80" name="直線接點 79">
              <a:extLst>
                <a:ext uri="{FF2B5EF4-FFF2-40B4-BE49-F238E27FC236}">
                  <a16:creationId xmlns:a16="http://schemas.microsoft.com/office/drawing/2014/main" id="{F7E4D498-30C1-4236-B709-1857C3D27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A914C8D3-2B12-421A-93F8-96C8227A22E4}"/>
                </a:ext>
              </a:extLst>
            </p:cNvPr>
            <p:cNvSpPr txBox="1"/>
            <p:nvPr/>
          </p:nvSpPr>
          <p:spPr>
            <a:xfrm>
              <a:off x="1739173" y="1411091"/>
              <a:ext cx="2401586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1988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死亡數開始超過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BAA30C90-99E5-4DEB-980A-6C441D5BD34E}"/>
              </a:ext>
            </a:extLst>
          </p:cNvPr>
          <p:cNvGrpSpPr/>
          <p:nvPr/>
        </p:nvGrpSpPr>
        <p:grpSpPr>
          <a:xfrm>
            <a:off x="5578532" y="4833494"/>
            <a:ext cx="5515421" cy="502702"/>
            <a:chOff x="1739173" y="1411091"/>
            <a:chExt cx="5515421" cy="502702"/>
          </a:xfrm>
        </p:grpSpPr>
        <p:cxnSp>
          <p:nvCxnSpPr>
            <p:cNvPr id="84" name="直線接點 83">
              <a:extLst>
                <a:ext uri="{FF2B5EF4-FFF2-40B4-BE49-F238E27FC236}">
                  <a16:creationId xmlns:a16="http://schemas.microsoft.com/office/drawing/2014/main" id="{33BA4CBE-E0CE-41AB-9620-38FDBD13D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3409E14D-7779-4E12-B2CC-C0DC92576437}"/>
                </a:ext>
              </a:extLst>
            </p:cNvPr>
            <p:cNvSpPr txBox="1"/>
            <p:nvPr/>
          </p:nvSpPr>
          <p:spPr>
            <a:xfrm>
              <a:off x="1739173" y="1411091"/>
              <a:ext cx="5515421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死亡數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17.3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萬人，開始超過出生數，人口自然增加由正轉負</a:t>
              </a: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611614EF-A7CA-41B6-8E9B-40DD6C12D221}"/>
              </a:ext>
            </a:extLst>
          </p:cNvPr>
          <p:cNvGrpSpPr/>
          <p:nvPr/>
        </p:nvGrpSpPr>
        <p:grpSpPr>
          <a:xfrm>
            <a:off x="9577512" y="5815053"/>
            <a:ext cx="2618475" cy="707886"/>
            <a:chOff x="1739173" y="1411091"/>
            <a:chExt cx="2618475" cy="707886"/>
          </a:xfrm>
        </p:grpSpPr>
        <p:cxnSp>
          <p:nvCxnSpPr>
            <p:cNvPr id="90" name="直線接點 89">
              <a:extLst>
                <a:ext uri="{FF2B5EF4-FFF2-40B4-BE49-F238E27FC236}">
                  <a16:creationId xmlns:a16="http://schemas.microsoft.com/office/drawing/2014/main" id="{145A194B-7EE4-4715-B973-0166A7435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5328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DB4AF264-D346-4DDA-B31F-ED724817E674}"/>
                </a:ext>
              </a:extLst>
            </p:cNvPr>
            <p:cNvSpPr txBox="1"/>
            <p:nvPr/>
          </p:nvSpPr>
          <p:spPr>
            <a:xfrm>
              <a:off x="1739173" y="1411091"/>
              <a:ext cx="26184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2059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死亡數達最高峰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32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萬人，為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2022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年之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1.6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倍</a:t>
              </a:r>
            </a:p>
          </p:txBody>
        </p:sp>
      </p:grp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0C0B006F-9B0D-4ABA-A2AB-F9DAA0848766}"/>
              </a:ext>
            </a:extLst>
          </p:cNvPr>
          <p:cNvCxnSpPr>
            <a:cxnSpLocks/>
          </p:cNvCxnSpPr>
          <p:nvPr/>
        </p:nvCxnSpPr>
        <p:spPr>
          <a:xfrm>
            <a:off x="5765800" y="1151221"/>
            <a:ext cx="4904381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標題 1">
            <a:extLst>
              <a:ext uri="{FF2B5EF4-FFF2-40B4-BE49-F238E27FC236}">
                <a16:creationId xmlns:a16="http://schemas.microsoft.com/office/drawing/2014/main" id="{EAFB2A8E-6B7D-4A02-ABCD-3338E5D7AAD2}"/>
              </a:ext>
            </a:extLst>
          </p:cNvPr>
          <p:cNvSpPr txBox="1">
            <a:spLocks/>
          </p:cNvSpPr>
          <p:nvPr/>
        </p:nvSpPr>
        <p:spPr>
          <a:xfrm>
            <a:off x="10882850" y="582524"/>
            <a:ext cx="1178751" cy="65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註：</a:t>
            </a:r>
            <a:endParaRPr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以後</a:t>
            </a:r>
            <a:endParaRPr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為中推估值</a:t>
            </a:r>
          </a:p>
        </p:txBody>
      </p: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69E8CABF-27B5-42E0-B990-C996195B4436}"/>
              </a:ext>
            </a:extLst>
          </p:cNvPr>
          <p:cNvGrpSpPr/>
          <p:nvPr/>
        </p:nvGrpSpPr>
        <p:grpSpPr>
          <a:xfrm>
            <a:off x="5001503" y="3087088"/>
            <a:ext cx="5457142" cy="502702"/>
            <a:chOff x="4046856" y="1867808"/>
            <a:chExt cx="5457142" cy="502702"/>
          </a:xfrm>
        </p:grpSpPr>
        <p:cxnSp>
          <p:nvCxnSpPr>
            <p:cNvPr id="95" name="直線接點 94">
              <a:extLst>
                <a:ext uri="{FF2B5EF4-FFF2-40B4-BE49-F238E27FC236}">
                  <a16:creationId xmlns:a16="http://schemas.microsoft.com/office/drawing/2014/main" id="{4580C9A8-CD8C-4E64-9233-0FB7462F9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89B3FFAD-DA48-4DE2-A5A5-E2FF78FD08AA}"/>
                </a:ext>
              </a:extLst>
            </p:cNvPr>
            <p:cNvSpPr txBox="1"/>
            <p:nvPr/>
          </p:nvSpPr>
          <p:spPr>
            <a:xfrm>
              <a:off x="4046856" y="1867808"/>
              <a:ext cx="5457142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2013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國人預期壽命突破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80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歲，其中男性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76.9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歲，女性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83.4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00D69573-CFE7-431D-A351-669685884FB8}"/>
              </a:ext>
            </a:extLst>
          </p:cNvPr>
          <p:cNvGrpSpPr/>
          <p:nvPr/>
        </p:nvGrpSpPr>
        <p:grpSpPr>
          <a:xfrm>
            <a:off x="6380786" y="5392255"/>
            <a:ext cx="2618475" cy="502702"/>
            <a:chOff x="1739173" y="1411091"/>
            <a:chExt cx="2618475" cy="502702"/>
          </a:xfrm>
        </p:grpSpPr>
        <p:cxnSp>
          <p:nvCxnSpPr>
            <p:cNvPr id="111" name="直線接點 110">
              <a:extLst>
                <a:ext uri="{FF2B5EF4-FFF2-40B4-BE49-F238E27FC236}">
                  <a16:creationId xmlns:a16="http://schemas.microsoft.com/office/drawing/2014/main" id="{5AEB053D-F849-41A3-B5DA-F54EE0457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9173" y="1457327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字方塊 111">
              <a:extLst>
                <a:ext uri="{FF2B5EF4-FFF2-40B4-BE49-F238E27FC236}">
                  <a16:creationId xmlns:a16="http://schemas.microsoft.com/office/drawing/2014/main" id="{B350AE1D-B4DB-422B-937E-FA4DE5FE67C0}"/>
                </a:ext>
              </a:extLst>
            </p:cNvPr>
            <p:cNvSpPr txBox="1"/>
            <p:nvPr/>
          </p:nvSpPr>
          <p:spPr>
            <a:xfrm>
              <a:off x="1739173" y="1411091"/>
              <a:ext cx="2618475" cy="50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2027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endPara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死亡數超過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</a:t>
              </a:r>
            </a:p>
          </p:txBody>
        </p: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7993D520-5973-4F80-8A6A-9231B7A26971}"/>
              </a:ext>
            </a:extLst>
          </p:cNvPr>
          <p:cNvGrpSpPr/>
          <p:nvPr/>
        </p:nvGrpSpPr>
        <p:grpSpPr>
          <a:xfrm>
            <a:off x="9653711" y="2383755"/>
            <a:ext cx="2348305" cy="707886"/>
            <a:chOff x="4046853" y="1867808"/>
            <a:chExt cx="4809866" cy="707886"/>
          </a:xfrm>
        </p:grpSpPr>
        <p:cxnSp>
          <p:nvCxnSpPr>
            <p:cNvPr id="125" name="直線接點 124">
              <a:extLst>
                <a:ext uri="{FF2B5EF4-FFF2-40B4-BE49-F238E27FC236}">
                  <a16:creationId xmlns:a16="http://schemas.microsoft.com/office/drawing/2014/main" id="{E082861C-E9D8-4F82-9C50-CEB2E2617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5" y="1921980"/>
              <a:ext cx="0" cy="5328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字方塊 125">
              <a:extLst>
                <a:ext uri="{FF2B5EF4-FFF2-40B4-BE49-F238E27FC236}">
                  <a16:creationId xmlns:a16="http://schemas.microsoft.com/office/drawing/2014/main" id="{C2B68B31-D4BB-43D3-B26D-2067D0609FE5}"/>
                </a:ext>
              </a:extLst>
            </p:cNvPr>
            <p:cNvSpPr txBox="1"/>
            <p:nvPr/>
          </p:nvSpPr>
          <p:spPr>
            <a:xfrm>
              <a:off x="4046853" y="1867808"/>
              <a:ext cx="480986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2060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每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位老年人口中，即有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名為超高齡老人</a:t>
              </a:r>
            </a:p>
          </p:txBody>
        </p:sp>
      </p:grp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774934D5-A687-4D11-B437-CD841BE990DB}"/>
              </a:ext>
            </a:extLst>
          </p:cNvPr>
          <p:cNvGrpSpPr/>
          <p:nvPr/>
        </p:nvGrpSpPr>
        <p:grpSpPr>
          <a:xfrm>
            <a:off x="6169326" y="1170086"/>
            <a:ext cx="5173211" cy="502702"/>
            <a:chOff x="4046853" y="1867808"/>
            <a:chExt cx="10595920" cy="502702"/>
          </a:xfrm>
        </p:grpSpPr>
        <p:cxnSp>
          <p:nvCxnSpPr>
            <p:cNvPr id="131" name="直線接點 130">
              <a:extLst>
                <a:ext uri="{FF2B5EF4-FFF2-40B4-BE49-F238E27FC236}">
                  <a16:creationId xmlns:a16="http://schemas.microsoft.com/office/drawing/2014/main" id="{9B8ECF81-8640-453C-9F30-B05F82595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56" y="1921980"/>
              <a:ext cx="0" cy="36000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字方塊 131">
              <a:extLst>
                <a:ext uri="{FF2B5EF4-FFF2-40B4-BE49-F238E27FC236}">
                  <a16:creationId xmlns:a16="http://schemas.microsoft.com/office/drawing/2014/main" id="{5D476BA9-DCBC-4FC8-81F6-2A152DE7D595}"/>
                </a:ext>
              </a:extLst>
            </p:cNvPr>
            <p:cNvSpPr txBox="1"/>
            <p:nvPr/>
          </p:nvSpPr>
          <p:spPr>
            <a:xfrm>
              <a:off x="4046853" y="1867808"/>
              <a:ext cx="10595920" cy="5027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2026</a:t>
              </a: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</a:p>
            <a:p>
              <a:pPr>
                <a:lnSpc>
                  <a:spcPts val="1600"/>
                </a:lnSpc>
              </a:pP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超過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50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萬人；每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位老年人口中，即有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名為超高齡老人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A28BC396-4B60-4906-9E39-6128CD31A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0" y="1543710"/>
            <a:ext cx="576000" cy="576000"/>
          </a:xfrm>
          <a:prstGeom prst="rect">
            <a:avLst/>
          </a:prstGeom>
        </p:spPr>
      </p:pic>
      <p:pic>
        <p:nvPicPr>
          <p:cNvPr id="134" name="圖片 133">
            <a:extLst>
              <a:ext uri="{FF2B5EF4-FFF2-40B4-BE49-F238E27FC236}">
                <a16:creationId xmlns:a16="http://schemas.microsoft.com/office/drawing/2014/main" id="{C91F8D8D-8DB0-4CCB-B8F9-57C1DD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8" y="4929697"/>
            <a:ext cx="620065" cy="620065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C905CAEC-F7BD-4126-A9A2-21D0495B7D84}"/>
              </a:ext>
            </a:extLst>
          </p:cNvPr>
          <p:cNvGrpSpPr/>
          <p:nvPr/>
        </p:nvGrpSpPr>
        <p:grpSpPr>
          <a:xfrm>
            <a:off x="415665" y="3226333"/>
            <a:ext cx="813731" cy="648194"/>
            <a:chOff x="415665" y="3226333"/>
            <a:chExt cx="813731" cy="648194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3A37139D-8CD0-4D3F-B3D4-67713EED9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19"/>
            <a:stretch/>
          </p:blipFill>
          <p:spPr>
            <a:xfrm>
              <a:off x="415665" y="3438521"/>
              <a:ext cx="813731" cy="436006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BC6D4CD5-A06D-4F64-B7F0-3312474C7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86" y="3226333"/>
              <a:ext cx="304288" cy="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61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8D15C6DA-0B3C-446F-A0EB-C15D60850FD4}"/>
              </a:ext>
            </a:extLst>
          </p:cNvPr>
          <p:cNvSpPr txBox="1">
            <a:spLocks/>
          </p:cNvSpPr>
          <p:nvPr/>
        </p:nvSpPr>
        <p:spPr>
          <a:xfrm>
            <a:off x="561015" y="994110"/>
            <a:ext cx="11069970" cy="1706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4500"/>
              </a:lnSpc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人口數量與年齡結構的變動趨勢，為影響國家發展重要因素，且是研訂各項經社發展政策之參考依據，故本會每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年定期辦理人口推估，以掌握未來人口可能變化，及早因應人口議題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8F85A736-F22B-4F0E-8F13-EBC5689A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2</a:t>
            </a:fld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F466EB9-5507-4B09-AF75-E938AF9FB8BF}"/>
              </a:ext>
            </a:extLst>
          </p:cNvPr>
          <p:cNvGrpSpPr/>
          <p:nvPr/>
        </p:nvGrpSpPr>
        <p:grpSpPr>
          <a:xfrm>
            <a:off x="397335" y="3053416"/>
            <a:ext cx="2878710" cy="1440000"/>
            <a:chOff x="762212" y="2871051"/>
            <a:chExt cx="2878710" cy="1440000"/>
          </a:xfrm>
        </p:grpSpPr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7008FE17-D01C-4D40-BE06-E89B8012F511}"/>
                </a:ext>
              </a:extLst>
            </p:cNvPr>
            <p:cNvSpPr/>
            <p:nvPr/>
          </p:nvSpPr>
          <p:spPr>
            <a:xfrm>
              <a:off x="1274161" y="2871051"/>
              <a:ext cx="2366761" cy="1440000"/>
            </a:xfrm>
            <a:prstGeom prst="rightArrow">
              <a:avLst>
                <a:gd name="adj1" fmla="val 59767"/>
                <a:gd name="adj2" fmla="val 44224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762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E17D8E71-4957-4935-855F-E4562A9F57BC}"/>
                </a:ext>
              </a:extLst>
            </p:cNvPr>
            <p:cNvSpPr/>
            <p:nvPr/>
          </p:nvSpPr>
          <p:spPr>
            <a:xfrm>
              <a:off x="762212" y="3143348"/>
              <a:ext cx="900000" cy="900000"/>
            </a:xfrm>
            <a:prstGeom prst="ellipse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標題 1">
              <a:extLst>
                <a:ext uri="{FF2B5EF4-FFF2-40B4-BE49-F238E27FC236}">
                  <a16:creationId xmlns:a16="http://schemas.microsoft.com/office/drawing/2014/main" id="{7F8468A0-DFE5-45E7-8097-7172AFAD3A30}"/>
                </a:ext>
              </a:extLst>
            </p:cNvPr>
            <p:cNvSpPr txBox="1">
              <a:spLocks/>
            </p:cNvSpPr>
            <p:nvPr/>
          </p:nvSpPr>
          <p:spPr>
            <a:xfrm>
              <a:off x="1492293" y="3247220"/>
              <a:ext cx="1937686" cy="620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en-US" altLang="zh-TW" sz="20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ts val="3000"/>
                </a:lnSpc>
              </a:pP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完成初步推估</a:t>
              </a:r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A953AA6D-10F5-45C7-8F56-9A304FC114A8}"/>
              </a:ext>
            </a:extLst>
          </p:cNvPr>
          <p:cNvSpPr txBox="1">
            <a:spLocks/>
          </p:cNvSpPr>
          <p:nvPr/>
        </p:nvSpPr>
        <p:spPr>
          <a:xfrm>
            <a:off x="349745" y="4657411"/>
            <a:ext cx="2736000" cy="11365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3000"/>
              </a:lnSpc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更新、蒐集最新人口相關數據，精進推估方法，並進行推估作業</a:t>
            </a:r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86EB0597-CA79-4519-BD76-35B8244CE31E}"/>
              </a:ext>
            </a:extLst>
          </p:cNvPr>
          <p:cNvSpPr txBox="1">
            <a:spLocks/>
          </p:cNvSpPr>
          <p:nvPr/>
        </p:nvSpPr>
        <p:spPr>
          <a:xfrm>
            <a:off x="3303039" y="4657411"/>
            <a:ext cx="2736000" cy="15176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TW"/>
            </a:defPPr>
            <a:lvl1pPr>
              <a:lnSpc>
                <a:spcPts val="3000"/>
              </a:lnSpc>
              <a:spcBef>
                <a:spcPct val="0"/>
              </a:spcBef>
              <a:buNone/>
              <a:defRPr sz="2000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just"/>
            <a:r>
              <a:rPr lang="zh-TW" altLang="en-US" dirty="0"/>
              <a:t>於</a:t>
            </a:r>
            <a:r>
              <a:rPr lang="en-US" altLang="zh-TW" dirty="0"/>
              <a:t>6/7</a:t>
            </a:r>
            <a:r>
              <a:rPr lang="zh-TW" altLang="en-US" dirty="0"/>
              <a:t>、</a:t>
            </a:r>
            <a:r>
              <a:rPr lang="en-US" altLang="zh-TW" dirty="0"/>
              <a:t>6/21</a:t>
            </a:r>
            <a:r>
              <a:rPr lang="zh-TW" altLang="en-US" dirty="0"/>
              <a:t>、</a:t>
            </a:r>
            <a:r>
              <a:rPr lang="en-US" altLang="zh-TW" dirty="0"/>
              <a:t>7/13</a:t>
            </a:r>
            <a:r>
              <a:rPr lang="zh-TW" altLang="en-US" dirty="0"/>
              <a:t>召開</a:t>
            </a:r>
            <a:r>
              <a:rPr lang="en-US" altLang="zh-TW" dirty="0"/>
              <a:t>3</a:t>
            </a:r>
            <a:r>
              <a:rPr lang="zh-TW" altLang="en-US" dirty="0"/>
              <a:t>次專家諮詢會議，確認推估方法、假設及結果</a:t>
            </a: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02A9FB14-7F85-4084-B3DF-3A9FDC9C7F18}"/>
              </a:ext>
            </a:extLst>
          </p:cNvPr>
          <p:cNvSpPr/>
          <p:nvPr/>
        </p:nvSpPr>
        <p:spPr>
          <a:xfrm>
            <a:off x="397335" y="3326438"/>
            <a:ext cx="900000" cy="900000"/>
          </a:xfrm>
          <a:prstGeom prst="ellipse">
            <a:avLst/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0F1F642-01AE-43BE-ADB0-EAD56BCA7026}"/>
              </a:ext>
            </a:extLst>
          </p:cNvPr>
          <p:cNvGrpSpPr/>
          <p:nvPr/>
        </p:nvGrpSpPr>
        <p:grpSpPr>
          <a:xfrm>
            <a:off x="3305674" y="3054141"/>
            <a:ext cx="2878710" cy="1440000"/>
            <a:chOff x="762212" y="2871051"/>
            <a:chExt cx="2878710" cy="1440000"/>
          </a:xfrm>
        </p:grpSpPr>
        <p:sp>
          <p:nvSpPr>
            <p:cNvPr id="39" name="箭號: 向右 38">
              <a:extLst>
                <a:ext uri="{FF2B5EF4-FFF2-40B4-BE49-F238E27FC236}">
                  <a16:creationId xmlns:a16="http://schemas.microsoft.com/office/drawing/2014/main" id="{FB2FC740-F1B4-4C7A-B5D0-7009CD12806B}"/>
                </a:ext>
              </a:extLst>
            </p:cNvPr>
            <p:cNvSpPr/>
            <p:nvPr/>
          </p:nvSpPr>
          <p:spPr>
            <a:xfrm>
              <a:off x="1274161" y="2871051"/>
              <a:ext cx="2366761" cy="1440000"/>
            </a:xfrm>
            <a:prstGeom prst="rightArrow">
              <a:avLst>
                <a:gd name="adj1" fmla="val 59767"/>
                <a:gd name="adj2" fmla="val 44224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762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3508CFDE-370C-4BEE-AD3D-35012038FB40}"/>
                </a:ext>
              </a:extLst>
            </p:cNvPr>
            <p:cNvSpPr/>
            <p:nvPr/>
          </p:nvSpPr>
          <p:spPr>
            <a:xfrm>
              <a:off x="762212" y="3143348"/>
              <a:ext cx="900000" cy="900000"/>
            </a:xfrm>
            <a:prstGeom prst="ellipse">
              <a:avLst/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標題 1">
              <a:extLst>
                <a:ext uri="{FF2B5EF4-FFF2-40B4-BE49-F238E27FC236}">
                  <a16:creationId xmlns:a16="http://schemas.microsoft.com/office/drawing/2014/main" id="{E8489FFB-E6BF-4E4B-82E5-7E0B012B152D}"/>
                </a:ext>
              </a:extLst>
            </p:cNvPr>
            <p:cNvSpPr txBox="1">
              <a:spLocks/>
            </p:cNvSpPr>
            <p:nvPr/>
          </p:nvSpPr>
          <p:spPr>
            <a:xfrm>
              <a:off x="1492293" y="3247220"/>
              <a:ext cx="1937686" cy="620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6-7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en-US" altLang="zh-TW" sz="20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ts val="3000"/>
                </a:lnSpc>
              </a:pP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參酌專家意見</a:t>
              </a: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0250EFD2-B654-413D-87C1-E9F1CD66CA7A}"/>
              </a:ext>
            </a:extLst>
          </p:cNvPr>
          <p:cNvGrpSpPr/>
          <p:nvPr/>
        </p:nvGrpSpPr>
        <p:grpSpPr>
          <a:xfrm>
            <a:off x="6242837" y="3054141"/>
            <a:ext cx="2878710" cy="1440000"/>
            <a:chOff x="762212" y="2871051"/>
            <a:chExt cx="2878710" cy="1440000"/>
          </a:xfrm>
        </p:grpSpPr>
        <p:sp>
          <p:nvSpPr>
            <p:cNvPr id="43" name="箭號: 向右 42">
              <a:extLst>
                <a:ext uri="{FF2B5EF4-FFF2-40B4-BE49-F238E27FC236}">
                  <a16:creationId xmlns:a16="http://schemas.microsoft.com/office/drawing/2014/main" id="{FE124CDD-1056-4FFC-9B2A-C552F6C7EFB3}"/>
                </a:ext>
              </a:extLst>
            </p:cNvPr>
            <p:cNvSpPr/>
            <p:nvPr/>
          </p:nvSpPr>
          <p:spPr>
            <a:xfrm>
              <a:off x="1274161" y="2871051"/>
              <a:ext cx="2366761" cy="1440000"/>
            </a:xfrm>
            <a:prstGeom prst="rightArrow">
              <a:avLst>
                <a:gd name="adj1" fmla="val 59767"/>
                <a:gd name="adj2" fmla="val 44224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762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>
              <a:extLst>
                <a:ext uri="{FF2B5EF4-FFF2-40B4-BE49-F238E27FC236}">
                  <a16:creationId xmlns:a16="http://schemas.microsoft.com/office/drawing/2014/main" id="{587728C2-6F52-4490-9BA1-D155103A3F26}"/>
                </a:ext>
              </a:extLst>
            </p:cNvPr>
            <p:cNvSpPr/>
            <p:nvPr/>
          </p:nvSpPr>
          <p:spPr>
            <a:xfrm>
              <a:off x="762212" y="3143348"/>
              <a:ext cx="900000" cy="900000"/>
            </a:xfrm>
            <a:prstGeom prst="ellipse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標題 1">
              <a:extLst>
                <a:ext uri="{FF2B5EF4-FFF2-40B4-BE49-F238E27FC236}">
                  <a16:creationId xmlns:a16="http://schemas.microsoft.com/office/drawing/2014/main" id="{0BB331F8-1690-4298-9B3A-76E09FBC442D}"/>
                </a:ext>
              </a:extLst>
            </p:cNvPr>
            <p:cNvSpPr txBox="1">
              <a:spLocks/>
            </p:cNvSpPr>
            <p:nvPr/>
          </p:nvSpPr>
          <p:spPr>
            <a:xfrm>
              <a:off x="1492293" y="3247220"/>
              <a:ext cx="1937686" cy="620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月</a:t>
              </a:r>
              <a:endParaRPr lang="en-US" altLang="zh-TW" sz="20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ts val="3000"/>
                </a:lnSpc>
              </a:pP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委員會議報告</a:t>
              </a: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482927B2-90EA-45AA-8FC0-84FD76A6BA32}"/>
              </a:ext>
            </a:extLst>
          </p:cNvPr>
          <p:cNvGrpSpPr/>
          <p:nvPr/>
        </p:nvGrpSpPr>
        <p:grpSpPr>
          <a:xfrm>
            <a:off x="9152291" y="3054141"/>
            <a:ext cx="2878710" cy="1440000"/>
            <a:chOff x="762212" y="2871051"/>
            <a:chExt cx="2878710" cy="1440000"/>
          </a:xfrm>
        </p:grpSpPr>
        <p:sp>
          <p:nvSpPr>
            <p:cNvPr id="47" name="箭號: 向右 46">
              <a:extLst>
                <a:ext uri="{FF2B5EF4-FFF2-40B4-BE49-F238E27FC236}">
                  <a16:creationId xmlns:a16="http://schemas.microsoft.com/office/drawing/2014/main" id="{D788AB18-FD98-4BC6-BAB1-122CF869D03C}"/>
                </a:ext>
              </a:extLst>
            </p:cNvPr>
            <p:cNvSpPr/>
            <p:nvPr/>
          </p:nvSpPr>
          <p:spPr>
            <a:xfrm>
              <a:off x="1274161" y="2871051"/>
              <a:ext cx="2366761" cy="1440000"/>
            </a:xfrm>
            <a:prstGeom prst="rightArrow">
              <a:avLst>
                <a:gd name="adj1" fmla="val 59767"/>
                <a:gd name="adj2" fmla="val 44224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762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69A335C0-E9B5-48D1-B18E-37F7B47A453A}"/>
                </a:ext>
              </a:extLst>
            </p:cNvPr>
            <p:cNvSpPr/>
            <p:nvPr/>
          </p:nvSpPr>
          <p:spPr>
            <a:xfrm>
              <a:off x="762212" y="3143348"/>
              <a:ext cx="900000" cy="900000"/>
            </a:xfrm>
            <a:prstGeom prst="ellipse">
              <a:avLst/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標題 1">
              <a:extLst>
                <a:ext uri="{FF2B5EF4-FFF2-40B4-BE49-F238E27FC236}">
                  <a16:creationId xmlns:a16="http://schemas.microsoft.com/office/drawing/2014/main" id="{07ED7F04-1853-4499-B2EA-7C83A89C9B11}"/>
                </a:ext>
              </a:extLst>
            </p:cNvPr>
            <p:cNvSpPr txBox="1">
              <a:spLocks/>
            </p:cNvSpPr>
            <p:nvPr/>
          </p:nvSpPr>
          <p:spPr>
            <a:xfrm>
              <a:off x="1492293" y="3247220"/>
              <a:ext cx="1937686" cy="620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000"/>
                </a:lnSpc>
              </a:pPr>
              <a:r>
                <a:rPr lang="en-US" altLang="zh-TW" sz="2000" dirty="0"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月底前</a:t>
              </a:r>
              <a:endParaRPr lang="en-US" altLang="zh-TW" sz="20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ts val="3000"/>
                </a:lnSpc>
              </a:pPr>
              <a:r>
                <a:rPr lang="zh-TW" altLang="en-US" sz="2000" dirty="0">
                  <a:latin typeface="微軟正黑體" pitchFamily="34" charset="-120"/>
                  <a:ea typeface="微軟正黑體" pitchFamily="34" charset="-120"/>
                </a:rPr>
                <a:t>資料公開上網</a:t>
              </a:r>
            </a:p>
          </p:txBody>
        </p:sp>
      </p:grpSp>
      <p:sp>
        <p:nvSpPr>
          <p:cNvPr id="50" name="標題 1">
            <a:extLst>
              <a:ext uri="{FF2B5EF4-FFF2-40B4-BE49-F238E27FC236}">
                <a16:creationId xmlns:a16="http://schemas.microsoft.com/office/drawing/2014/main" id="{1D915C81-62FE-44E7-97D7-B59F662E33C0}"/>
              </a:ext>
            </a:extLst>
          </p:cNvPr>
          <p:cNvSpPr txBox="1">
            <a:spLocks/>
          </p:cNvSpPr>
          <p:nvPr/>
        </p:nvSpPr>
        <p:spPr>
          <a:xfrm>
            <a:off x="6256333" y="4657411"/>
            <a:ext cx="2736000" cy="11210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TW"/>
            </a:defPPr>
            <a:lvl1pPr>
              <a:lnSpc>
                <a:spcPts val="3000"/>
              </a:lnSpc>
              <a:spcBef>
                <a:spcPct val="0"/>
              </a:spcBef>
              <a:buNone/>
              <a:defRPr sz="2000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just"/>
            <a:r>
              <a:rPr lang="zh-TW" altLang="en-US" dirty="0"/>
              <a:t>於</a:t>
            </a:r>
            <a:r>
              <a:rPr lang="en-US" altLang="zh-TW" dirty="0"/>
              <a:t>8/22</a:t>
            </a:r>
            <a:r>
              <a:rPr lang="zh-TW" altLang="en-US" dirty="0"/>
              <a:t>提報本會委員會議討論，並供相關機關參考運用</a:t>
            </a:r>
          </a:p>
        </p:txBody>
      </p:sp>
      <p:sp>
        <p:nvSpPr>
          <p:cNvPr id="51" name="標題 1">
            <a:extLst>
              <a:ext uri="{FF2B5EF4-FFF2-40B4-BE49-F238E27FC236}">
                <a16:creationId xmlns:a16="http://schemas.microsoft.com/office/drawing/2014/main" id="{CFAAC2E2-1D13-41C5-9669-51400BB67C46}"/>
              </a:ext>
            </a:extLst>
          </p:cNvPr>
          <p:cNvSpPr txBox="1">
            <a:spLocks/>
          </p:cNvSpPr>
          <p:nvPr/>
        </p:nvSpPr>
        <p:spPr>
          <a:xfrm>
            <a:off x="9209628" y="4657411"/>
            <a:ext cx="2808000" cy="14679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zh-TW"/>
            </a:defPPr>
            <a:lvl1pPr>
              <a:lnSpc>
                <a:spcPts val="3000"/>
              </a:lnSpc>
              <a:spcBef>
                <a:spcPct val="0"/>
              </a:spcBef>
              <a:buNone/>
              <a:defRPr sz="2000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just"/>
            <a:r>
              <a:rPr lang="zh-TW" altLang="en-US" dirty="0"/>
              <a:t>委員會議後將成果發布於本會「人口推估查詢系統」</a:t>
            </a:r>
            <a:r>
              <a:rPr lang="zh-TW" altLang="en-US" baseline="30000" dirty="0"/>
              <a:t>*</a:t>
            </a:r>
            <a:r>
              <a:rPr lang="zh-TW" altLang="en-US" dirty="0"/>
              <a:t>及「政府資料開放平台」</a:t>
            </a:r>
          </a:p>
        </p:txBody>
      </p:sp>
      <p:sp>
        <p:nvSpPr>
          <p:cNvPr id="52" name="標題 1">
            <a:extLst>
              <a:ext uri="{FF2B5EF4-FFF2-40B4-BE49-F238E27FC236}">
                <a16:creationId xmlns:a16="http://schemas.microsoft.com/office/drawing/2014/main" id="{97EAD025-659A-4E03-BB4E-FEE00A596A06}"/>
              </a:ext>
            </a:extLst>
          </p:cNvPr>
          <p:cNvSpPr txBox="1">
            <a:spLocks/>
          </p:cNvSpPr>
          <p:nvPr/>
        </p:nvSpPr>
        <p:spPr>
          <a:xfrm>
            <a:off x="5885664" y="6400153"/>
            <a:ext cx="6316495" cy="449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lnSpc>
                <a:spcPts val="3000"/>
              </a:lnSpc>
              <a:spcBef>
                <a:spcPct val="0"/>
              </a:spcBef>
              <a:buNone/>
              <a:defRPr sz="2000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1600" dirty="0"/>
              <a:t>註：*「人口推估查詢系統」網址為</a:t>
            </a:r>
            <a:r>
              <a:rPr lang="en-US" altLang="zh-TW" sz="1600" dirty="0">
                <a:hlinkClick r:id="rId2"/>
              </a:rPr>
              <a:t>https://pop-proj.ndc.gov.tw/</a:t>
            </a:r>
            <a:endParaRPr lang="zh-TW" altLang="en-US" sz="1600" dirty="0"/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2D636183-92C8-407B-8097-3F9048DFA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6" y="3539416"/>
            <a:ext cx="468000" cy="468000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660C14DD-C502-40CD-B280-66A08E83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4" y="3539416"/>
            <a:ext cx="468000" cy="468000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66228AE5-6256-4054-956E-641CAF8E0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09" y="3539416"/>
            <a:ext cx="468000" cy="468000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8C523AA8-B4AC-4787-9F60-1F1FE5D96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94" y="3539416"/>
            <a:ext cx="468000" cy="468000"/>
          </a:xfrm>
          <a:prstGeom prst="rect">
            <a:avLst/>
          </a:prstGeom>
        </p:spPr>
      </p:pic>
      <p:sp>
        <p:nvSpPr>
          <p:cNvPr id="31" name="標題 1">
            <a:extLst>
              <a:ext uri="{FF2B5EF4-FFF2-40B4-BE49-F238E27FC236}">
                <a16:creationId xmlns:a16="http://schemas.microsoft.com/office/drawing/2014/main" id="{DA105AD5-E23F-4E47-BC6C-8BF60B08EF8B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｜前言</a:t>
            </a:r>
          </a:p>
        </p:txBody>
      </p:sp>
    </p:spTree>
    <p:extLst>
      <p:ext uri="{BB962C8B-B14F-4D97-AF65-F5344CB8AC3E}">
        <p14:creationId xmlns:p14="http://schemas.microsoft.com/office/powerpoint/2010/main" val="393617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3686C0F-1D45-4CC0-804A-16AF684A4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86" y="5164958"/>
            <a:ext cx="1609914" cy="1693042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9F8C9720-ED82-4AF5-9B97-DF98D6C98B9B}"/>
              </a:ext>
            </a:extLst>
          </p:cNvPr>
          <p:cNvGrpSpPr/>
          <p:nvPr/>
        </p:nvGrpSpPr>
        <p:grpSpPr>
          <a:xfrm>
            <a:off x="5134429" y="2451958"/>
            <a:ext cx="6101896" cy="989747"/>
            <a:chOff x="1500996" y="1614091"/>
            <a:chExt cx="4681024" cy="69708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39A8FD58-35C3-4195-96B1-D31BF7923220}"/>
                </a:ext>
              </a:extLst>
            </p:cNvPr>
            <p:cNvGrpSpPr/>
            <p:nvPr/>
          </p:nvGrpSpPr>
          <p:grpSpPr>
            <a:xfrm>
              <a:off x="1500996" y="1614091"/>
              <a:ext cx="4681024" cy="697085"/>
              <a:chOff x="1268083" y="1748104"/>
              <a:chExt cx="4681024" cy="697085"/>
            </a:xfrm>
          </p:grpSpPr>
          <p:sp>
            <p:nvSpPr>
              <p:cNvPr id="8" name="平行四邊形 7">
                <a:extLst>
                  <a:ext uri="{FF2B5EF4-FFF2-40B4-BE49-F238E27FC236}">
                    <a16:creationId xmlns:a16="http://schemas.microsoft.com/office/drawing/2014/main" id="{40E73780-4B59-4D92-AE92-987DC5656AD2}"/>
                  </a:ext>
                </a:extLst>
              </p:cNvPr>
              <p:cNvSpPr/>
              <p:nvPr/>
            </p:nvSpPr>
            <p:spPr>
              <a:xfrm rot="10800000">
                <a:off x="1268083" y="1748106"/>
                <a:ext cx="1051972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4C5E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標題 1">
                <a:extLst>
                  <a:ext uri="{FF2B5EF4-FFF2-40B4-BE49-F238E27FC236}">
                    <a16:creationId xmlns:a16="http://schemas.microsoft.com/office/drawing/2014/main" id="{26B88279-79FF-4D1D-A9D0-E28D2F27B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324" y="1862431"/>
                <a:ext cx="580642" cy="4684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32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02</a:t>
                </a:r>
                <a:endPara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平行四邊形 16">
                <a:extLst>
                  <a:ext uri="{FF2B5EF4-FFF2-40B4-BE49-F238E27FC236}">
                    <a16:creationId xmlns:a16="http://schemas.microsoft.com/office/drawing/2014/main" id="{0E1B15C7-2F1B-428E-99C3-3EA0390FCF1E}"/>
                  </a:ext>
                </a:extLst>
              </p:cNvPr>
              <p:cNvSpPr/>
              <p:nvPr/>
            </p:nvSpPr>
            <p:spPr>
              <a:xfrm rot="10800000">
                <a:off x="2112778" y="1748104"/>
                <a:ext cx="3836329" cy="697083"/>
              </a:xfrm>
              <a:prstGeom prst="parallelogram">
                <a:avLst>
                  <a:gd name="adj" fmla="val 44109"/>
                </a:avLst>
              </a:prstGeom>
              <a:solidFill>
                <a:srgbClr val="C7CFD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72F67FBE-2BAE-4BEB-BC85-E27A653E3B00}"/>
                </a:ext>
              </a:extLst>
            </p:cNvPr>
            <p:cNvSpPr txBox="1">
              <a:spLocks/>
            </p:cNvSpPr>
            <p:nvPr/>
          </p:nvSpPr>
          <p:spPr>
            <a:xfrm>
              <a:off x="2611861" y="1720750"/>
              <a:ext cx="3348912" cy="5258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推估方法與假設</a:t>
              </a:r>
            </a:p>
          </p:txBody>
        </p:sp>
      </p:grp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053F7021-9B5C-47E4-8A8C-CE01284F3EA6}"/>
              </a:ext>
            </a:extLst>
          </p:cNvPr>
          <p:cNvSpPr/>
          <p:nvPr/>
        </p:nvSpPr>
        <p:spPr>
          <a:xfrm rot="10800000">
            <a:off x="0" y="0"/>
            <a:ext cx="540143" cy="643958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C06E8A6-B428-4B7A-95E3-139789D3C059}"/>
              </a:ext>
            </a:extLst>
          </p:cNvPr>
          <p:cNvGrpSpPr/>
          <p:nvPr/>
        </p:nvGrpSpPr>
        <p:grpSpPr>
          <a:xfrm>
            <a:off x="5869715" y="1492299"/>
            <a:ext cx="4853181" cy="678180"/>
            <a:chOff x="1386337" y="1779797"/>
            <a:chExt cx="4853181" cy="678180"/>
          </a:xfrm>
        </p:grpSpPr>
        <p:sp>
          <p:nvSpPr>
            <p:cNvPr id="13" name="平行四邊形 12">
              <a:extLst>
                <a:ext uri="{FF2B5EF4-FFF2-40B4-BE49-F238E27FC236}">
                  <a16:creationId xmlns:a16="http://schemas.microsoft.com/office/drawing/2014/main" id="{E3C7BD43-FFAC-4696-8A1C-0A1B8D212C0C}"/>
                </a:ext>
              </a:extLst>
            </p:cNvPr>
            <p:cNvSpPr/>
            <p:nvPr/>
          </p:nvSpPr>
          <p:spPr>
            <a:xfrm rot="10800000">
              <a:off x="1386337" y="1779798"/>
              <a:ext cx="905186" cy="648000"/>
            </a:xfrm>
            <a:prstGeom prst="parallelogram">
              <a:avLst>
                <a:gd name="adj" fmla="val 44109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41B53BD6-8527-4BED-9FB2-0034789DD0BC}"/>
                </a:ext>
              </a:extLst>
            </p:cNvPr>
            <p:cNvSpPr txBox="1">
              <a:spLocks/>
            </p:cNvSpPr>
            <p:nvPr/>
          </p:nvSpPr>
          <p:spPr>
            <a:xfrm>
              <a:off x="1574386" y="1801489"/>
              <a:ext cx="529086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01</a:t>
              </a:r>
              <a:endPara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:a16="http://schemas.microsoft.com/office/drawing/2014/main" id="{CCDC3C20-D600-4CA5-8877-F3DB8D27A3D7}"/>
                </a:ext>
              </a:extLst>
            </p:cNvPr>
            <p:cNvSpPr/>
            <p:nvPr/>
          </p:nvSpPr>
          <p:spPr>
            <a:xfrm rot="10800000">
              <a:off x="2103471" y="1779797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80E4BF23-C30D-4A4C-BB0D-3C5C8FD05A57}"/>
                </a:ext>
              </a:extLst>
            </p:cNvPr>
            <p:cNvSpPr txBox="1">
              <a:spLocks/>
            </p:cNvSpPr>
            <p:nvPr/>
          </p:nvSpPr>
          <p:spPr>
            <a:xfrm>
              <a:off x="2391996" y="1801489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前言</a:t>
              </a:r>
            </a:p>
          </p:txBody>
        </p:sp>
      </p:grp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322553E4-F2A0-4039-BC30-E782B88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1ED2DF38-0320-46DE-9A2A-28B78A5DBA78}"/>
              </a:ext>
            </a:extLst>
          </p:cNvPr>
          <p:cNvGrpSpPr/>
          <p:nvPr/>
        </p:nvGrpSpPr>
        <p:grpSpPr>
          <a:xfrm>
            <a:off x="5869714" y="3723184"/>
            <a:ext cx="4853182" cy="678180"/>
            <a:chOff x="3412200" y="3627121"/>
            <a:chExt cx="4853182" cy="67818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32EF7E8F-0BF9-42F7-AD22-A45EFFB3326D}"/>
                </a:ext>
              </a:extLst>
            </p:cNvPr>
            <p:cNvGrpSpPr/>
            <p:nvPr/>
          </p:nvGrpSpPr>
          <p:grpSpPr>
            <a:xfrm>
              <a:off x="3412200" y="3627121"/>
              <a:ext cx="905186" cy="678179"/>
              <a:chOff x="1386337" y="1779798"/>
              <a:chExt cx="905186" cy="678179"/>
            </a:xfrm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37B11BA7-D410-46A3-97C1-D495175E0DE9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標題 1">
                <a:extLst>
                  <a:ext uri="{FF2B5EF4-FFF2-40B4-BE49-F238E27FC236}">
                    <a16:creationId xmlns:a16="http://schemas.microsoft.com/office/drawing/2014/main" id="{3297D60D-2CC8-45AB-ABD4-8C7FC73BE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03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3" name="平行四邊形 22">
              <a:extLst>
                <a:ext uri="{FF2B5EF4-FFF2-40B4-BE49-F238E27FC236}">
                  <a16:creationId xmlns:a16="http://schemas.microsoft.com/office/drawing/2014/main" id="{0F70CCFA-2CDA-4A43-8FF3-C1FEBAE12FF5}"/>
                </a:ext>
              </a:extLst>
            </p:cNvPr>
            <p:cNvSpPr/>
            <p:nvPr/>
          </p:nvSpPr>
          <p:spPr>
            <a:xfrm rot="10800000">
              <a:off x="4129335" y="3627121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標題 1">
              <a:extLst>
                <a:ext uri="{FF2B5EF4-FFF2-40B4-BE49-F238E27FC236}">
                  <a16:creationId xmlns:a16="http://schemas.microsoft.com/office/drawing/2014/main" id="{8A99A5DC-1339-4015-AAF9-81036DF7210C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3648813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2022-2070</a:t>
              </a:r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年人口推估結果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D31F049-ABF3-4DBD-8ED5-82BF85A66CC5}"/>
              </a:ext>
            </a:extLst>
          </p:cNvPr>
          <p:cNvGrpSpPr/>
          <p:nvPr/>
        </p:nvGrpSpPr>
        <p:grpSpPr>
          <a:xfrm>
            <a:off x="5869714" y="4682842"/>
            <a:ext cx="4853182" cy="678180"/>
            <a:chOff x="3412200" y="4424904"/>
            <a:chExt cx="4853182" cy="678180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815B0745-054F-433C-A02A-E54ADD8C6AA5}"/>
                </a:ext>
              </a:extLst>
            </p:cNvPr>
            <p:cNvGrpSpPr/>
            <p:nvPr/>
          </p:nvGrpSpPr>
          <p:grpSpPr>
            <a:xfrm>
              <a:off x="3412200" y="4424904"/>
              <a:ext cx="905186" cy="678179"/>
              <a:chOff x="1386337" y="1779798"/>
              <a:chExt cx="905186" cy="678179"/>
            </a:xfrm>
          </p:grpSpPr>
          <p:sp>
            <p:nvSpPr>
              <p:cNvPr id="26" name="平行四邊形 25">
                <a:extLst>
                  <a:ext uri="{FF2B5EF4-FFF2-40B4-BE49-F238E27FC236}">
                    <a16:creationId xmlns:a16="http://schemas.microsoft.com/office/drawing/2014/main" id="{72FBE35C-5EF0-4228-A965-BA454F7F5474}"/>
                  </a:ext>
                </a:extLst>
              </p:cNvPr>
              <p:cNvSpPr/>
              <p:nvPr/>
            </p:nvSpPr>
            <p:spPr>
              <a:xfrm rot="10800000">
                <a:off x="1386337" y="1779798"/>
                <a:ext cx="905186" cy="648000"/>
              </a:xfrm>
              <a:prstGeom prst="parallelogram">
                <a:avLst>
                  <a:gd name="adj" fmla="val 44109"/>
                </a:avLst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標題 1">
                <a:extLst>
                  <a:ext uri="{FF2B5EF4-FFF2-40B4-BE49-F238E27FC236}">
                    <a16:creationId xmlns:a16="http://schemas.microsoft.com/office/drawing/2014/main" id="{DA0F4047-F9B4-4AC6-9560-A4B838712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4386" y="1801489"/>
                <a:ext cx="529086" cy="6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24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04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8" name="平行四邊形 27">
              <a:extLst>
                <a:ext uri="{FF2B5EF4-FFF2-40B4-BE49-F238E27FC236}">
                  <a16:creationId xmlns:a16="http://schemas.microsoft.com/office/drawing/2014/main" id="{8E29AB5D-8737-420D-9361-C1F4E175FE4A}"/>
                </a:ext>
              </a:extLst>
            </p:cNvPr>
            <p:cNvSpPr/>
            <p:nvPr/>
          </p:nvSpPr>
          <p:spPr>
            <a:xfrm rot="10800000">
              <a:off x="4129335" y="4424904"/>
              <a:ext cx="4136047" cy="648000"/>
            </a:xfrm>
            <a:prstGeom prst="parallelogram">
              <a:avLst>
                <a:gd name="adj" fmla="val 44109"/>
              </a:avLst>
            </a:prstGeom>
            <a:solidFill>
              <a:srgbClr val="E7C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CC008E3D-0D9F-48B4-91CF-5710F11AE309}"/>
                </a:ext>
              </a:extLst>
            </p:cNvPr>
            <p:cNvSpPr txBox="1">
              <a:spLocks/>
            </p:cNvSpPr>
            <p:nvPr/>
          </p:nvSpPr>
          <p:spPr>
            <a:xfrm>
              <a:off x="4417860" y="4446596"/>
              <a:ext cx="3786562" cy="6564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人口未來課題與結語</a:t>
              </a:r>
            </a:p>
          </p:txBody>
        </p:sp>
      </p:grp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9652719B-33F0-481F-BB02-A9BEF5CFE535}"/>
              </a:ext>
            </a:extLst>
          </p:cNvPr>
          <p:cNvSpPr/>
          <p:nvPr/>
        </p:nvSpPr>
        <p:spPr>
          <a:xfrm rot="10800000" flipH="1">
            <a:off x="-18950" y="-5524"/>
            <a:ext cx="1403068" cy="1694334"/>
          </a:xfrm>
          <a:prstGeom prst="rtTriangle">
            <a:avLst/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E1D9777B-DDD7-4F21-8123-29BE24B7B670}"/>
              </a:ext>
            </a:extLst>
          </p:cNvPr>
          <p:cNvSpPr txBox="1">
            <a:spLocks/>
          </p:cNvSpPr>
          <p:nvPr/>
        </p:nvSpPr>
        <p:spPr>
          <a:xfrm>
            <a:off x="1795102" y="841643"/>
            <a:ext cx="1700113" cy="989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</a:p>
        </p:txBody>
      </p:sp>
      <p:pic>
        <p:nvPicPr>
          <p:cNvPr id="35" name="圖形 34">
            <a:extLst>
              <a:ext uri="{FF2B5EF4-FFF2-40B4-BE49-F238E27FC236}">
                <a16:creationId xmlns:a16="http://schemas.microsoft.com/office/drawing/2014/main" id="{33606415-6FC7-4A7B-B72A-174A98D3C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498" y="2304304"/>
            <a:ext cx="4153600" cy="4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73B7D14-A791-4891-97B7-E679A6C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1FC861-33FB-40CF-85A0-375ACC968A1C}"/>
              </a:ext>
            </a:extLst>
          </p:cNvPr>
          <p:cNvSpPr txBox="1"/>
          <p:nvPr/>
        </p:nvSpPr>
        <p:spPr>
          <a:xfrm>
            <a:off x="489600" y="900000"/>
            <a:ext cx="11217600" cy="157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2021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男、女性</a:t>
            </a:r>
            <a:r>
              <a:rPr lang="zh-TW" altLang="en-US" sz="2600" b="1" dirty="0">
                <a:solidFill>
                  <a:srgbClr val="D73D31"/>
                </a:solidFill>
                <a:latin typeface="微軟正黑體" pitchFamily="34" charset="-120"/>
                <a:ea typeface="微軟正黑體" pitchFamily="34" charset="-120"/>
              </a:rPr>
              <a:t>單一年齡戶籍人口數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為基期，加入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出生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死亡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社會增加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即因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跨國移動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等因素而造成的戶籍淨遷入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假設，將每個人的年齡逐年遞增，推估出未來人口數</a:t>
            </a:r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BBEEC325-2D67-4A5E-8690-433AF120DFD7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02-1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｜推估方法：年輪組成法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(Cohort-Component Method)</a:t>
            </a:r>
            <a:endParaRPr lang="zh-TW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DA51DFFF-3815-45D6-9A15-77FFF712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00" y="5001876"/>
            <a:ext cx="1219200" cy="1219200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5636F040-FB8E-4C8A-B240-461286AC8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1319" y="3044102"/>
            <a:ext cx="1219200" cy="1219200"/>
          </a:xfrm>
          <a:prstGeom prst="rect">
            <a:avLst/>
          </a:prstGeom>
        </p:spPr>
      </p:pic>
      <p:grpSp>
        <p:nvGrpSpPr>
          <p:cNvPr id="1444" name="群組 1443">
            <a:extLst>
              <a:ext uri="{FF2B5EF4-FFF2-40B4-BE49-F238E27FC236}">
                <a16:creationId xmlns:a16="http://schemas.microsoft.com/office/drawing/2014/main" id="{6105E3F1-CA92-4DB0-9F31-D36344625924}"/>
              </a:ext>
            </a:extLst>
          </p:cNvPr>
          <p:cNvGrpSpPr/>
          <p:nvPr/>
        </p:nvGrpSpPr>
        <p:grpSpPr>
          <a:xfrm>
            <a:off x="5135678" y="3027258"/>
            <a:ext cx="2171551" cy="3336503"/>
            <a:chOff x="4806449" y="3137253"/>
            <a:chExt cx="2171551" cy="3336503"/>
          </a:xfrm>
        </p:grpSpPr>
        <p:grpSp>
          <p:nvGrpSpPr>
            <p:cNvPr id="1402" name="圖形 50">
              <a:extLst>
                <a:ext uri="{FF2B5EF4-FFF2-40B4-BE49-F238E27FC236}">
                  <a16:creationId xmlns:a16="http://schemas.microsoft.com/office/drawing/2014/main" id="{81152171-A7A8-4E1C-B400-A6ED95F6B4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4000" y="3137253"/>
              <a:ext cx="1764000" cy="3055652"/>
              <a:chOff x="8285617" y="-13439"/>
              <a:chExt cx="3575676" cy="6608397"/>
            </a:xfrm>
            <a:solidFill>
              <a:srgbClr val="DDB776"/>
            </a:solidFill>
          </p:grpSpPr>
          <p:sp>
            <p:nvSpPr>
              <p:cNvPr id="1404" name="手繪多邊形: 圖案 1403">
                <a:extLst>
                  <a:ext uri="{FF2B5EF4-FFF2-40B4-BE49-F238E27FC236}">
                    <a16:creationId xmlns:a16="http://schemas.microsoft.com/office/drawing/2014/main" id="{27A7164E-56CB-49FA-B1FE-36EA751D9AB2}"/>
                  </a:ext>
                </a:extLst>
              </p:cNvPr>
              <p:cNvSpPr/>
              <p:nvPr/>
            </p:nvSpPr>
            <p:spPr>
              <a:xfrm>
                <a:off x="10645426" y="587300"/>
                <a:ext cx="1144817" cy="1319417"/>
              </a:xfrm>
              <a:custGeom>
                <a:avLst/>
                <a:gdLst>
                  <a:gd name="connsiteX0" fmla="*/ 1135201 w 1144818"/>
                  <a:gd name="connsiteY0" fmla="*/ 278378 h 1319418"/>
                  <a:gd name="connsiteX1" fmla="*/ 1136315 w 1144818"/>
                  <a:gd name="connsiteY1" fmla="*/ 282115 h 1319418"/>
                  <a:gd name="connsiteX2" fmla="*/ 1140747 w 1144818"/>
                  <a:gd name="connsiteY2" fmla="*/ 285795 h 1319418"/>
                  <a:gd name="connsiteX3" fmla="*/ 1144523 w 1144818"/>
                  <a:gd name="connsiteY3" fmla="*/ 286948 h 1319418"/>
                  <a:gd name="connsiteX4" fmla="*/ 1144818 w 1144818"/>
                  <a:gd name="connsiteY4" fmla="*/ 289856 h 1319418"/>
                  <a:gd name="connsiteX5" fmla="*/ 1141026 w 1144818"/>
                  <a:gd name="connsiteY5" fmla="*/ 295830 h 1319418"/>
                  <a:gd name="connsiteX6" fmla="*/ 1138451 w 1144818"/>
                  <a:gd name="connsiteY6" fmla="*/ 297096 h 1319418"/>
                  <a:gd name="connsiteX7" fmla="*/ 1130613 w 1144818"/>
                  <a:gd name="connsiteY7" fmla="*/ 294167 h 1319418"/>
                  <a:gd name="connsiteX8" fmla="*/ 1125893 w 1144818"/>
                  <a:gd name="connsiteY8" fmla="*/ 295341 h 1319418"/>
                  <a:gd name="connsiteX9" fmla="*/ 1122894 w 1144818"/>
                  <a:gd name="connsiteY9" fmla="*/ 294909 h 1319418"/>
                  <a:gd name="connsiteX10" fmla="*/ 1119879 w 1144818"/>
                  <a:gd name="connsiteY10" fmla="*/ 296129 h 1319418"/>
                  <a:gd name="connsiteX11" fmla="*/ 1116326 w 1144818"/>
                  <a:gd name="connsiteY11" fmla="*/ 296062 h 1319418"/>
                  <a:gd name="connsiteX12" fmla="*/ 1114600 w 1144818"/>
                  <a:gd name="connsiteY12" fmla="*/ 297158 h 1319418"/>
                  <a:gd name="connsiteX13" fmla="*/ 1110550 w 1144818"/>
                  <a:gd name="connsiteY13" fmla="*/ 296834 h 1319418"/>
                  <a:gd name="connsiteX14" fmla="*/ 1106762 w 1144818"/>
                  <a:gd name="connsiteY14" fmla="*/ 295253 h 1319418"/>
                  <a:gd name="connsiteX15" fmla="*/ 1100769 w 1144818"/>
                  <a:gd name="connsiteY15" fmla="*/ 290985 h 1319418"/>
                  <a:gd name="connsiteX16" fmla="*/ 1097326 w 1144818"/>
                  <a:gd name="connsiteY16" fmla="*/ 283655 h 1319418"/>
                  <a:gd name="connsiteX17" fmla="*/ 1093280 w 1144818"/>
                  <a:gd name="connsiteY17" fmla="*/ 281132 h 1319418"/>
                  <a:gd name="connsiteX18" fmla="*/ 1090100 w 1144818"/>
                  <a:gd name="connsiteY18" fmla="*/ 277465 h 1319418"/>
                  <a:gd name="connsiteX19" fmla="*/ 1090367 w 1144818"/>
                  <a:gd name="connsiteY19" fmla="*/ 275204 h 1319418"/>
                  <a:gd name="connsiteX20" fmla="*/ 1093272 w 1144818"/>
                  <a:gd name="connsiteY20" fmla="*/ 274661 h 1319418"/>
                  <a:gd name="connsiteX21" fmla="*/ 1103361 w 1144818"/>
                  <a:gd name="connsiteY21" fmla="*/ 279850 h 1319418"/>
                  <a:gd name="connsiteX22" fmla="*/ 1106187 w 1144818"/>
                  <a:gd name="connsiteY22" fmla="*/ 279212 h 1319418"/>
                  <a:gd name="connsiteX23" fmla="*/ 1111108 w 1144818"/>
                  <a:gd name="connsiteY23" fmla="*/ 269770 h 1319418"/>
                  <a:gd name="connsiteX24" fmla="*/ 1113540 w 1144818"/>
                  <a:gd name="connsiteY24" fmla="*/ 266277 h 1319418"/>
                  <a:gd name="connsiteX25" fmla="*/ 1116983 w 1144818"/>
                  <a:gd name="connsiteY25" fmla="*/ 265240 h 1319418"/>
                  <a:gd name="connsiteX26" fmla="*/ 1123330 w 1144818"/>
                  <a:gd name="connsiteY26" fmla="*/ 265882 h 1319418"/>
                  <a:gd name="connsiteX27" fmla="*/ 1128855 w 1144818"/>
                  <a:gd name="connsiteY27" fmla="*/ 267334 h 1319418"/>
                  <a:gd name="connsiteX28" fmla="*/ 1132273 w 1144818"/>
                  <a:gd name="connsiteY28" fmla="*/ 269633 h 1319418"/>
                  <a:gd name="connsiteX29" fmla="*/ 1135390 w 1144818"/>
                  <a:gd name="connsiteY29" fmla="*/ 274449 h 1319418"/>
                  <a:gd name="connsiteX30" fmla="*/ 1135201 w 1144818"/>
                  <a:gd name="connsiteY30" fmla="*/ 278378 h 1319418"/>
                  <a:gd name="connsiteX31" fmla="*/ 1144461 w 1144818"/>
                  <a:gd name="connsiteY31" fmla="*/ 10176 h 1319418"/>
                  <a:gd name="connsiteX32" fmla="*/ 1141413 w 1144818"/>
                  <a:gd name="connsiteY32" fmla="*/ 11939 h 1319418"/>
                  <a:gd name="connsiteX33" fmla="*/ 1137761 w 1144818"/>
                  <a:gd name="connsiteY33" fmla="*/ 12802 h 1319418"/>
                  <a:gd name="connsiteX34" fmla="*/ 1133842 w 1144818"/>
                  <a:gd name="connsiteY34" fmla="*/ 11217 h 1319418"/>
                  <a:gd name="connsiteX35" fmla="*/ 1130790 w 1144818"/>
                  <a:gd name="connsiteY35" fmla="*/ 11159 h 1319418"/>
                  <a:gd name="connsiteX36" fmla="*/ 1124102 w 1144818"/>
                  <a:gd name="connsiteY36" fmla="*/ 16287 h 1319418"/>
                  <a:gd name="connsiteX37" fmla="*/ 1113848 w 1144818"/>
                  <a:gd name="connsiteY37" fmla="*/ 18560 h 1319418"/>
                  <a:gd name="connsiteX38" fmla="*/ 1106043 w 1144818"/>
                  <a:gd name="connsiteY38" fmla="*/ 22576 h 1319418"/>
                  <a:gd name="connsiteX39" fmla="*/ 1102523 w 1144818"/>
                  <a:gd name="connsiteY39" fmla="*/ 26065 h 1319418"/>
                  <a:gd name="connsiteX40" fmla="*/ 1101442 w 1144818"/>
                  <a:gd name="connsiteY40" fmla="*/ 28628 h 1319418"/>
                  <a:gd name="connsiteX41" fmla="*/ 1095970 w 1144818"/>
                  <a:gd name="connsiteY41" fmla="*/ 29657 h 1319418"/>
                  <a:gd name="connsiteX42" fmla="*/ 1091850 w 1144818"/>
                  <a:gd name="connsiteY42" fmla="*/ 28459 h 1319418"/>
                  <a:gd name="connsiteX43" fmla="*/ 1083544 w 1144818"/>
                  <a:gd name="connsiteY43" fmla="*/ 32520 h 1319418"/>
                  <a:gd name="connsiteX44" fmla="*/ 1077583 w 1144818"/>
                  <a:gd name="connsiteY44" fmla="*/ 37116 h 1319418"/>
                  <a:gd name="connsiteX45" fmla="*/ 1073101 w 1144818"/>
                  <a:gd name="connsiteY45" fmla="*/ 38854 h 1319418"/>
                  <a:gd name="connsiteX46" fmla="*/ 1070707 w 1144818"/>
                  <a:gd name="connsiteY46" fmla="*/ 44297 h 1319418"/>
                  <a:gd name="connsiteX47" fmla="*/ 1067510 w 1144818"/>
                  <a:gd name="connsiteY47" fmla="*/ 49271 h 1319418"/>
                  <a:gd name="connsiteX48" fmla="*/ 1066553 w 1144818"/>
                  <a:gd name="connsiteY48" fmla="*/ 53843 h 1319418"/>
                  <a:gd name="connsiteX49" fmla="*/ 1063316 w 1144818"/>
                  <a:gd name="connsiteY49" fmla="*/ 58555 h 1319418"/>
                  <a:gd name="connsiteX50" fmla="*/ 1064388 w 1144818"/>
                  <a:gd name="connsiteY50" fmla="*/ 63762 h 1319418"/>
                  <a:gd name="connsiteX51" fmla="*/ 1061739 w 1144818"/>
                  <a:gd name="connsiteY51" fmla="*/ 67105 h 1319418"/>
                  <a:gd name="connsiteX52" fmla="*/ 1056834 w 1144818"/>
                  <a:gd name="connsiteY52" fmla="*/ 71378 h 1319418"/>
                  <a:gd name="connsiteX53" fmla="*/ 1054094 w 1144818"/>
                  <a:gd name="connsiteY53" fmla="*/ 71246 h 1319418"/>
                  <a:gd name="connsiteX54" fmla="*/ 1050417 w 1144818"/>
                  <a:gd name="connsiteY54" fmla="*/ 73789 h 1319418"/>
                  <a:gd name="connsiteX55" fmla="*/ 1048150 w 1144818"/>
                  <a:gd name="connsiteY55" fmla="*/ 73639 h 1319418"/>
                  <a:gd name="connsiteX56" fmla="*/ 1042928 w 1144818"/>
                  <a:gd name="connsiteY56" fmla="*/ 77613 h 1319418"/>
                  <a:gd name="connsiteX57" fmla="*/ 1042168 w 1144818"/>
                  <a:gd name="connsiteY57" fmla="*/ 79663 h 1319418"/>
                  <a:gd name="connsiteX58" fmla="*/ 1037592 w 1144818"/>
                  <a:gd name="connsiteY58" fmla="*/ 81724 h 1319418"/>
                  <a:gd name="connsiteX59" fmla="*/ 1035448 w 1144818"/>
                  <a:gd name="connsiteY59" fmla="*/ 87462 h 1319418"/>
                  <a:gd name="connsiteX60" fmla="*/ 1035723 w 1144818"/>
                  <a:gd name="connsiteY60" fmla="*/ 91768 h 1319418"/>
                  <a:gd name="connsiteX61" fmla="*/ 1034150 w 1144818"/>
                  <a:gd name="connsiteY61" fmla="*/ 93382 h 1319418"/>
                  <a:gd name="connsiteX62" fmla="*/ 1030115 w 1144818"/>
                  <a:gd name="connsiteY62" fmla="*/ 94676 h 1319418"/>
                  <a:gd name="connsiteX63" fmla="*/ 1026570 w 1144818"/>
                  <a:gd name="connsiteY63" fmla="*/ 94622 h 1319418"/>
                  <a:gd name="connsiteX64" fmla="*/ 1025091 w 1144818"/>
                  <a:gd name="connsiteY64" fmla="*/ 93000 h 1319418"/>
                  <a:gd name="connsiteX65" fmla="*/ 1019221 w 1144818"/>
                  <a:gd name="connsiteY65" fmla="*/ 93377 h 1319418"/>
                  <a:gd name="connsiteX66" fmla="*/ 1016284 w 1144818"/>
                  <a:gd name="connsiteY66" fmla="*/ 96198 h 1319418"/>
                  <a:gd name="connsiteX67" fmla="*/ 1009461 w 1144818"/>
                  <a:gd name="connsiteY67" fmla="*/ 100148 h 1319418"/>
                  <a:gd name="connsiteX68" fmla="*/ 1006827 w 1144818"/>
                  <a:gd name="connsiteY68" fmla="*/ 104255 h 1319418"/>
                  <a:gd name="connsiteX69" fmla="*/ 1006100 w 1144818"/>
                  <a:gd name="connsiteY69" fmla="*/ 111282 h 1319418"/>
                  <a:gd name="connsiteX70" fmla="*/ 1005106 w 1144818"/>
                  <a:gd name="connsiteY70" fmla="*/ 115788 h 1319418"/>
                  <a:gd name="connsiteX71" fmla="*/ 1006347 w 1144818"/>
                  <a:gd name="connsiteY71" fmla="*/ 118571 h 1319418"/>
                  <a:gd name="connsiteX72" fmla="*/ 1005274 w 1144818"/>
                  <a:gd name="connsiteY72" fmla="*/ 123769 h 1319418"/>
                  <a:gd name="connsiteX73" fmla="*/ 1002629 w 1144818"/>
                  <a:gd name="connsiteY73" fmla="*/ 127291 h 1319418"/>
                  <a:gd name="connsiteX74" fmla="*/ 1002584 w 1144818"/>
                  <a:gd name="connsiteY74" fmla="*/ 135729 h 1319418"/>
                  <a:gd name="connsiteX75" fmla="*/ 997297 w 1144818"/>
                  <a:gd name="connsiteY75" fmla="*/ 143591 h 1319418"/>
                  <a:gd name="connsiteX76" fmla="*/ 991895 w 1144818"/>
                  <a:gd name="connsiteY76" fmla="*/ 147042 h 1319418"/>
                  <a:gd name="connsiteX77" fmla="*/ 988810 w 1144818"/>
                  <a:gd name="connsiteY77" fmla="*/ 152617 h 1319418"/>
                  <a:gd name="connsiteX78" fmla="*/ 986879 w 1144818"/>
                  <a:gd name="connsiteY78" fmla="*/ 153215 h 1319418"/>
                  <a:gd name="connsiteX79" fmla="*/ 983621 w 1144818"/>
                  <a:gd name="connsiteY79" fmla="*/ 157865 h 1319418"/>
                  <a:gd name="connsiteX80" fmla="*/ 979973 w 1144818"/>
                  <a:gd name="connsiteY80" fmla="*/ 160537 h 1319418"/>
                  <a:gd name="connsiteX81" fmla="*/ 979102 w 1144818"/>
                  <a:gd name="connsiteY81" fmla="*/ 162790 h 1319418"/>
                  <a:gd name="connsiteX82" fmla="*/ 968410 w 1144818"/>
                  <a:gd name="connsiteY82" fmla="*/ 168730 h 1319418"/>
                  <a:gd name="connsiteX83" fmla="*/ 964906 w 1144818"/>
                  <a:gd name="connsiteY83" fmla="*/ 175841 h 1319418"/>
                  <a:gd name="connsiteX84" fmla="*/ 958813 w 1144818"/>
                  <a:gd name="connsiteY84" fmla="*/ 183428 h 1319418"/>
                  <a:gd name="connsiteX85" fmla="*/ 955034 w 1144818"/>
                  <a:gd name="connsiteY85" fmla="*/ 185556 h 1319418"/>
                  <a:gd name="connsiteX86" fmla="*/ 947451 w 1144818"/>
                  <a:gd name="connsiteY86" fmla="*/ 188809 h 1319418"/>
                  <a:gd name="connsiteX87" fmla="*/ 942735 w 1144818"/>
                  <a:gd name="connsiteY87" fmla="*/ 191961 h 1319418"/>
                  <a:gd name="connsiteX88" fmla="*/ 941848 w 1144818"/>
                  <a:gd name="connsiteY88" fmla="*/ 199063 h 1319418"/>
                  <a:gd name="connsiteX89" fmla="*/ 937427 w 1144818"/>
                  <a:gd name="connsiteY89" fmla="*/ 202826 h 1319418"/>
                  <a:gd name="connsiteX90" fmla="*/ 933044 w 1144818"/>
                  <a:gd name="connsiteY90" fmla="*/ 210505 h 1319418"/>
                  <a:gd name="connsiteX91" fmla="*/ 927552 w 1144818"/>
                  <a:gd name="connsiteY91" fmla="*/ 219150 h 1319418"/>
                  <a:gd name="connsiteX92" fmla="*/ 922199 w 1144818"/>
                  <a:gd name="connsiteY92" fmla="*/ 232919 h 1319418"/>
                  <a:gd name="connsiteX93" fmla="*/ 919056 w 1144818"/>
                  <a:gd name="connsiteY93" fmla="*/ 239548 h 1319418"/>
                  <a:gd name="connsiteX94" fmla="*/ 906494 w 1144818"/>
                  <a:gd name="connsiteY94" fmla="*/ 269181 h 1319418"/>
                  <a:gd name="connsiteX95" fmla="*/ 904083 w 1144818"/>
                  <a:gd name="connsiteY95" fmla="*/ 276275 h 1319418"/>
                  <a:gd name="connsiteX96" fmla="*/ 900949 w 1144818"/>
                  <a:gd name="connsiteY96" fmla="*/ 290147 h 1319418"/>
                  <a:gd name="connsiteX97" fmla="*/ 898837 w 1144818"/>
                  <a:gd name="connsiteY97" fmla="*/ 297079 h 1319418"/>
                  <a:gd name="connsiteX98" fmla="*/ 895567 w 1144818"/>
                  <a:gd name="connsiteY98" fmla="*/ 311130 h 1319418"/>
                  <a:gd name="connsiteX99" fmla="*/ 891804 w 1144818"/>
                  <a:gd name="connsiteY99" fmla="*/ 332021 h 1319418"/>
                  <a:gd name="connsiteX100" fmla="*/ 888756 w 1144818"/>
                  <a:gd name="connsiteY100" fmla="*/ 353145 h 1319418"/>
                  <a:gd name="connsiteX101" fmla="*/ 886550 w 1144818"/>
                  <a:gd name="connsiteY101" fmla="*/ 372494 h 1319418"/>
                  <a:gd name="connsiteX102" fmla="*/ 885638 w 1144818"/>
                  <a:gd name="connsiteY102" fmla="*/ 386756 h 1319418"/>
                  <a:gd name="connsiteX103" fmla="*/ 884997 w 1144818"/>
                  <a:gd name="connsiteY103" fmla="*/ 409659 h 1319418"/>
                  <a:gd name="connsiteX104" fmla="*/ 885108 w 1144818"/>
                  <a:gd name="connsiteY104" fmla="*/ 417782 h 1319418"/>
                  <a:gd name="connsiteX105" fmla="*/ 885901 w 1144818"/>
                  <a:gd name="connsiteY105" fmla="*/ 435318 h 1319418"/>
                  <a:gd name="connsiteX106" fmla="*/ 887195 w 1144818"/>
                  <a:gd name="connsiteY106" fmla="*/ 447199 h 1319418"/>
                  <a:gd name="connsiteX107" fmla="*/ 890658 w 1144818"/>
                  <a:gd name="connsiteY107" fmla="*/ 468717 h 1319418"/>
                  <a:gd name="connsiteX108" fmla="*/ 893924 w 1144818"/>
                  <a:gd name="connsiteY108" fmla="*/ 480789 h 1319418"/>
                  <a:gd name="connsiteX109" fmla="*/ 899498 w 1144818"/>
                  <a:gd name="connsiteY109" fmla="*/ 497179 h 1319418"/>
                  <a:gd name="connsiteX110" fmla="*/ 904925 w 1144818"/>
                  <a:gd name="connsiteY110" fmla="*/ 509368 h 1319418"/>
                  <a:gd name="connsiteX111" fmla="*/ 911905 w 1144818"/>
                  <a:gd name="connsiteY111" fmla="*/ 522543 h 1319418"/>
                  <a:gd name="connsiteX112" fmla="*/ 915889 w 1144818"/>
                  <a:gd name="connsiteY112" fmla="*/ 525194 h 1319418"/>
                  <a:gd name="connsiteX113" fmla="*/ 922096 w 1144818"/>
                  <a:gd name="connsiteY113" fmla="*/ 526372 h 1319418"/>
                  <a:gd name="connsiteX114" fmla="*/ 923875 w 1144818"/>
                  <a:gd name="connsiteY114" fmla="*/ 530322 h 1319418"/>
                  <a:gd name="connsiteX115" fmla="*/ 923419 w 1144818"/>
                  <a:gd name="connsiteY115" fmla="*/ 532508 h 1319418"/>
                  <a:gd name="connsiteX116" fmla="*/ 921016 w 1144818"/>
                  <a:gd name="connsiteY116" fmla="*/ 535495 h 1319418"/>
                  <a:gd name="connsiteX117" fmla="*/ 918769 w 1144818"/>
                  <a:gd name="connsiteY117" fmla="*/ 540352 h 1319418"/>
                  <a:gd name="connsiteX118" fmla="*/ 918296 w 1144818"/>
                  <a:gd name="connsiteY118" fmla="*/ 545131 h 1319418"/>
                  <a:gd name="connsiteX119" fmla="*/ 918728 w 1144818"/>
                  <a:gd name="connsiteY119" fmla="*/ 557589 h 1319418"/>
                  <a:gd name="connsiteX120" fmla="*/ 919295 w 1144818"/>
                  <a:gd name="connsiteY120" fmla="*/ 564384 h 1319418"/>
                  <a:gd name="connsiteX121" fmla="*/ 920346 w 1144818"/>
                  <a:gd name="connsiteY121" fmla="*/ 564430 h 1319418"/>
                  <a:gd name="connsiteX122" fmla="*/ 920654 w 1144818"/>
                  <a:gd name="connsiteY122" fmla="*/ 571155 h 1319418"/>
                  <a:gd name="connsiteX123" fmla="*/ 920194 w 1144818"/>
                  <a:gd name="connsiteY123" fmla="*/ 573739 h 1319418"/>
                  <a:gd name="connsiteX124" fmla="*/ 921254 w 1144818"/>
                  <a:gd name="connsiteY124" fmla="*/ 581878 h 1319418"/>
                  <a:gd name="connsiteX125" fmla="*/ 921295 w 1144818"/>
                  <a:gd name="connsiteY125" fmla="*/ 592917 h 1319418"/>
                  <a:gd name="connsiteX126" fmla="*/ 922417 w 1144818"/>
                  <a:gd name="connsiteY126" fmla="*/ 596634 h 1319418"/>
                  <a:gd name="connsiteX127" fmla="*/ 922055 w 1144818"/>
                  <a:gd name="connsiteY127" fmla="*/ 613494 h 1319418"/>
                  <a:gd name="connsiteX128" fmla="*/ 923826 w 1144818"/>
                  <a:gd name="connsiteY128" fmla="*/ 626138 h 1319418"/>
                  <a:gd name="connsiteX129" fmla="*/ 928156 w 1144818"/>
                  <a:gd name="connsiteY129" fmla="*/ 645997 h 1319418"/>
                  <a:gd name="connsiteX130" fmla="*/ 932789 w 1144818"/>
                  <a:gd name="connsiteY130" fmla="*/ 662238 h 1319418"/>
                  <a:gd name="connsiteX131" fmla="*/ 934782 w 1144818"/>
                  <a:gd name="connsiteY131" fmla="*/ 668423 h 1319418"/>
                  <a:gd name="connsiteX132" fmla="*/ 947319 w 1144818"/>
                  <a:gd name="connsiteY132" fmla="*/ 700682 h 1319418"/>
                  <a:gd name="connsiteX133" fmla="*/ 949468 w 1144818"/>
                  <a:gd name="connsiteY133" fmla="*/ 703963 h 1319418"/>
                  <a:gd name="connsiteX134" fmla="*/ 953231 w 1144818"/>
                  <a:gd name="connsiteY134" fmla="*/ 712496 h 1319418"/>
                  <a:gd name="connsiteX135" fmla="*/ 958620 w 1144818"/>
                  <a:gd name="connsiteY135" fmla="*/ 720362 h 1319418"/>
                  <a:gd name="connsiteX136" fmla="*/ 959241 w 1144818"/>
                  <a:gd name="connsiteY136" fmla="*/ 722544 h 1319418"/>
                  <a:gd name="connsiteX137" fmla="*/ 963131 w 1144818"/>
                  <a:gd name="connsiteY137" fmla="*/ 726701 h 1319418"/>
                  <a:gd name="connsiteX138" fmla="*/ 965740 w 1144818"/>
                  <a:gd name="connsiteY138" fmla="*/ 728530 h 1319418"/>
                  <a:gd name="connsiteX139" fmla="*/ 972390 w 1144818"/>
                  <a:gd name="connsiteY139" fmla="*/ 735611 h 1319418"/>
                  <a:gd name="connsiteX140" fmla="*/ 976560 w 1144818"/>
                  <a:gd name="connsiteY140" fmla="*/ 737532 h 1319418"/>
                  <a:gd name="connsiteX141" fmla="*/ 985310 w 1144818"/>
                  <a:gd name="connsiteY141" fmla="*/ 737839 h 1319418"/>
                  <a:gd name="connsiteX142" fmla="*/ 988424 w 1144818"/>
                  <a:gd name="connsiteY142" fmla="*/ 743693 h 1319418"/>
                  <a:gd name="connsiteX143" fmla="*/ 993653 w 1144818"/>
                  <a:gd name="connsiteY143" fmla="*/ 744767 h 1319418"/>
                  <a:gd name="connsiteX144" fmla="*/ 998595 w 1144818"/>
                  <a:gd name="connsiteY144" fmla="*/ 743912 h 1319418"/>
                  <a:gd name="connsiteX145" fmla="*/ 1000288 w 1144818"/>
                  <a:gd name="connsiteY145" fmla="*/ 747484 h 1319418"/>
                  <a:gd name="connsiteX146" fmla="*/ 1005267 w 1144818"/>
                  <a:gd name="connsiteY146" fmla="*/ 747650 h 1319418"/>
                  <a:gd name="connsiteX147" fmla="*/ 1003578 w 1144818"/>
                  <a:gd name="connsiteY147" fmla="*/ 750683 h 1319418"/>
                  <a:gd name="connsiteX148" fmla="*/ 1007768 w 1144818"/>
                  <a:gd name="connsiteY148" fmla="*/ 755201 h 1319418"/>
                  <a:gd name="connsiteX149" fmla="*/ 1000970 w 1144818"/>
                  <a:gd name="connsiteY149" fmla="*/ 756304 h 1319418"/>
                  <a:gd name="connsiteX150" fmla="*/ 1000201 w 1144818"/>
                  <a:gd name="connsiteY150" fmla="*/ 757296 h 1319418"/>
                  <a:gd name="connsiteX151" fmla="*/ 995769 w 1144818"/>
                  <a:gd name="connsiteY151" fmla="*/ 756424 h 1319418"/>
                  <a:gd name="connsiteX152" fmla="*/ 985556 w 1144818"/>
                  <a:gd name="connsiteY152" fmla="*/ 761361 h 1319418"/>
                  <a:gd name="connsiteX153" fmla="*/ 995896 w 1144818"/>
                  <a:gd name="connsiteY153" fmla="*/ 772114 h 1319418"/>
                  <a:gd name="connsiteX154" fmla="*/ 989188 w 1144818"/>
                  <a:gd name="connsiteY154" fmla="*/ 782049 h 1319418"/>
                  <a:gd name="connsiteX155" fmla="*/ 986140 w 1144818"/>
                  <a:gd name="connsiteY155" fmla="*/ 784804 h 1319418"/>
                  <a:gd name="connsiteX156" fmla="*/ 988933 w 1144818"/>
                  <a:gd name="connsiteY156" fmla="*/ 790865 h 1319418"/>
                  <a:gd name="connsiteX157" fmla="*/ 991940 w 1144818"/>
                  <a:gd name="connsiteY157" fmla="*/ 791728 h 1319418"/>
                  <a:gd name="connsiteX158" fmla="*/ 993559 w 1144818"/>
                  <a:gd name="connsiteY158" fmla="*/ 796805 h 1319418"/>
                  <a:gd name="connsiteX159" fmla="*/ 989155 w 1144818"/>
                  <a:gd name="connsiteY159" fmla="*/ 795996 h 1319418"/>
                  <a:gd name="connsiteX160" fmla="*/ 988917 w 1144818"/>
                  <a:gd name="connsiteY160" fmla="*/ 798286 h 1319418"/>
                  <a:gd name="connsiteX161" fmla="*/ 985893 w 1144818"/>
                  <a:gd name="connsiteY161" fmla="*/ 799041 h 1319418"/>
                  <a:gd name="connsiteX162" fmla="*/ 983338 w 1144818"/>
                  <a:gd name="connsiteY162" fmla="*/ 797150 h 1319418"/>
                  <a:gd name="connsiteX163" fmla="*/ 979386 w 1144818"/>
                  <a:gd name="connsiteY163" fmla="*/ 801253 h 1319418"/>
                  <a:gd name="connsiteX164" fmla="*/ 978363 w 1144818"/>
                  <a:gd name="connsiteY164" fmla="*/ 810586 h 1319418"/>
                  <a:gd name="connsiteX165" fmla="*/ 980249 w 1144818"/>
                  <a:gd name="connsiteY165" fmla="*/ 814723 h 1319418"/>
                  <a:gd name="connsiteX166" fmla="*/ 981991 w 1144818"/>
                  <a:gd name="connsiteY166" fmla="*/ 825787 h 1319418"/>
                  <a:gd name="connsiteX167" fmla="*/ 981255 w 1144818"/>
                  <a:gd name="connsiteY167" fmla="*/ 829698 h 1319418"/>
                  <a:gd name="connsiteX168" fmla="*/ 981510 w 1144818"/>
                  <a:gd name="connsiteY168" fmla="*/ 840028 h 1319418"/>
                  <a:gd name="connsiteX169" fmla="*/ 982368 w 1144818"/>
                  <a:gd name="connsiteY169" fmla="*/ 847358 h 1319418"/>
                  <a:gd name="connsiteX170" fmla="*/ 983679 w 1144818"/>
                  <a:gd name="connsiteY170" fmla="*/ 849603 h 1319418"/>
                  <a:gd name="connsiteX171" fmla="*/ 985183 w 1144818"/>
                  <a:gd name="connsiteY171" fmla="*/ 857352 h 1319418"/>
                  <a:gd name="connsiteX172" fmla="*/ 987372 w 1144818"/>
                  <a:gd name="connsiteY172" fmla="*/ 860787 h 1319418"/>
                  <a:gd name="connsiteX173" fmla="*/ 984394 w 1144818"/>
                  <a:gd name="connsiteY173" fmla="*/ 867354 h 1319418"/>
                  <a:gd name="connsiteX174" fmla="*/ 984415 w 1144818"/>
                  <a:gd name="connsiteY174" fmla="*/ 872967 h 1319418"/>
                  <a:gd name="connsiteX175" fmla="*/ 986788 w 1144818"/>
                  <a:gd name="connsiteY175" fmla="*/ 881653 h 1319418"/>
                  <a:gd name="connsiteX176" fmla="*/ 984628 w 1144818"/>
                  <a:gd name="connsiteY176" fmla="*/ 885192 h 1319418"/>
                  <a:gd name="connsiteX177" fmla="*/ 984813 w 1144818"/>
                  <a:gd name="connsiteY177" fmla="*/ 888524 h 1319418"/>
                  <a:gd name="connsiteX178" fmla="*/ 980487 w 1144818"/>
                  <a:gd name="connsiteY178" fmla="*/ 890672 h 1319418"/>
                  <a:gd name="connsiteX179" fmla="*/ 979785 w 1144818"/>
                  <a:gd name="connsiteY179" fmla="*/ 894389 h 1319418"/>
                  <a:gd name="connsiteX180" fmla="*/ 976404 w 1144818"/>
                  <a:gd name="connsiteY180" fmla="*/ 895439 h 1319418"/>
                  <a:gd name="connsiteX181" fmla="*/ 964183 w 1144818"/>
                  <a:gd name="connsiteY181" fmla="*/ 896269 h 1319418"/>
                  <a:gd name="connsiteX182" fmla="*/ 955942 w 1144818"/>
                  <a:gd name="connsiteY182" fmla="*/ 902607 h 1319418"/>
                  <a:gd name="connsiteX183" fmla="*/ 946847 w 1144818"/>
                  <a:gd name="connsiteY183" fmla="*/ 904819 h 1319418"/>
                  <a:gd name="connsiteX184" fmla="*/ 944226 w 1144818"/>
                  <a:gd name="connsiteY184" fmla="*/ 906320 h 1319418"/>
                  <a:gd name="connsiteX185" fmla="*/ 935920 w 1144818"/>
                  <a:gd name="connsiteY185" fmla="*/ 907108 h 1319418"/>
                  <a:gd name="connsiteX186" fmla="*/ 930509 w 1144818"/>
                  <a:gd name="connsiteY186" fmla="*/ 909930 h 1319418"/>
                  <a:gd name="connsiteX187" fmla="*/ 927030 w 1144818"/>
                  <a:gd name="connsiteY187" fmla="*/ 917160 h 1319418"/>
                  <a:gd name="connsiteX188" fmla="*/ 925297 w 1144818"/>
                  <a:gd name="connsiteY188" fmla="*/ 925366 h 1319418"/>
                  <a:gd name="connsiteX189" fmla="*/ 924154 w 1144818"/>
                  <a:gd name="connsiteY189" fmla="*/ 936575 h 1319418"/>
                  <a:gd name="connsiteX190" fmla="*/ 924828 w 1144818"/>
                  <a:gd name="connsiteY190" fmla="*/ 947784 h 1319418"/>
                  <a:gd name="connsiteX191" fmla="*/ 927802 w 1144818"/>
                  <a:gd name="connsiteY191" fmla="*/ 953053 h 1319418"/>
                  <a:gd name="connsiteX192" fmla="*/ 930321 w 1144818"/>
                  <a:gd name="connsiteY192" fmla="*/ 954110 h 1319418"/>
                  <a:gd name="connsiteX193" fmla="*/ 936314 w 1144818"/>
                  <a:gd name="connsiteY193" fmla="*/ 954492 h 1319418"/>
                  <a:gd name="connsiteX194" fmla="*/ 946075 w 1144818"/>
                  <a:gd name="connsiteY194" fmla="*/ 959466 h 1319418"/>
                  <a:gd name="connsiteX195" fmla="*/ 946629 w 1144818"/>
                  <a:gd name="connsiteY195" fmla="*/ 961963 h 1319418"/>
                  <a:gd name="connsiteX196" fmla="*/ 944776 w 1144818"/>
                  <a:gd name="connsiteY196" fmla="*/ 963419 h 1319418"/>
                  <a:gd name="connsiteX197" fmla="*/ 945746 w 1144818"/>
                  <a:gd name="connsiteY197" fmla="*/ 967431 h 1319418"/>
                  <a:gd name="connsiteX198" fmla="*/ 945911 w 1144818"/>
                  <a:gd name="connsiteY198" fmla="*/ 972206 h 1319418"/>
                  <a:gd name="connsiteX199" fmla="*/ 946896 w 1144818"/>
                  <a:gd name="connsiteY199" fmla="*/ 973790 h 1319418"/>
                  <a:gd name="connsiteX200" fmla="*/ 946592 w 1144818"/>
                  <a:gd name="connsiteY200" fmla="*/ 978445 h 1319418"/>
                  <a:gd name="connsiteX201" fmla="*/ 949829 w 1144818"/>
                  <a:gd name="connsiteY201" fmla="*/ 980830 h 1319418"/>
                  <a:gd name="connsiteX202" fmla="*/ 957211 w 1144818"/>
                  <a:gd name="connsiteY202" fmla="*/ 981333 h 1319418"/>
                  <a:gd name="connsiteX203" fmla="*/ 960555 w 1144818"/>
                  <a:gd name="connsiteY203" fmla="*/ 980374 h 1319418"/>
                  <a:gd name="connsiteX204" fmla="*/ 963476 w 1144818"/>
                  <a:gd name="connsiteY204" fmla="*/ 980768 h 1319418"/>
                  <a:gd name="connsiteX205" fmla="*/ 967399 w 1144818"/>
                  <a:gd name="connsiteY205" fmla="*/ 985485 h 1319418"/>
                  <a:gd name="connsiteX206" fmla="*/ 965653 w 1144818"/>
                  <a:gd name="connsiteY206" fmla="*/ 988480 h 1319418"/>
                  <a:gd name="connsiteX207" fmla="*/ 962593 w 1144818"/>
                  <a:gd name="connsiteY207" fmla="*/ 990637 h 1319418"/>
                  <a:gd name="connsiteX208" fmla="*/ 960748 w 1144818"/>
                  <a:gd name="connsiteY208" fmla="*/ 990260 h 1319418"/>
                  <a:gd name="connsiteX209" fmla="*/ 955034 w 1144818"/>
                  <a:gd name="connsiteY209" fmla="*/ 986750 h 1319418"/>
                  <a:gd name="connsiteX210" fmla="*/ 948198 w 1144818"/>
                  <a:gd name="connsiteY210" fmla="*/ 988899 h 1319418"/>
                  <a:gd name="connsiteX211" fmla="*/ 942862 w 1144818"/>
                  <a:gd name="connsiteY211" fmla="*/ 989907 h 1319418"/>
                  <a:gd name="connsiteX212" fmla="*/ 938504 w 1144818"/>
                  <a:gd name="connsiteY212" fmla="*/ 993940 h 1319418"/>
                  <a:gd name="connsiteX213" fmla="*/ 934601 w 1144818"/>
                  <a:gd name="connsiteY213" fmla="*/ 994105 h 1319418"/>
                  <a:gd name="connsiteX214" fmla="*/ 929832 w 1144818"/>
                  <a:gd name="connsiteY214" fmla="*/ 996619 h 1319418"/>
                  <a:gd name="connsiteX215" fmla="*/ 920909 w 1144818"/>
                  <a:gd name="connsiteY215" fmla="*/ 1006074 h 1319418"/>
                  <a:gd name="connsiteX216" fmla="*/ 917487 w 1144818"/>
                  <a:gd name="connsiteY216" fmla="*/ 1008260 h 1319418"/>
                  <a:gd name="connsiteX217" fmla="*/ 914706 w 1144818"/>
                  <a:gd name="connsiteY217" fmla="*/ 1012554 h 1319418"/>
                  <a:gd name="connsiteX218" fmla="*/ 905767 w 1144818"/>
                  <a:gd name="connsiteY218" fmla="*/ 1015736 h 1319418"/>
                  <a:gd name="connsiteX219" fmla="*/ 900558 w 1144818"/>
                  <a:gd name="connsiteY219" fmla="*/ 1018092 h 1319418"/>
                  <a:gd name="connsiteX220" fmla="*/ 898603 w 1144818"/>
                  <a:gd name="connsiteY220" fmla="*/ 1020577 h 1319418"/>
                  <a:gd name="connsiteX221" fmla="*/ 894610 w 1144818"/>
                  <a:gd name="connsiteY221" fmla="*/ 1022377 h 1319418"/>
                  <a:gd name="connsiteX222" fmla="*/ 892971 w 1144818"/>
                  <a:gd name="connsiteY222" fmla="*/ 1024327 h 1319418"/>
                  <a:gd name="connsiteX223" fmla="*/ 892441 w 1144818"/>
                  <a:gd name="connsiteY223" fmla="*/ 1029982 h 1319418"/>
                  <a:gd name="connsiteX224" fmla="*/ 895649 w 1144818"/>
                  <a:gd name="connsiteY224" fmla="*/ 1035100 h 1319418"/>
                  <a:gd name="connsiteX225" fmla="*/ 894109 w 1144818"/>
                  <a:gd name="connsiteY225" fmla="*/ 1038834 h 1319418"/>
                  <a:gd name="connsiteX226" fmla="*/ 892716 w 1144818"/>
                  <a:gd name="connsiteY226" fmla="*/ 1039129 h 1319418"/>
                  <a:gd name="connsiteX227" fmla="*/ 887396 w 1144818"/>
                  <a:gd name="connsiteY227" fmla="*/ 1046123 h 1319418"/>
                  <a:gd name="connsiteX228" fmla="*/ 887380 w 1144818"/>
                  <a:gd name="connsiteY228" fmla="*/ 1049765 h 1319418"/>
                  <a:gd name="connsiteX229" fmla="*/ 884640 w 1144818"/>
                  <a:gd name="connsiteY229" fmla="*/ 1050637 h 1319418"/>
                  <a:gd name="connsiteX230" fmla="*/ 883202 w 1144818"/>
                  <a:gd name="connsiteY230" fmla="*/ 1053312 h 1319418"/>
                  <a:gd name="connsiteX231" fmla="*/ 876247 w 1144818"/>
                  <a:gd name="connsiteY231" fmla="*/ 1063198 h 1319418"/>
                  <a:gd name="connsiteX232" fmla="*/ 870952 w 1144818"/>
                  <a:gd name="connsiteY232" fmla="*/ 1066525 h 1319418"/>
                  <a:gd name="connsiteX233" fmla="*/ 863094 w 1144818"/>
                  <a:gd name="connsiteY233" fmla="*/ 1073532 h 1319418"/>
                  <a:gd name="connsiteX234" fmla="*/ 860395 w 1144818"/>
                  <a:gd name="connsiteY234" fmla="*/ 1077091 h 1319418"/>
                  <a:gd name="connsiteX235" fmla="*/ 857971 w 1144818"/>
                  <a:gd name="connsiteY235" fmla="*/ 1082874 h 1319418"/>
                  <a:gd name="connsiteX236" fmla="*/ 854791 w 1144818"/>
                  <a:gd name="connsiteY236" fmla="*/ 1089499 h 1319418"/>
                  <a:gd name="connsiteX237" fmla="*/ 846506 w 1144818"/>
                  <a:gd name="connsiteY237" fmla="*/ 1112200 h 1319418"/>
                  <a:gd name="connsiteX238" fmla="*/ 841646 w 1144818"/>
                  <a:gd name="connsiteY238" fmla="*/ 1127864 h 1319418"/>
                  <a:gd name="connsiteX239" fmla="*/ 840249 w 1144818"/>
                  <a:gd name="connsiteY239" fmla="*/ 1138443 h 1319418"/>
                  <a:gd name="connsiteX240" fmla="*/ 837986 w 1144818"/>
                  <a:gd name="connsiteY240" fmla="*/ 1148760 h 1319418"/>
                  <a:gd name="connsiteX241" fmla="*/ 837115 w 1144818"/>
                  <a:gd name="connsiteY241" fmla="*/ 1158583 h 1319418"/>
                  <a:gd name="connsiteX242" fmla="*/ 837250 w 1144818"/>
                  <a:gd name="connsiteY242" fmla="*/ 1167067 h 1319418"/>
                  <a:gd name="connsiteX243" fmla="*/ 836350 w 1144818"/>
                  <a:gd name="connsiteY243" fmla="*/ 1173563 h 1319418"/>
                  <a:gd name="connsiteX244" fmla="*/ 836178 w 1144818"/>
                  <a:gd name="connsiteY244" fmla="*/ 1179732 h 1319418"/>
                  <a:gd name="connsiteX245" fmla="*/ 834732 w 1144818"/>
                  <a:gd name="connsiteY245" fmla="*/ 1197263 h 1319418"/>
                  <a:gd name="connsiteX246" fmla="*/ 831244 w 1144818"/>
                  <a:gd name="connsiteY246" fmla="*/ 1203387 h 1319418"/>
                  <a:gd name="connsiteX247" fmla="*/ 828924 w 1144818"/>
                  <a:gd name="connsiteY247" fmla="*/ 1208925 h 1319418"/>
                  <a:gd name="connsiteX248" fmla="*/ 826393 w 1144818"/>
                  <a:gd name="connsiteY248" fmla="*/ 1218445 h 1319418"/>
                  <a:gd name="connsiteX249" fmla="*/ 821172 w 1144818"/>
                  <a:gd name="connsiteY249" fmla="*/ 1226925 h 1319418"/>
                  <a:gd name="connsiteX250" fmla="*/ 819122 w 1144818"/>
                  <a:gd name="connsiteY250" fmla="*/ 1232496 h 1319418"/>
                  <a:gd name="connsiteX251" fmla="*/ 818887 w 1144818"/>
                  <a:gd name="connsiteY251" fmla="*/ 1236500 h 1319418"/>
                  <a:gd name="connsiteX252" fmla="*/ 811144 w 1144818"/>
                  <a:gd name="connsiteY252" fmla="*/ 1253267 h 1319418"/>
                  <a:gd name="connsiteX253" fmla="*/ 809801 w 1144818"/>
                  <a:gd name="connsiteY253" fmla="*/ 1259976 h 1319418"/>
                  <a:gd name="connsiteX254" fmla="*/ 807759 w 1144818"/>
                  <a:gd name="connsiteY254" fmla="*/ 1265219 h 1319418"/>
                  <a:gd name="connsiteX255" fmla="*/ 806477 w 1144818"/>
                  <a:gd name="connsiteY255" fmla="*/ 1274885 h 1319418"/>
                  <a:gd name="connsiteX256" fmla="*/ 807455 w 1144818"/>
                  <a:gd name="connsiteY256" fmla="*/ 1281971 h 1319418"/>
                  <a:gd name="connsiteX257" fmla="*/ 810097 w 1144818"/>
                  <a:gd name="connsiteY257" fmla="*/ 1289874 h 1319418"/>
                  <a:gd name="connsiteX258" fmla="*/ 812085 w 1144818"/>
                  <a:gd name="connsiteY258" fmla="*/ 1300041 h 1319418"/>
                  <a:gd name="connsiteX259" fmla="*/ 812315 w 1144818"/>
                  <a:gd name="connsiteY259" fmla="*/ 1308463 h 1319418"/>
                  <a:gd name="connsiteX260" fmla="*/ 809953 w 1144818"/>
                  <a:gd name="connsiteY260" fmla="*/ 1311665 h 1319418"/>
                  <a:gd name="connsiteX261" fmla="*/ 805360 w 1144818"/>
                  <a:gd name="connsiteY261" fmla="*/ 1312678 h 1319418"/>
                  <a:gd name="connsiteX262" fmla="*/ 797058 w 1144818"/>
                  <a:gd name="connsiteY262" fmla="*/ 1312263 h 1319418"/>
                  <a:gd name="connsiteX263" fmla="*/ 790325 w 1144818"/>
                  <a:gd name="connsiteY263" fmla="*/ 1311006 h 1319418"/>
                  <a:gd name="connsiteX264" fmla="*/ 787043 w 1144818"/>
                  <a:gd name="connsiteY264" fmla="*/ 1311039 h 1319418"/>
                  <a:gd name="connsiteX265" fmla="*/ 778827 w 1144818"/>
                  <a:gd name="connsiteY265" fmla="*/ 1306704 h 1319418"/>
                  <a:gd name="connsiteX266" fmla="*/ 776058 w 1144818"/>
                  <a:gd name="connsiteY266" fmla="*/ 1304165 h 1319418"/>
                  <a:gd name="connsiteX267" fmla="*/ 771823 w 1144818"/>
                  <a:gd name="connsiteY267" fmla="*/ 1301842 h 1319418"/>
                  <a:gd name="connsiteX268" fmla="*/ 766014 w 1144818"/>
                  <a:gd name="connsiteY268" fmla="*/ 1297519 h 1319418"/>
                  <a:gd name="connsiteX269" fmla="*/ 760078 w 1144818"/>
                  <a:gd name="connsiteY269" fmla="*/ 1294039 h 1319418"/>
                  <a:gd name="connsiteX270" fmla="*/ 751747 w 1144818"/>
                  <a:gd name="connsiteY270" fmla="*/ 1292719 h 1319418"/>
                  <a:gd name="connsiteX271" fmla="*/ 743079 w 1144818"/>
                  <a:gd name="connsiteY271" fmla="*/ 1293702 h 1319418"/>
                  <a:gd name="connsiteX272" fmla="*/ 729909 w 1144818"/>
                  <a:gd name="connsiteY272" fmla="*/ 1288119 h 1319418"/>
                  <a:gd name="connsiteX273" fmla="*/ 722207 w 1144818"/>
                  <a:gd name="connsiteY273" fmla="*/ 1289143 h 1319418"/>
                  <a:gd name="connsiteX274" fmla="*/ 704542 w 1144818"/>
                  <a:gd name="connsiteY274" fmla="*/ 1286505 h 1319418"/>
                  <a:gd name="connsiteX275" fmla="*/ 691947 w 1144818"/>
                  <a:gd name="connsiteY275" fmla="*/ 1282311 h 1319418"/>
                  <a:gd name="connsiteX276" fmla="*/ 685161 w 1144818"/>
                  <a:gd name="connsiteY276" fmla="*/ 1278851 h 1319418"/>
                  <a:gd name="connsiteX277" fmla="*/ 676538 w 1144818"/>
                  <a:gd name="connsiteY277" fmla="*/ 1272815 h 1319418"/>
                  <a:gd name="connsiteX278" fmla="*/ 671473 w 1144818"/>
                  <a:gd name="connsiteY278" fmla="*/ 1271218 h 1319418"/>
                  <a:gd name="connsiteX279" fmla="*/ 669041 w 1144818"/>
                  <a:gd name="connsiteY279" fmla="*/ 1271231 h 1319418"/>
                  <a:gd name="connsiteX280" fmla="*/ 661737 w 1144818"/>
                  <a:gd name="connsiteY280" fmla="*/ 1273736 h 1319418"/>
                  <a:gd name="connsiteX281" fmla="*/ 658131 w 1144818"/>
                  <a:gd name="connsiteY281" fmla="*/ 1272097 h 1319418"/>
                  <a:gd name="connsiteX282" fmla="*/ 656919 w 1144818"/>
                  <a:gd name="connsiteY282" fmla="*/ 1262934 h 1319418"/>
                  <a:gd name="connsiteX283" fmla="*/ 655797 w 1144818"/>
                  <a:gd name="connsiteY283" fmla="*/ 1260855 h 1319418"/>
                  <a:gd name="connsiteX284" fmla="*/ 651623 w 1144818"/>
                  <a:gd name="connsiteY284" fmla="*/ 1259901 h 1319418"/>
                  <a:gd name="connsiteX285" fmla="*/ 643370 w 1144818"/>
                  <a:gd name="connsiteY285" fmla="*/ 1264410 h 1319418"/>
                  <a:gd name="connsiteX286" fmla="*/ 637591 w 1144818"/>
                  <a:gd name="connsiteY286" fmla="*/ 1266323 h 1319418"/>
                  <a:gd name="connsiteX287" fmla="*/ 634842 w 1144818"/>
                  <a:gd name="connsiteY287" fmla="*/ 1264896 h 1319418"/>
                  <a:gd name="connsiteX288" fmla="*/ 633306 w 1144818"/>
                  <a:gd name="connsiteY288" fmla="*/ 1261743 h 1319418"/>
                  <a:gd name="connsiteX289" fmla="*/ 634046 w 1144818"/>
                  <a:gd name="connsiteY289" fmla="*/ 1254823 h 1319418"/>
                  <a:gd name="connsiteX290" fmla="*/ 632086 w 1144818"/>
                  <a:gd name="connsiteY290" fmla="*/ 1254081 h 1319418"/>
                  <a:gd name="connsiteX291" fmla="*/ 627156 w 1144818"/>
                  <a:gd name="connsiteY291" fmla="*/ 1255985 h 1319418"/>
                  <a:gd name="connsiteX292" fmla="*/ 624609 w 1144818"/>
                  <a:gd name="connsiteY292" fmla="*/ 1254699 h 1319418"/>
                  <a:gd name="connsiteX293" fmla="*/ 621138 w 1144818"/>
                  <a:gd name="connsiteY293" fmla="*/ 1247410 h 1319418"/>
                  <a:gd name="connsiteX294" fmla="*/ 617745 w 1144818"/>
                  <a:gd name="connsiteY294" fmla="*/ 1245680 h 1319418"/>
                  <a:gd name="connsiteX295" fmla="*/ 616069 w 1144818"/>
                  <a:gd name="connsiteY295" fmla="*/ 1243701 h 1319418"/>
                  <a:gd name="connsiteX296" fmla="*/ 615030 w 1144818"/>
                  <a:gd name="connsiteY296" fmla="*/ 1236964 h 1319418"/>
                  <a:gd name="connsiteX297" fmla="*/ 611838 w 1144818"/>
                  <a:gd name="connsiteY297" fmla="*/ 1236114 h 1319418"/>
                  <a:gd name="connsiteX298" fmla="*/ 609496 w 1144818"/>
                  <a:gd name="connsiteY298" fmla="*/ 1239864 h 1319418"/>
                  <a:gd name="connsiteX299" fmla="*/ 606740 w 1144818"/>
                  <a:gd name="connsiteY299" fmla="*/ 1239652 h 1319418"/>
                  <a:gd name="connsiteX300" fmla="*/ 604567 w 1144818"/>
                  <a:gd name="connsiteY300" fmla="*/ 1236462 h 1319418"/>
                  <a:gd name="connsiteX301" fmla="*/ 601884 w 1144818"/>
                  <a:gd name="connsiteY301" fmla="*/ 1235948 h 1319418"/>
                  <a:gd name="connsiteX302" fmla="*/ 597571 w 1144818"/>
                  <a:gd name="connsiteY302" fmla="*/ 1237935 h 1319418"/>
                  <a:gd name="connsiteX303" fmla="*/ 598113 w 1144818"/>
                  <a:gd name="connsiteY303" fmla="*/ 1231787 h 1319418"/>
                  <a:gd name="connsiteX304" fmla="*/ 597427 w 1144818"/>
                  <a:gd name="connsiteY304" fmla="*/ 1229688 h 1319418"/>
                  <a:gd name="connsiteX305" fmla="*/ 594711 w 1144818"/>
                  <a:gd name="connsiteY305" fmla="*/ 1227141 h 1319418"/>
                  <a:gd name="connsiteX306" fmla="*/ 592452 w 1144818"/>
                  <a:gd name="connsiteY306" fmla="*/ 1223083 h 1319418"/>
                  <a:gd name="connsiteX307" fmla="*/ 590283 w 1144818"/>
                  <a:gd name="connsiteY307" fmla="*/ 1223478 h 1319418"/>
                  <a:gd name="connsiteX308" fmla="*/ 588044 w 1144818"/>
                  <a:gd name="connsiteY308" fmla="*/ 1226000 h 1319418"/>
                  <a:gd name="connsiteX309" fmla="*/ 587691 w 1144818"/>
                  <a:gd name="connsiteY309" fmla="*/ 1229252 h 1319418"/>
                  <a:gd name="connsiteX310" fmla="*/ 591516 w 1144818"/>
                  <a:gd name="connsiteY310" fmla="*/ 1233334 h 1319418"/>
                  <a:gd name="connsiteX311" fmla="*/ 592621 w 1144818"/>
                  <a:gd name="connsiteY311" fmla="*/ 1240403 h 1319418"/>
                  <a:gd name="connsiteX312" fmla="*/ 591055 w 1144818"/>
                  <a:gd name="connsiteY312" fmla="*/ 1243755 h 1319418"/>
                  <a:gd name="connsiteX313" fmla="*/ 589133 w 1144818"/>
                  <a:gd name="connsiteY313" fmla="*/ 1243183 h 1319418"/>
                  <a:gd name="connsiteX314" fmla="*/ 585284 w 1144818"/>
                  <a:gd name="connsiteY314" fmla="*/ 1238541 h 1319418"/>
                  <a:gd name="connsiteX315" fmla="*/ 582667 w 1144818"/>
                  <a:gd name="connsiteY315" fmla="*/ 1237715 h 1319418"/>
                  <a:gd name="connsiteX316" fmla="*/ 580395 w 1144818"/>
                  <a:gd name="connsiteY316" fmla="*/ 1235442 h 1319418"/>
                  <a:gd name="connsiteX317" fmla="*/ 577561 w 1144818"/>
                  <a:gd name="connsiteY317" fmla="*/ 1230468 h 1319418"/>
                  <a:gd name="connsiteX318" fmla="*/ 574615 w 1144818"/>
                  <a:gd name="connsiteY318" fmla="*/ 1228725 h 1319418"/>
                  <a:gd name="connsiteX319" fmla="*/ 574003 w 1144818"/>
                  <a:gd name="connsiteY319" fmla="*/ 1223764 h 1319418"/>
                  <a:gd name="connsiteX320" fmla="*/ 571555 w 1144818"/>
                  <a:gd name="connsiteY320" fmla="*/ 1221635 h 1319418"/>
                  <a:gd name="connsiteX321" fmla="*/ 570491 w 1144818"/>
                  <a:gd name="connsiteY321" fmla="*/ 1218404 h 1319418"/>
                  <a:gd name="connsiteX322" fmla="*/ 568606 w 1144818"/>
                  <a:gd name="connsiteY322" fmla="*/ 1216811 h 1319418"/>
                  <a:gd name="connsiteX323" fmla="*/ 564596 w 1144818"/>
                  <a:gd name="connsiteY323" fmla="*/ 1215720 h 1319418"/>
                  <a:gd name="connsiteX324" fmla="*/ 564144 w 1144818"/>
                  <a:gd name="connsiteY324" fmla="*/ 1210261 h 1319418"/>
                  <a:gd name="connsiteX325" fmla="*/ 559720 w 1144818"/>
                  <a:gd name="connsiteY325" fmla="*/ 1211443 h 1319418"/>
                  <a:gd name="connsiteX326" fmla="*/ 557263 w 1144818"/>
                  <a:gd name="connsiteY326" fmla="*/ 1211111 h 1319418"/>
                  <a:gd name="connsiteX327" fmla="*/ 556733 w 1144818"/>
                  <a:gd name="connsiteY327" fmla="*/ 1208145 h 1319418"/>
                  <a:gd name="connsiteX328" fmla="*/ 558574 w 1144818"/>
                  <a:gd name="connsiteY328" fmla="*/ 1205063 h 1319418"/>
                  <a:gd name="connsiteX329" fmla="*/ 557284 w 1144818"/>
                  <a:gd name="connsiteY329" fmla="*/ 1202495 h 1319418"/>
                  <a:gd name="connsiteX330" fmla="*/ 551980 w 1144818"/>
                  <a:gd name="connsiteY330" fmla="*/ 1204764 h 1319418"/>
                  <a:gd name="connsiteX331" fmla="*/ 549713 w 1144818"/>
                  <a:gd name="connsiteY331" fmla="*/ 1204826 h 1319418"/>
                  <a:gd name="connsiteX332" fmla="*/ 544693 w 1144818"/>
                  <a:gd name="connsiteY332" fmla="*/ 1208402 h 1319418"/>
                  <a:gd name="connsiteX333" fmla="*/ 541193 w 1144818"/>
                  <a:gd name="connsiteY333" fmla="*/ 1209925 h 1319418"/>
                  <a:gd name="connsiteX334" fmla="*/ 539040 w 1144818"/>
                  <a:gd name="connsiteY334" fmla="*/ 1214762 h 1319418"/>
                  <a:gd name="connsiteX335" fmla="*/ 539237 w 1144818"/>
                  <a:gd name="connsiteY335" fmla="*/ 1218109 h 1319418"/>
                  <a:gd name="connsiteX336" fmla="*/ 543925 w 1144818"/>
                  <a:gd name="connsiteY336" fmla="*/ 1218242 h 1319418"/>
                  <a:gd name="connsiteX337" fmla="*/ 543641 w 1144818"/>
                  <a:gd name="connsiteY337" fmla="*/ 1220213 h 1319418"/>
                  <a:gd name="connsiteX338" fmla="*/ 540609 w 1144818"/>
                  <a:gd name="connsiteY338" fmla="*/ 1223224 h 1319418"/>
                  <a:gd name="connsiteX339" fmla="*/ 540067 w 1144818"/>
                  <a:gd name="connsiteY339" fmla="*/ 1226709 h 1319418"/>
                  <a:gd name="connsiteX340" fmla="*/ 541998 w 1144818"/>
                  <a:gd name="connsiteY340" fmla="*/ 1229480 h 1319418"/>
                  <a:gd name="connsiteX341" fmla="*/ 549520 w 1144818"/>
                  <a:gd name="connsiteY341" fmla="*/ 1233388 h 1319418"/>
                  <a:gd name="connsiteX342" fmla="*/ 550801 w 1144818"/>
                  <a:gd name="connsiteY342" fmla="*/ 1236914 h 1319418"/>
                  <a:gd name="connsiteX343" fmla="*/ 551187 w 1144818"/>
                  <a:gd name="connsiteY343" fmla="*/ 1243485 h 1319418"/>
                  <a:gd name="connsiteX344" fmla="*/ 554589 w 1144818"/>
                  <a:gd name="connsiteY344" fmla="*/ 1243415 h 1319418"/>
                  <a:gd name="connsiteX345" fmla="*/ 557477 w 1144818"/>
                  <a:gd name="connsiteY345" fmla="*/ 1245585 h 1319418"/>
                  <a:gd name="connsiteX346" fmla="*/ 559757 w 1144818"/>
                  <a:gd name="connsiteY346" fmla="*/ 1243884 h 1319418"/>
                  <a:gd name="connsiteX347" fmla="*/ 564575 w 1144818"/>
                  <a:gd name="connsiteY347" fmla="*/ 1245236 h 1319418"/>
                  <a:gd name="connsiteX348" fmla="*/ 566358 w 1144818"/>
                  <a:gd name="connsiteY348" fmla="*/ 1249883 h 1319418"/>
                  <a:gd name="connsiteX349" fmla="*/ 564136 w 1144818"/>
                  <a:gd name="connsiteY349" fmla="*/ 1253039 h 1319418"/>
                  <a:gd name="connsiteX350" fmla="*/ 558504 w 1144818"/>
                  <a:gd name="connsiteY350" fmla="*/ 1253487 h 1319418"/>
                  <a:gd name="connsiteX351" fmla="*/ 558927 w 1144818"/>
                  <a:gd name="connsiteY351" fmla="*/ 1257964 h 1319418"/>
                  <a:gd name="connsiteX352" fmla="*/ 561178 w 1144818"/>
                  <a:gd name="connsiteY352" fmla="*/ 1262241 h 1319418"/>
                  <a:gd name="connsiteX353" fmla="*/ 560644 w 1144818"/>
                  <a:gd name="connsiteY353" fmla="*/ 1264929 h 1319418"/>
                  <a:gd name="connsiteX354" fmla="*/ 561207 w 1144818"/>
                  <a:gd name="connsiteY354" fmla="*/ 1271542 h 1319418"/>
                  <a:gd name="connsiteX355" fmla="*/ 554798 w 1144818"/>
                  <a:gd name="connsiteY355" fmla="*/ 1274466 h 1319418"/>
                  <a:gd name="connsiteX356" fmla="*/ 550025 w 1144818"/>
                  <a:gd name="connsiteY356" fmla="*/ 1270309 h 1319418"/>
                  <a:gd name="connsiteX357" fmla="*/ 552441 w 1144818"/>
                  <a:gd name="connsiteY357" fmla="*/ 1264510 h 1319418"/>
                  <a:gd name="connsiteX358" fmla="*/ 551381 w 1144818"/>
                  <a:gd name="connsiteY358" fmla="*/ 1259640 h 1319418"/>
                  <a:gd name="connsiteX359" fmla="*/ 548813 w 1144818"/>
                  <a:gd name="connsiteY359" fmla="*/ 1261469 h 1319418"/>
                  <a:gd name="connsiteX360" fmla="*/ 543259 w 1144818"/>
                  <a:gd name="connsiteY360" fmla="*/ 1262942 h 1319418"/>
                  <a:gd name="connsiteX361" fmla="*/ 540749 w 1144818"/>
                  <a:gd name="connsiteY361" fmla="*/ 1257893 h 1319418"/>
                  <a:gd name="connsiteX362" fmla="*/ 538551 w 1144818"/>
                  <a:gd name="connsiteY362" fmla="*/ 1251517 h 1319418"/>
                  <a:gd name="connsiteX363" fmla="*/ 534550 w 1144818"/>
                  <a:gd name="connsiteY363" fmla="*/ 1252886 h 1319418"/>
                  <a:gd name="connsiteX364" fmla="*/ 532000 w 1144818"/>
                  <a:gd name="connsiteY364" fmla="*/ 1260581 h 1319418"/>
                  <a:gd name="connsiteX365" fmla="*/ 531580 w 1144818"/>
                  <a:gd name="connsiteY365" fmla="*/ 1267650 h 1319418"/>
                  <a:gd name="connsiteX366" fmla="*/ 535052 w 1144818"/>
                  <a:gd name="connsiteY366" fmla="*/ 1269102 h 1319418"/>
                  <a:gd name="connsiteX367" fmla="*/ 535635 w 1144818"/>
                  <a:gd name="connsiteY367" fmla="*/ 1272317 h 1319418"/>
                  <a:gd name="connsiteX368" fmla="*/ 533449 w 1144818"/>
                  <a:gd name="connsiteY368" fmla="*/ 1274404 h 1319418"/>
                  <a:gd name="connsiteX369" fmla="*/ 530557 w 1144818"/>
                  <a:gd name="connsiteY369" fmla="*/ 1275064 h 1319418"/>
                  <a:gd name="connsiteX370" fmla="*/ 528561 w 1144818"/>
                  <a:gd name="connsiteY370" fmla="*/ 1274035 h 1319418"/>
                  <a:gd name="connsiteX371" fmla="*/ 525973 w 1144818"/>
                  <a:gd name="connsiteY371" fmla="*/ 1270558 h 1319418"/>
                  <a:gd name="connsiteX372" fmla="*/ 522678 w 1144818"/>
                  <a:gd name="connsiteY372" fmla="*/ 1269679 h 1319418"/>
                  <a:gd name="connsiteX373" fmla="*/ 516052 w 1144818"/>
                  <a:gd name="connsiteY373" fmla="*/ 1271243 h 1319418"/>
                  <a:gd name="connsiteX374" fmla="*/ 514228 w 1144818"/>
                  <a:gd name="connsiteY374" fmla="*/ 1276101 h 1319418"/>
                  <a:gd name="connsiteX375" fmla="*/ 514109 w 1144818"/>
                  <a:gd name="connsiteY375" fmla="*/ 1281278 h 1319418"/>
                  <a:gd name="connsiteX376" fmla="*/ 512269 w 1144818"/>
                  <a:gd name="connsiteY376" fmla="*/ 1282730 h 1319418"/>
                  <a:gd name="connsiteX377" fmla="*/ 508058 w 1144818"/>
                  <a:gd name="connsiteY377" fmla="*/ 1282767 h 1319418"/>
                  <a:gd name="connsiteX378" fmla="*/ 503465 w 1144818"/>
                  <a:gd name="connsiteY378" fmla="*/ 1279241 h 1319418"/>
                  <a:gd name="connsiteX379" fmla="*/ 501612 w 1144818"/>
                  <a:gd name="connsiteY379" fmla="*/ 1274897 h 1319418"/>
                  <a:gd name="connsiteX380" fmla="*/ 496962 w 1144818"/>
                  <a:gd name="connsiteY380" fmla="*/ 1274956 h 1319418"/>
                  <a:gd name="connsiteX381" fmla="*/ 495044 w 1144818"/>
                  <a:gd name="connsiteY381" fmla="*/ 1278324 h 1319418"/>
                  <a:gd name="connsiteX382" fmla="*/ 495377 w 1144818"/>
                  <a:gd name="connsiteY382" fmla="*/ 1282717 h 1319418"/>
                  <a:gd name="connsiteX383" fmla="*/ 496531 w 1144818"/>
                  <a:gd name="connsiteY383" fmla="*/ 1285082 h 1319418"/>
                  <a:gd name="connsiteX384" fmla="*/ 500212 w 1144818"/>
                  <a:gd name="connsiteY384" fmla="*/ 1288177 h 1319418"/>
                  <a:gd name="connsiteX385" fmla="*/ 500659 w 1144818"/>
                  <a:gd name="connsiteY385" fmla="*/ 1290620 h 1319418"/>
                  <a:gd name="connsiteX386" fmla="*/ 504517 w 1144818"/>
                  <a:gd name="connsiteY386" fmla="*/ 1293669 h 1319418"/>
                  <a:gd name="connsiteX387" fmla="*/ 504648 w 1144818"/>
                  <a:gd name="connsiteY387" fmla="*/ 1299713 h 1319418"/>
                  <a:gd name="connsiteX388" fmla="*/ 510966 w 1144818"/>
                  <a:gd name="connsiteY388" fmla="*/ 1304173 h 1319418"/>
                  <a:gd name="connsiteX389" fmla="*/ 512355 w 1144818"/>
                  <a:gd name="connsiteY389" fmla="*/ 1307388 h 1319418"/>
                  <a:gd name="connsiteX390" fmla="*/ 511899 w 1144818"/>
                  <a:gd name="connsiteY390" fmla="*/ 1309724 h 1319418"/>
                  <a:gd name="connsiteX391" fmla="*/ 515259 w 1144818"/>
                  <a:gd name="connsiteY391" fmla="*/ 1315084 h 1319418"/>
                  <a:gd name="connsiteX392" fmla="*/ 514310 w 1144818"/>
                  <a:gd name="connsiteY392" fmla="*/ 1319419 h 1319418"/>
                  <a:gd name="connsiteX393" fmla="*/ 511854 w 1144818"/>
                  <a:gd name="connsiteY393" fmla="*/ 1318954 h 1319418"/>
                  <a:gd name="connsiteX394" fmla="*/ 508337 w 1144818"/>
                  <a:gd name="connsiteY394" fmla="*/ 1314080 h 1319418"/>
                  <a:gd name="connsiteX395" fmla="*/ 505088 w 1144818"/>
                  <a:gd name="connsiteY395" fmla="*/ 1311296 h 1319418"/>
                  <a:gd name="connsiteX396" fmla="*/ 497743 w 1144818"/>
                  <a:gd name="connsiteY396" fmla="*/ 1308065 h 1319418"/>
                  <a:gd name="connsiteX397" fmla="*/ 491639 w 1144818"/>
                  <a:gd name="connsiteY397" fmla="*/ 1307861 h 1319418"/>
                  <a:gd name="connsiteX398" fmla="*/ 483599 w 1144818"/>
                  <a:gd name="connsiteY398" fmla="*/ 1312582 h 1319418"/>
                  <a:gd name="connsiteX399" fmla="*/ 480531 w 1144818"/>
                  <a:gd name="connsiteY399" fmla="*/ 1308591 h 1319418"/>
                  <a:gd name="connsiteX400" fmla="*/ 474734 w 1144818"/>
                  <a:gd name="connsiteY400" fmla="*/ 1307405 h 1319418"/>
                  <a:gd name="connsiteX401" fmla="*/ 471349 w 1144818"/>
                  <a:gd name="connsiteY401" fmla="*/ 1305248 h 1319418"/>
                  <a:gd name="connsiteX402" fmla="*/ 466124 w 1144818"/>
                  <a:gd name="connsiteY402" fmla="*/ 1305094 h 1319418"/>
                  <a:gd name="connsiteX403" fmla="*/ 459292 w 1144818"/>
                  <a:gd name="connsiteY403" fmla="*/ 1301638 h 1319418"/>
                  <a:gd name="connsiteX404" fmla="*/ 455299 w 1144818"/>
                  <a:gd name="connsiteY404" fmla="*/ 1302460 h 1319418"/>
                  <a:gd name="connsiteX405" fmla="*/ 452650 w 1144818"/>
                  <a:gd name="connsiteY405" fmla="*/ 1304572 h 1319418"/>
                  <a:gd name="connsiteX406" fmla="*/ 448665 w 1144818"/>
                  <a:gd name="connsiteY406" fmla="*/ 1305082 h 1319418"/>
                  <a:gd name="connsiteX407" fmla="*/ 445218 w 1144818"/>
                  <a:gd name="connsiteY407" fmla="*/ 1302684 h 1319418"/>
                  <a:gd name="connsiteX408" fmla="*/ 442906 w 1144818"/>
                  <a:gd name="connsiteY408" fmla="*/ 1302696 h 1319418"/>
                  <a:gd name="connsiteX409" fmla="*/ 437466 w 1144818"/>
                  <a:gd name="connsiteY409" fmla="*/ 1296797 h 1319418"/>
                  <a:gd name="connsiteX410" fmla="*/ 431695 w 1144818"/>
                  <a:gd name="connsiteY410" fmla="*/ 1296038 h 1319418"/>
                  <a:gd name="connsiteX411" fmla="*/ 427500 w 1144818"/>
                  <a:gd name="connsiteY411" fmla="*/ 1289537 h 1319418"/>
                  <a:gd name="connsiteX412" fmla="*/ 426502 w 1144818"/>
                  <a:gd name="connsiteY412" fmla="*/ 1284024 h 1319418"/>
                  <a:gd name="connsiteX413" fmla="*/ 424502 w 1144818"/>
                  <a:gd name="connsiteY413" fmla="*/ 1279536 h 1319418"/>
                  <a:gd name="connsiteX414" fmla="*/ 420295 w 1144818"/>
                  <a:gd name="connsiteY414" fmla="*/ 1277557 h 1319418"/>
                  <a:gd name="connsiteX415" fmla="*/ 414992 w 1144818"/>
                  <a:gd name="connsiteY415" fmla="*/ 1273674 h 1319418"/>
                  <a:gd name="connsiteX416" fmla="*/ 411192 w 1144818"/>
                  <a:gd name="connsiteY416" fmla="*/ 1269745 h 1319418"/>
                  <a:gd name="connsiteX417" fmla="*/ 404274 w 1144818"/>
                  <a:gd name="connsiteY417" fmla="*/ 1266680 h 1319418"/>
                  <a:gd name="connsiteX418" fmla="*/ 400248 w 1144818"/>
                  <a:gd name="connsiteY418" fmla="*/ 1268144 h 1319418"/>
                  <a:gd name="connsiteX419" fmla="*/ 396822 w 1144818"/>
                  <a:gd name="connsiteY419" fmla="*/ 1270413 h 1319418"/>
                  <a:gd name="connsiteX420" fmla="*/ 393125 w 1144818"/>
                  <a:gd name="connsiteY420" fmla="*/ 1270019 h 1319418"/>
                  <a:gd name="connsiteX421" fmla="*/ 387768 w 1144818"/>
                  <a:gd name="connsiteY421" fmla="*/ 1267592 h 1319418"/>
                  <a:gd name="connsiteX422" fmla="*/ 383898 w 1144818"/>
                  <a:gd name="connsiteY422" fmla="*/ 1268248 h 1319418"/>
                  <a:gd name="connsiteX423" fmla="*/ 379638 w 1144818"/>
                  <a:gd name="connsiteY423" fmla="*/ 1265240 h 1319418"/>
                  <a:gd name="connsiteX424" fmla="*/ 374072 w 1144818"/>
                  <a:gd name="connsiteY424" fmla="*/ 1264219 h 1319418"/>
                  <a:gd name="connsiteX425" fmla="*/ 370285 w 1144818"/>
                  <a:gd name="connsiteY425" fmla="*/ 1258611 h 1319418"/>
                  <a:gd name="connsiteX426" fmla="*/ 364090 w 1144818"/>
                  <a:gd name="connsiteY426" fmla="*/ 1256744 h 1319418"/>
                  <a:gd name="connsiteX427" fmla="*/ 361042 w 1144818"/>
                  <a:gd name="connsiteY427" fmla="*/ 1257594 h 1319418"/>
                  <a:gd name="connsiteX428" fmla="*/ 357575 w 1144818"/>
                  <a:gd name="connsiteY428" fmla="*/ 1260403 h 1319418"/>
                  <a:gd name="connsiteX429" fmla="*/ 355200 w 1144818"/>
                  <a:gd name="connsiteY429" fmla="*/ 1260598 h 1319418"/>
                  <a:gd name="connsiteX430" fmla="*/ 352296 w 1144818"/>
                  <a:gd name="connsiteY430" fmla="*/ 1259146 h 1319418"/>
                  <a:gd name="connsiteX431" fmla="*/ 349046 w 1144818"/>
                  <a:gd name="connsiteY431" fmla="*/ 1261079 h 1319418"/>
                  <a:gd name="connsiteX432" fmla="*/ 342659 w 1144818"/>
                  <a:gd name="connsiteY432" fmla="*/ 1260561 h 1319418"/>
                  <a:gd name="connsiteX433" fmla="*/ 340083 w 1144818"/>
                  <a:gd name="connsiteY433" fmla="*/ 1258880 h 1319418"/>
                  <a:gd name="connsiteX434" fmla="*/ 339101 w 1144818"/>
                  <a:gd name="connsiteY434" fmla="*/ 1256657 h 1319418"/>
                  <a:gd name="connsiteX435" fmla="*/ 332487 w 1144818"/>
                  <a:gd name="connsiteY435" fmla="*/ 1257034 h 1319418"/>
                  <a:gd name="connsiteX436" fmla="*/ 326674 w 1144818"/>
                  <a:gd name="connsiteY436" fmla="*/ 1260888 h 1319418"/>
                  <a:gd name="connsiteX437" fmla="*/ 324053 w 1144818"/>
                  <a:gd name="connsiteY437" fmla="*/ 1263855 h 1319418"/>
                  <a:gd name="connsiteX438" fmla="*/ 321375 w 1144818"/>
                  <a:gd name="connsiteY438" fmla="*/ 1264261 h 1319418"/>
                  <a:gd name="connsiteX439" fmla="*/ 314117 w 1144818"/>
                  <a:gd name="connsiteY439" fmla="*/ 1260992 h 1319418"/>
                  <a:gd name="connsiteX440" fmla="*/ 310658 w 1144818"/>
                  <a:gd name="connsiteY440" fmla="*/ 1258520 h 1319418"/>
                  <a:gd name="connsiteX441" fmla="*/ 308242 w 1144818"/>
                  <a:gd name="connsiteY441" fmla="*/ 1254931 h 1319418"/>
                  <a:gd name="connsiteX442" fmla="*/ 302339 w 1144818"/>
                  <a:gd name="connsiteY442" fmla="*/ 1251090 h 1319418"/>
                  <a:gd name="connsiteX443" fmla="*/ 298839 w 1144818"/>
                  <a:gd name="connsiteY443" fmla="*/ 1246605 h 1319418"/>
                  <a:gd name="connsiteX444" fmla="*/ 293581 w 1144818"/>
                  <a:gd name="connsiteY444" fmla="*/ 1246049 h 1319418"/>
                  <a:gd name="connsiteX445" fmla="*/ 287065 w 1144818"/>
                  <a:gd name="connsiteY445" fmla="*/ 1239847 h 1319418"/>
                  <a:gd name="connsiteX446" fmla="*/ 280981 w 1144818"/>
                  <a:gd name="connsiteY446" fmla="*/ 1241067 h 1319418"/>
                  <a:gd name="connsiteX447" fmla="*/ 276960 w 1144818"/>
                  <a:gd name="connsiteY447" fmla="*/ 1238466 h 1319418"/>
                  <a:gd name="connsiteX448" fmla="*/ 269615 w 1144818"/>
                  <a:gd name="connsiteY448" fmla="*/ 1235317 h 1319418"/>
                  <a:gd name="connsiteX449" fmla="*/ 262331 w 1144818"/>
                  <a:gd name="connsiteY449" fmla="*/ 1232795 h 1319418"/>
                  <a:gd name="connsiteX450" fmla="*/ 259538 w 1144818"/>
                  <a:gd name="connsiteY450" fmla="*/ 1229941 h 1319418"/>
                  <a:gd name="connsiteX451" fmla="*/ 255767 w 1144818"/>
                  <a:gd name="connsiteY451" fmla="*/ 1228310 h 1319418"/>
                  <a:gd name="connsiteX452" fmla="*/ 243278 w 1144818"/>
                  <a:gd name="connsiteY452" fmla="*/ 1217176 h 1319418"/>
                  <a:gd name="connsiteX453" fmla="*/ 239220 w 1144818"/>
                  <a:gd name="connsiteY453" fmla="*/ 1215168 h 1319418"/>
                  <a:gd name="connsiteX454" fmla="*/ 236792 w 1144818"/>
                  <a:gd name="connsiteY454" fmla="*/ 1208788 h 1319418"/>
                  <a:gd name="connsiteX455" fmla="*/ 232495 w 1144818"/>
                  <a:gd name="connsiteY455" fmla="*/ 1199873 h 1319418"/>
                  <a:gd name="connsiteX456" fmla="*/ 231982 w 1144818"/>
                  <a:gd name="connsiteY456" fmla="*/ 1195496 h 1319418"/>
                  <a:gd name="connsiteX457" fmla="*/ 228543 w 1144818"/>
                  <a:gd name="connsiteY457" fmla="*/ 1196956 h 1319418"/>
                  <a:gd name="connsiteX458" fmla="*/ 225586 w 1144818"/>
                  <a:gd name="connsiteY458" fmla="*/ 1196877 h 1319418"/>
                  <a:gd name="connsiteX459" fmla="*/ 222940 w 1144818"/>
                  <a:gd name="connsiteY459" fmla="*/ 1198778 h 1319418"/>
                  <a:gd name="connsiteX460" fmla="*/ 219194 w 1144818"/>
                  <a:gd name="connsiteY460" fmla="*/ 1189751 h 1319418"/>
                  <a:gd name="connsiteX461" fmla="*/ 214975 w 1144818"/>
                  <a:gd name="connsiteY461" fmla="*/ 1181740 h 1319418"/>
                  <a:gd name="connsiteX462" fmla="*/ 212308 w 1144818"/>
                  <a:gd name="connsiteY462" fmla="*/ 1179811 h 1319418"/>
                  <a:gd name="connsiteX463" fmla="*/ 207026 w 1144818"/>
                  <a:gd name="connsiteY463" fmla="*/ 1179268 h 1319418"/>
                  <a:gd name="connsiteX464" fmla="*/ 198847 w 1144818"/>
                  <a:gd name="connsiteY464" fmla="*/ 1179624 h 1319418"/>
                  <a:gd name="connsiteX465" fmla="*/ 192406 w 1144818"/>
                  <a:gd name="connsiteY465" fmla="*/ 1182711 h 1319418"/>
                  <a:gd name="connsiteX466" fmla="*/ 188146 w 1144818"/>
                  <a:gd name="connsiteY466" fmla="*/ 1182881 h 1319418"/>
                  <a:gd name="connsiteX467" fmla="*/ 184933 w 1144818"/>
                  <a:gd name="connsiteY467" fmla="*/ 1184225 h 1319418"/>
                  <a:gd name="connsiteX468" fmla="*/ 181560 w 1144818"/>
                  <a:gd name="connsiteY468" fmla="*/ 1187166 h 1319418"/>
                  <a:gd name="connsiteX469" fmla="*/ 176052 w 1144818"/>
                  <a:gd name="connsiteY469" fmla="*/ 1186067 h 1319418"/>
                  <a:gd name="connsiteX470" fmla="*/ 172014 w 1144818"/>
                  <a:gd name="connsiteY470" fmla="*/ 1186843 h 1319418"/>
                  <a:gd name="connsiteX471" fmla="*/ 169359 w 1144818"/>
                  <a:gd name="connsiteY471" fmla="*/ 1186158 h 1319418"/>
                  <a:gd name="connsiteX472" fmla="*/ 160495 w 1144818"/>
                  <a:gd name="connsiteY472" fmla="*/ 1190410 h 1319418"/>
                  <a:gd name="connsiteX473" fmla="*/ 154012 w 1144818"/>
                  <a:gd name="connsiteY473" fmla="*/ 1189929 h 1319418"/>
                  <a:gd name="connsiteX474" fmla="*/ 150024 w 1144818"/>
                  <a:gd name="connsiteY474" fmla="*/ 1186498 h 1319418"/>
                  <a:gd name="connsiteX475" fmla="*/ 147719 w 1144818"/>
                  <a:gd name="connsiteY475" fmla="*/ 1186535 h 1319418"/>
                  <a:gd name="connsiteX476" fmla="*/ 143324 w 1144818"/>
                  <a:gd name="connsiteY476" fmla="*/ 1190083 h 1319418"/>
                  <a:gd name="connsiteX477" fmla="*/ 139474 w 1144818"/>
                  <a:gd name="connsiteY477" fmla="*/ 1189572 h 1319418"/>
                  <a:gd name="connsiteX478" fmla="*/ 133596 w 1144818"/>
                  <a:gd name="connsiteY478" fmla="*/ 1195305 h 1319418"/>
                  <a:gd name="connsiteX479" fmla="*/ 129558 w 1144818"/>
                  <a:gd name="connsiteY479" fmla="*/ 1194832 h 1319418"/>
                  <a:gd name="connsiteX480" fmla="*/ 127487 w 1144818"/>
                  <a:gd name="connsiteY480" fmla="*/ 1197131 h 1319418"/>
                  <a:gd name="connsiteX481" fmla="*/ 125216 w 1144818"/>
                  <a:gd name="connsiteY481" fmla="*/ 1205187 h 1319418"/>
                  <a:gd name="connsiteX482" fmla="*/ 117328 w 1144818"/>
                  <a:gd name="connsiteY482" fmla="*/ 1209605 h 1319418"/>
                  <a:gd name="connsiteX483" fmla="*/ 113196 w 1144818"/>
                  <a:gd name="connsiteY483" fmla="*/ 1211322 h 1319418"/>
                  <a:gd name="connsiteX484" fmla="*/ 106532 w 1144818"/>
                  <a:gd name="connsiteY484" fmla="*/ 1208423 h 1319418"/>
                  <a:gd name="connsiteX485" fmla="*/ 100042 w 1144818"/>
                  <a:gd name="connsiteY485" fmla="*/ 1209057 h 1319418"/>
                  <a:gd name="connsiteX486" fmla="*/ 92114 w 1144818"/>
                  <a:gd name="connsiteY486" fmla="*/ 1200528 h 1319418"/>
                  <a:gd name="connsiteX487" fmla="*/ 92130 w 1144818"/>
                  <a:gd name="connsiteY487" fmla="*/ 1196990 h 1319418"/>
                  <a:gd name="connsiteX488" fmla="*/ 88806 w 1144818"/>
                  <a:gd name="connsiteY488" fmla="*/ 1189962 h 1319418"/>
                  <a:gd name="connsiteX489" fmla="*/ 88273 w 1144818"/>
                  <a:gd name="connsiteY489" fmla="*/ 1187432 h 1319418"/>
                  <a:gd name="connsiteX490" fmla="*/ 90170 w 1144818"/>
                  <a:gd name="connsiteY490" fmla="*/ 1183453 h 1319418"/>
                  <a:gd name="connsiteX491" fmla="*/ 92836 w 1144818"/>
                  <a:gd name="connsiteY491" fmla="*/ 1180545 h 1319418"/>
                  <a:gd name="connsiteX492" fmla="*/ 91099 w 1144818"/>
                  <a:gd name="connsiteY492" fmla="*/ 1176368 h 1319418"/>
                  <a:gd name="connsiteX493" fmla="*/ 88297 w 1144818"/>
                  <a:gd name="connsiteY493" fmla="*/ 1174177 h 1319418"/>
                  <a:gd name="connsiteX494" fmla="*/ 84189 w 1144818"/>
                  <a:gd name="connsiteY494" fmla="*/ 1168303 h 1319418"/>
                  <a:gd name="connsiteX495" fmla="*/ 79206 w 1144818"/>
                  <a:gd name="connsiteY495" fmla="*/ 1167490 h 1319418"/>
                  <a:gd name="connsiteX496" fmla="*/ 74412 w 1144818"/>
                  <a:gd name="connsiteY496" fmla="*/ 1165665 h 1319418"/>
                  <a:gd name="connsiteX497" fmla="*/ 67170 w 1144818"/>
                  <a:gd name="connsiteY497" fmla="*/ 1160438 h 1319418"/>
                  <a:gd name="connsiteX498" fmla="*/ 64208 w 1144818"/>
                  <a:gd name="connsiteY498" fmla="*/ 1160591 h 1319418"/>
                  <a:gd name="connsiteX499" fmla="*/ 62269 w 1144818"/>
                  <a:gd name="connsiteY499" fmla="*/ 1162122 h 1319418"/>
                  <a:gd name="connsiteX500" fmla="*/ 59504 w 1144818"/>
                  <a:gd name="connsiteY500" fmla="*/ 1161292 h 1319418"/>
                  <a:gd name="connsiteX501" fmla="*/ 50808 w 1144818"/>
                  <a:gd name="connsiteY501" fmla="*/ 1160732 h 1319418"/>
                  <a:gd name="connsiteX502" fmla="*/ 44621 w 1144818"/>
                  <a:gd name="connsiteY502" fmla="*/ 1161276 h 1319418"/>
                  <a:gd name="connsiteX503" fmla="*/ 37247 w 1144818"/>
                  <a:gd name="connsiteY503" fmla="*/ 1166523 h 1319418"/>
                  <a:gd name="connsiteX504" fmla="*/ 34561 w 1144818"/>
                  <a:gd name="connsiteY504" fmla="*/ 1161981 h 1319418"/>
                  <a:gd name="connsiteX505" fmla="*/ 29311 w 1144818"/>
                  <a:gd name="connsiteY505" fmla="*/ 1157779 h 1319418"/>
                  <a:gd name="connsiteX506" fmla="*/ 26945 w 1144818"/>
                  <a:gd name="connsiteY506" fmla="*/ 1154306 h 1319418"/>
                  <a:gd name="connsiteX507" fmla="*/ 26279 w 1144818"/>
                  <a:gd name="connsiteY507" fmla="*/ 1151245 h 1319418"/>
                  <a:gd name="connsiteX508" fmla="*/ 23560 w 1144818"/>
                  <a:gd name="connsiteY508" fmla="*/ 1150133 h 1319418"/>
                  <a:gd name="connsiteX509" fmla="*/ 18601 w 1144818"/>
                  <a:gd name="connsiteY509" fmla="*/ 1150606 h 1319418"/>
                  <a:gd name="connsiteX510" fmla="*/ 14969 w 1144818"/>
                  <a:gd name="connsiteY510" fmla="*/ 1145267 h 1319418"/>
                  <a:gd name="connsiteX511" fmla="*/ 14949 w 1144818"/>
                  <a:gd name="connsiteY511" fmla="*/ 1140197 h 1319418"/>
                  <a:gd name="connsiteX512" fmla="*/ 13191 w 1144818"/>
                  <a:gd name="connsiteY512" fmla="*/ 1133863 h 1319418"/>
                  <a:gd name="connsiteX513" fmla="*/ 15590 w 1144818"/>
                  <a:gd name="connsiteY513" fmla="*/ 1129424 h 1319418"/>
                  <a:gd name="connsiteX514" fmla="*/ 17504 w 1144818"/>
                  <a:gd name="connsiteY514" fmla="*/ 1121998 h 1319418"/>
                  <a:gd name="connsiteX515" fmla="*/ 16946 w 1144818"/>
                  <a:gd name="connsiteY515" fmla="*/ 1117817 h 1319418"/>
                  <a:gd name="connsiteX516" fmla="*/ 18083 w 1144818"/>
                  <a:gd name="connsiteY516" fmla="*/ 1111395 h 1319418"/>
                  <a:gd name="connsiteX517" fmla="*/ 17418 w 1144818"/>
                  <a:gd name="connsiteY517" fmla="*/ 1105450 h 1319418"/>
                  <a:gd name="connsiteX518" fmla="*/ 18794 w 1144818"/>
                  <a:gd name="connsiteY518" fmla="*/ 1101368 h 1319418"/>
                  <a:gd name="connsiteX519" fmla="*/ 19698 w 1144818"/>
                  <a:gd name="connsiteY519" fmla="*/ 1094320 h 1319418"/>
                  <a:gd name="connsiteX520" fmla="*/ 17825 w 1144818"/>
                  <a:gd name="connsiteY520" fmla="*/ 1088201 h 1319418"/>
                  <a:gd name="connsiteX521" fmla="*/ 19078 w 1144818"/>
                  <a:gd name="connsiteY521" fmla="*/ 1085994 h 1319418"/>
                  <a:gd name="connsiteX522" fmla="*/ 18519 w 1144818"/>
                  <a:gd name="connsiteY522" fmla="*/ 1081451 h 1319418"/>
                  <a:gd name="connsiteX523" fmla="*/ 14140 w 1144818"/>
                  <a:gd name="connsiteY523" fmla="*/ 1077556 h 1319418"/>
                  <a:gd name="connsiteX524" fmla="*/ 9112 w 1144818"/>
                  <a:gd name="connsiteY524" fmla="*/ 1070806 h 1319418"/>
                  <a:gd name="connsiteX525" fmla="*/ 5702 w 1144818"/>
                  <a:gd name="connsiteY525" fmla="*/ 1067852 h 1319418"/>
                  <a:gd name="connsiteX526" fmla="*/ 0 w 1144818"/>
                  <a:gd name="connsiteY526" fmla="*/ 1066795 h 1319418"/>
                  <a:gd name="connsiteX527" fmla="*/ 3348 w 1144818"/>
                  <a:gd name="connsiteY527" fmla="*/ 1059896 h 1319418"/>
                  <a:gd name="connsiteX528" fmla="*/ 4478 w 1144818"/>
                  <a:gd name="connsiteY528" fmla="*/ 1054125 h 1319418"/>
                  <a:gd name="connsiteX529" fmla="*/ 7612 w 1144818"/>
                  <a:gd name="connsiteY529" fmla="*/ 1047268 h 1319418"/>
                  <a:gd name="connsiteX530" fmla="*/ 10817 w 1144818"/>
                  <a:gd name="connsiteY530" fmla="*/ 1037204 h 1319418"/>
                  <a:gd name="connsiteX531" fmla="*/ 15520 w 1144818"/>
                  <a:gd name="connsiteY531" fmla="*/ 1030002 h 1319418"/>
                  <a:gd name="connsiteX532" fmla="*/ 21140 w 1144818"/>
                  <a:gd name="connsiteY532" fmla="*/ 1025398 h 1319418"/>
                  <a:gd name="connsiteX533" fmla="*/ 21555 w 1144818"/>
                  <a:gd name="connsiteY533" fmla="*/ 1022539 h 1319418"/>
                  <a:gd name="connsiteX534" fmla="*/ 23671 w 1144818"/>
                  <a:gd name="connsiteY534" fmla="*/ 1020568 h 1319418"/>
                  <a:gd name="connsiteX535" fmla="*/ 26230 w 1144818"/>
                  <a:gd name="connsiteY535" fmla="*/ 1020067 h 1319418"/>
                  <a:gd name="connsiteX536" fmla="*/ 32445 w 1144818"/>
                  <a:gd name="connsiteY536" fmla="*/ 1016486 h 1319418"/>
                  <a:gd name="connsiteX537" fmla="*/ 32334 w 1144818"/>
                  <a:gd name="connsiteY537" fmla="*/ 1006812 h 1319418"/>
                  <a:gd name="connsiteX538" fmla="*/ 36536 w 1144818"/>
                  <a:gd name="connsiteY538" fmla="*/ 1003307 h 1319418"/>
                  <a:gd name="connsiteX539" fmla="*/ 39646 w 1144818"/>
                  <a:gd name="connsiteY539" fmla="*/ 1001942 h 1319418"/>
                  <a:gd name="connsiteX540" fmla="*/ 42419 w 1144818"/>
                  <a:gd name="connsiteY540" fmla="*/ 995778 h 1319418"/>
                  <a:gd name="connsiteX541" fmla="*/ 42637 w 1144818"/>
                  <a:gd name="connsiteY541" fmla="*/ 991870 h 1319418"/>
                  <a:gd name="connsiteX542" fmla="*/ 44839 w 1144818"/>
                  <a:gd name="connsiteY542" fmla="*/ 987223 h 1319418"/>
                  <a:gd name="connsiteX543" fmla="*/ 47028 w 1144818"/>
                  <a:gd name="connsiteY543" fmla="*/ 986651 h 1319418"/>
                  <a:gd name="connsiteX544" fmla="*/ 49538 w 1144818"/>
                  <a:gd name="connsiteY544" fmla="*/ 983531 h 1319418"/>
                  <a:gd name="connsiteX545" fmla="*/ 52139 w 1144818"/>
                  <a:gd name="connsiteY545" fmla="*/ 982544 h 1319418"/>
                  <a:gd name="connsiteX546" fmla="*/ 57282 w 1144818"/>
                  <a:gd name="connsiteY546" fmla="*/ 983610 h 1319418"/>
                  <a:gd name="connsiteX547" fmla="*/ 62158 w 1144818"/>
                  <a:gd name="connsiteY547" fmla="*/ 981229 h 1319418"/>
                  <a:gd name="connsiteX548" fmla="*/ 70982 w 1144818"/>
                  <a:gd name="connsiteY548" fmla="*/ 979043 h 1319418"/>
                  <a:gd name="connsiteX549" fmla="*/ 73225 w 1144818"/>
                  <a:gd name="connsiteY549" fmla="*/ 975877 h 1319418"/>
                  <a:gd name="connsiteX550" fmla="*/ 77970 w 1144818"/>
                  <a:gd name="connsiteY550" fmla="*/ 971376 h 1319418"/>
                  <a:gd name="connsiteX551" fmla="*/ 79798 w 1144818"/>
                  <a:gd name="connsiteY551" fmla="*/ 968315 h 1319418"/>
                  <a:gd name="connsiteX552" fmla="*/ 79950 w 1144818"/>
                  <a:gd name="connsiteY552" fmla="*/ 965892 h 1319418"/>
                  <a:gd name="connsiteX553" fmla="*/ 83873 w 1144818"/>
                  <a:gd name="connsiteY553" fmla="*/ 961063 h 1319418"/>
                  <a:gd name="connsiteX554" fmla="*/ 93859 w 1144818"/>
                  <a:gd name="connsiteY554" fmla="*/ 957122 h 1319418"/>
                  <a:gd name="connsiteX555" fmla="*/ 95741 w 1144818"/>
                  <a:gd name="connsiteY555" fmla="*/ 954426 h 1319418"/>
                  <a:gd name="connsiteX556" fmla="*/ 97129 w 1144818"/>
                  <a:gd name="connsiteY556" fmla="*/ 948854 h 1319418"/>
                  <a:gd name="connsiteX557" fmla="*/ 97610 w 1144818"/>
                  <a:gd name="connsiteY557" fmla="*/ 939761 h 1319418"/>
                  <a:gd name="connsiteX558" fmla="*/ 99031 w 1144818"/>
                  <a:gd name="connsiteY558" fmla="*/ 933426 h 1319418"/>
                  <a:gd name="connsiteX559" fmla="*/ 103316 w 1144818"/>
                  <a:gd name="connsiteY559" fmla="*/ 933451 h 1319418"/>
                  <a:gd name="connsiteX560" fmla="*/ 109104 w 1144818"/>
                  <a:gd name="connsiteY560" fmla="*/ 934447 h 1319418"/>
                  <a:gd name="connsiteX561" fmla="*/ 113943 w 1144818"/>
                  <a:gd name="connsiteY561" fmla="*/ 934015 h 1319418"/>
                  <a:gd name="connsiteX562" fmla="*/ 116987 w 1144818"/>
                  <a:gd name="connsiteY562" fmla="*/ 932821 h 1319418"/>
                  <a:gd name="connsiteX563" fmla="*/ 120212 w 1144818"/>
                  <a:gd name="connsiteY563" fmla="*/ 924636 h 1319418"/>
                  <a:gd name="connsiteX564" fmla="*/ 119415 w 1144818"/>
                  <a:gd name="connsiteY564" fmla="*/ 920263 h 1319418"/>
                  <a:gd name="connsiteX565" fmla="*/ 124205 w 1144818"/>
                  <a:gd name="connsiteY565" fmla="*/ 919417 h 1319418"/>
                  <a:gd name="connsiteX566" fmla="*/ 127294 w 1144818"/>
                  <a:gd name="connsiteY566" fmla="*/ 914231 h 1319418"/>
                  <a:gd name="connsiteX567" fmla="*/ 128978 w 1144818"/>
                  <a:gd name="connsiteY567" fmla="*/ 908386 h 1319418"/>
                  <a:gd name="connsiteX568" fmla="*/ 131373 w 1144818"/>
                  <a:gd name="connsiteY568" fmla="*/ 906080 h 1319418"/>
                  <a:gd name="connsiteX569" fmla="*/ 135358 w 1144818"/>
                  <a:gd name="connsiteY569" fmla="*/ 904993 h 1319418"/>
                  <a:gd name="connsiteX570" fmla="*/ 141914 w 1144818"/>
                  <a:gd name="connsiteY570" fmla="*/ 904491 h 1319418"/>
                  <a:gd name="connsiteX571" fmla="*/ 145065 w 1144818"/>
                  <a:gd name="connsiteY571" fmla="*/ 901388 h 1319418"/>
                  <a:gd name="connsiteX572" fmla="*/ 148734 w 1144818"/>
                  <a:gd name="connsiteY572" fmla="*/ 895804 h 1319418"/>
                  <a:gd name="connsiteX573" fmla="*/ 148446 w 1144818"/>
                  <a:gd name="connsiteY573" fmla="*/ 894178 h 1319418"/>
                  <a:gd name="connsiteX574" fmla="*/ 144276 w 1144818"/>
                  <a:gd name="connsiteY574" fmla="*/ 890440 h 1319418"/>
                  <a:gd name="connsiteX575" fmla="*/ 142843 w 1144818"/>
                  <a:gd name="connsiteY575" fmla="*/ 886839 h 1319418"/>
                  <a:gd name="connsiteX576" fmla="*/ 142707 w 1144818"/>
                  <a:gd name="connsiteY576" fmla="*/ 881620 h 1319418"/>
                  <a:gd name="connsiteX577" fmla="*/ 139930 w 1144818"/>
                  <a:gd name="connsiteY577" fmla="*/ 875559 h 1319418"/>
                  <a:gd name="connsiteX578" fmla="*/ 140324 w 1144818"/>
                  <a:gd name="connsiteY578" fmla="*/ 871946 h 1319418"/>
                  <a:gd name="connsiteX579" fmla="*/ 142514 w 1144818"/>
                  <a:gd name="connsiteY579" fmla="*/ 865180 h 1319418"/>
                  <a:gd name="connsiteX580" fmla="*/ 143459 w 1144818"/>
                  <a:gd name="connsiteY580" fmla="*/ 859285 h 1319418"/>
                  <a:gd name="connsiteX581" fmla="*/ 142662 w 1144818"/>
                  <a:gd name="connsiteY581" fmla="*/ 856921 h 1319418"/>
                  <a:gd name="connsiteX582" fmla="*/ 137745 w 1144818"/>
                  <a:gd name="connsiteY582" fmla="*/ 850374 h 1319418"/>
                  <a:gd name="connsiteX583" fmla="*/ 136168 w 1144818"/>
                  <a:gd name="connsiteY583" fmla="*/ 845002 h 1319418"/>
                  <a:gd name="connsiteX584" fmla="*/ 139343 w 1144818"/>
                  <a:gd name="connsiteY584" fmla="*/ 840945 h 1319418"/>
                  <a:gd name="connsiteX585" fmla="*/ 141426 w 1144818"/>
                  <a:gd name="connsiteY585" fmla="*/ 837037 h 1319418"/>
                  <a:gd name="connsiteX586" fmla="*/ 144338 w 1144818"/>
                  <a:gd name="connsiteY586" fmla="*/ 834208 h 1319418"/>
                  <a:gd name="connsiteX587" fmla="*/ 147583 w 1144818"/>
                  <a:gd name="connsiteY587" fmla="*/ 832756 h 1319418"/>
                  <a:gd name="connsiteX588" fmla="*/ 148557 w 1144818"/>
                  <a:gd name="connsiteY588" fmla="*/ 825629 h 1319418"/>
                  <a:gd name="connsiteX589" fmla="*/ 152517 w 1144818"/>
                  <a:gd name="connsiteY589" fmla="*/ 818942 h 1319418"/>
                  <a:gd name="connsiteX590" fmla="*/ 155590 w 1144818"/>
                  <a:gd name="connsiteY590" fmla="*/ 817344 h 1319418"/>
                  <a:gd name="connsiteX591" fmla="*/ 158568 w 1144818"/>
                  <a:gd name="connsiteY591" fmla="*/ 817195 h 1319418"/>
                  <a:gd name="connsiteX592" fmla="*/ 161600 w 1144818"/>
                  <a:gd name="connsiteY592" fmla="*/ 813772 h 1319418"/>
                  <a:gd name="connsiteX593" fmla="*/ 165893 w 1144818"/>
                  <a:gd name="connsiteY593" fmla="*/ 811839 h 1319418"/>
                  <a:gd name="connsiteX594" fmla="*/ 167384 w 1144818"/>
                  <a:gd name="connsiteY594" fmla="*/ 809898 h 1319418"/>
                  <a:gd name="connsiteX595" fmla="*/ 164032 w 1144818"/>
                  <a:gd name="connsiteY595" fmla="*/ 799655 h 1319418"/>
                  <a:gd name="connsiteX596" fmla="*/ 161814 w 1144818"/>
                  <a:gd name="connsiteY596" fmla="*/ 795179 h 1319418"/>
                  <a:gd name="connsiteX597" fmla="*/ 155693 w 1144818"/>
                  <a:gd name="connsiteY597" fmla="*/ 786297 h 1319418"/>
                  <a:gd name="connsiteX598" fmla="*/ 150755 w 1144818"/>
                  <a:gd name="connsiteY598" fmla="*/ 776088 h 1319418"/>
                  <a:gd name="connsiteX599" fmla="*/ 150804 w 1144818"/>
                  <a:gd name="connsiteY599" fmla="*/ 774835 h 1319418"/>
                  <a:gd name="connsiteX600" fmla="*/ 152032 w 1144818"/>
                  <a:gd name="connsiteY600" fmla="*/ 772309 h 1319418"/>
                  <a:gd name="connsiteX601" fmla="*/ 159887 w 1144818"/>
                  <a:gd name="connsiteY601" fmla="*/ 762456 h 1319418"/>
                  <a:gd name="connsiteX602" fmla="*/ 160384 w 1144818"/>
                  <a:gd name="connsiteY602" fmla="*/ 760681 h 1319418"/>
                  <a:gd name="connsiteX603" fmla="*/ 167153 w 1144818"/>
                  <a:gd name="connsiteY603" fmla="*/ 756868 h 1319418"/>
                  <a:gd name="connsiteX604" fmla="*/ 168887 w 1144818"/>
                  <a:gd name="connsiteY604" fmla="*/ 751957 h 1319418"/>
                  <a:gd name="connsiteX605" fmla="*/ 172461 w 1144818"/>
                  <a:gd name="connsiteY605" fmla="*/ 754869 h 1319418"/>
                  <a:gd name="connsiteX606" fmla="*/ 174297 w 1144818"/>
                  <a:gd name="connsiteY606" fmla="*/ 754342 h 1319418"/>
                  <a:gd name="connsiteX607" fmla="*/ 177066 w 1144818"/>
                  <a:gd name="connsiteY607" fmla="*/ 756582 h 1319418"/>
                  <a:gd name="connsiteX608" fmla="*/ 181043 w 1144818"/>
                  <a:gd name="connsiteY608" fmla="*/ 755985 h 1319418"/>
                  <a:gd name="connsiteX609" fmla="*/ 188639 w 1144818"/>
                  <a:gd name="connsiteY609" fmla="*/ 752782 h 1319418"/>
                  <a:gd name="connsiteX610" fmla="*/ 191572 w 1144818"/>
                  <a:gd name="connsiteY610" fmla="*/ 748990 h 1319418"/>
                  <a:gd name="connsiteX611" fmla="*/ 194661 w 1144818"/>
                  <a:gd name="connsiteY611" fmla="*/ 746783 h 1319418"/>
                  <a:gd name="connsiteX612" fmla="*/ 199590 w 1144818"/>
                  <a:gd name="connsiteY612" fmla="*/ 730418 h 1319418"/>
                  <a:gd name="connsiteX613" fmla="*/ 202482 w 1144818"/>
                  <a:gd name="connsiteY613" fmla="*/ 728912 h 1319418"/>
                  <a:gd name="connsiteX614" fmla="*/ 204889 w 1144818"/>
                  <a:gd name="connsiteY614" fmla="*/ 721872 h 1319418"/>
                  <a:gd name="connsiteX615" fmla="*/ 206529 w 1144818"/>
                  <a:gd name="connsiteY615" fmla="*/ 721303 h 1319418"/>
                  <a:gd name="connsiteX616" fmla="*/ 208537 w 1144818"/>
                  <a:gd name="connsiteY616" fmla="*/ 716724 h 1319418"/>
                  <a:gd name="connsiteX617" fmla="*/ 207017 w 1144818"/>
                  <a:gd name="connsiteY617" fmla="*/ 711086 h 1319418"/>
                  <a:gd name="connsiteX618" fmla="*/ 208628 w 1144818"/>
                  <a:gd name="connsiteY618" fmla="*/ 706792 h 1319418"/>
                  <a:gd name="connsiteX619" fmla="*/ 214860 w 1144818"/>
                  <a:gd name="connsiteY619" fmla="*/ 695239 h 1319418"/>
                  <a:gd name="connsiteX620" fmla="*/ 217074 w 1144818"/>
                  <a:gd name="connsiteY620" fmla="*/ 690406 h 1319418"/>
                  <a:gd name="connsiteX621" fmla="*/ 224099 w 1144818"/>
                  <a:gd name="connsiteY621" fmla="*/ 687087 h 1319418"/>
                  <a:gd name="connsiteX622" fmla="*/ 225647 w 1144818"/>
                  <a:gd name="connsiteY622" fmla="*/ 684581 h 1319418"/>
                  <a:gd name="connsiteX623" fmla="*/ 225984 w 1144818"/>
                  <a:gd name="connsiteY623" fmla="*/ 681068 h 1319418"/>
                  <a:gd name="connsiteX624" fmla="*/ 224657 w 1144818"/>
                  <a:gd name="connsiteY624" fmla="*/ 678819 h 1319418"/>
                  <a:gd name="connsiteX625" fmla="*/ 224900 w 1144818"/>
                  <a:gd name="connsiteY625" fmla="*/ 675139 h 1319418"/>
                  <a:gd name="connsiteX626" fmla="*/ 226653 w 1144818"/>
                  <a:gd name="connsiteY626" fmla="*/ 672543 h 1319418"/>
                  <a:gd name="connsiteX627" fmla="*/ 230593 w 1144818"/>
                  <a:gd name="connsiteY627" fmla="*/ 670033 h 1319418"/>
                  <a:gd name="connsiteX628" fmla="*/ 232269 w 1144818"/>
                  <a:gd name="connsiteY628" fmla="*/ 668012 h 1319418"/>
                  <a:gd name="connsiteX629" fmla="*/ 236180 w 1144818"/>
                  <a:gd name="connsiteY629" fmla="*/ 659363 h 1319418"/>
                  <a:gd name="connsiteX630" fmla="*/ 232561 w 1144818"/>
                  <a:gd name="connsiteY630" fmla="*/ 656136 h 1319418"/>
                  <a:gd name="connsiteX631" fmla="*/ 230039 w 1144818"/>
                  <a:gd name="connsiteY631" fmla="*/ 651522 h 1319418"/>
                  <a:gd name="connsiteX632" fmla="*/ 229697 w 1144818"/>
                  <a:gd name="connsiteY632" fmla="*/ 645196 h 1319418"/>
                  <a:gd name="connsiteX633" fmla="*/ 232939 w 1144818"/>
                  <a:gd name="connsiteY633" fmla="*/ 637704 h 1319418"/>
                  <a:gd name="connsiteX634" fmla="*/ 240576 w 1144818"/>
                  <a:gd name="connsiteY634" fmla="*/ 633439 h 1319418"/>
                  <a:gd name="connsiteX635" fmla="*/ 242543 w 1144818"/>
                  <a:gd name="connsiteY635" fmla="*/ 626735 h 1319418"/>
                  <a:gd name="connsiteX636" fmla="*/ 246610 w 1144818"/>
                  <a:gd name="connsiteY636" fmla="*/ 620774 h 1319418"/>
                  <a:gd name="connsiteX637" fmla="*/ 250431 w 1144818"/>
                  <a:gd name="connsiteY637" fmla="*/ 616422 h 1319418"/>
                  <a:gd name="connsiteX638" fmla="*/ 253906 w 1144818"/>
                  <a:gd name="connsiteY638" fmla="*/ 617356 h 1319418"/>
                  <a:gd name="connsiteX639" fmla="*/ 263765 w 1144818"/>
                  <a:gd name="connsiteY639" fmla="*/ 617837 h 1319418"/>
                  <a:gd name="connsiteX640" fmla="*/ 268546 w 1144818"/>
                  <a:gd name="connsiteY640" fmla="*/ 618704 h 1319418"/>
                  <a:gd name="connsiteX641" fmla="*/ 273288 w 1144818"/>
                  <a:gd name="connsiteY641" fmla="*/ 616364 h 1319418"/>
                  <a:gd name="connsiteX642" fmla="*/ 275633 w 1144818"/>
                  <a:gd name="connsiteY642" fmla="*/ 616460 h 1319418"/>
                  <a:gd name="connsiteX643" fmla="*/ 281914 w 1144818"/>
                  <a:gd name="connsiteY643" fmla="*/ 614995 h 1319418"/>
                  <a:gd name="connsiteX644" fmla="*/ 286786 w 1144818"/>
                  <a:gd name="connsiteY644" fmla="*/ 614950 h 1319418"/>
                  <a:gd name="connsiteX645" fmla="*/ 290003 w 1144818"/>
                  <a:gd name="connsiteY645" fmla="*/ 613983 h 1319418"/>
                  <a:gd name="connsiteX646" fmla="*/ 295676 w 1144818"/>
                  <a:gd name="connsiteY646" fmla="*/ 614858 h 1319418"/>
                  <a:gd name="connsiteX647" fmla="*/ 298950 w 1144818"/>
                  <a:gd name="connsiteY647" fmla="*/ 612349 h 1319418"/>
                  <a:gd name="connsiteX648" fmla="*/ 301821 w 1144818"/>
                  <a:gd name="connsiteY648" fmla="*/ 612398 h 1319418"/>
                  <a:gd name="connsiteX649" fmla="*/ 303263 w 1144818"/>
                  <a:gd name="connsiteY649" fmla="*/ 614158 h 1319418"/>
                  <a:gd name="connsiteX650" fmla="*/ 309364 w 1144818"/>
                  <a:gd name="connsiteY650" fmla="*/ 616148 h 1319418"/>
                  <a:gd name="connsiteX651" fmla="*/ 311454 w 1144818"/>
                  <a:gd name="connsiteY651" fmla="*/ 615443 h 1319418"/>
                  <a:gd name="connsiteX652" fmla="*/ 316651 w 1144818"/>
                  <a:gd name="connsiteY652" fmla="*/ 611598 h 1319418"/>
                  <a:gd name="connsiteX653" fmla="*/ 317152 w 1144818"/>
                  <a:gd name="connsiteY653" fmla="*/ 610009 h 1319418"/>
                  <a:gd name="connsiteX654" fmla="*/ 320767 w 1144818"/>
                  <a:gd name="connsiteY654" fmla="*/ 606727 h 1319418"/>
                  <a:gd name="connsiteX655" fmla="*/ 327463 w 1144818"/>
                  <a:gd name="connsiteY655" fmla="*/ 604019 h 1319418"/>
                  <a:gd name="connsiteX656" fmla="*/ 330869 w 1144818"/>
                  <a:gd name="connsiteY656" fmla="*/ 603948 h 1319418"/>
                  <a:gd name="connsiteX657" fmla="*/ 335437 w 1144818"/>
                  <a:gd name="connsiteY657" fmla="*/ 598099 h 1319418"/>
                  <a:gd name="connsiteX658" fmla="*/ 340190 w 1144818"/>
                  <a:gd name="connsiteY658" fmla="*/ 596551 h 1319418"/>
                  <a:gd name="connsiteX659" fmla="*/ 343834 w 1144818"/>
                  <a:gd name="connsiteY659" fmla="*/ 594112 h 1319418"/>
                  <a:gd name="connsiteX660" fmla="*/ 346458 w 1144818"/>
                  <a:gd name="connsiteY660" fmla="*/ 594436 h 1319418"/>
                  <a:gd name="connsiteX661" fmla="*/ 348463 w 1144818"/>
                  <a:gd name="connsiteY661" fmla="*/ 596493 h 1319418"/>
                  <a:gd name="connsiteX662" fmla="*/ 364390 w 1144818"/>
                  <a:gd name="connsiteY662" fmla="*/ 596323 h 1319418"/>
                  <a:gd name="connsiteX663" fmla="*/ 366411 w 1144818"/>
                  <a:gd name="connsiteY663" fmla="*/ 593996 h 1319418"/>
                  <a:gd name="connsiteX664" fmla="*/ 369972 w 1144818"/>
                  <a:gd name="connsiteY664" fmla="*/ 592498 h 1319418"/>
                  <a:gd name="connsiteX665" fmla="*/ 370268 w 1144818"/>
                  <a:gd name="connsiteY665" fmla="*/ 586151 h 1319418"/>
                  <a:gd name="connsiteX666" fmla="*/ 372191 w 1144818"/>
                  <a:gd name="connsiteY666" fmla="*/ 585458 h 1319418"/>
                  <a:gd name="connsiteX667" fmla="*/ 373818 w 1144818"/>
                  <a:gd name="connsiteY667" fmla="*/ 587889 h 1319418"/>
                  <a:gd name="connsiteX668" fmla="*/ 378698 w 1144818"/>
                  <a:gd name="connsiteY668" fmla="*/ 587724 h 1319418"/>
                  <a:gd name="connsiteX669" fmla="*/ 381228 w 1144818"/>
                  <a:gd name="connsiteY669" fmla="*/ 586317 h 1319418"/>
                  <a:gd name="connsiteX670" fmla="*/ 387539 w 1144818"/>
                  <a:gd name="connsiteY670" fmla="*/ 586139 h 1319418"/>
                  <a:gd name="connsiteX671" fmla="*/ 388816 w 1144818"/>
                  <a:gd name="connsiteY671" fmla="*/ 583002 h 1319418"/>
                  <a:gd name="connsiteX672" fmla="*/ 388619 w 1144818"/>
                  <a:gd name="connsiteY672" fmla="*/ 575822 h 1319418"/>
                  <a:gd name="connsiteX673" fmla="*/ 390972 w 1144818"/>
                  <a:gd name="connsiteY673" fmla="*/ 574303 h 1319418"/>
                  <a:gd name="connsiteX674" fmla="*/ 390615 w 1144818"/>
                  <a:gd name="connsiteY674" fmla="*/ 567641 h 1319418"/>
                  <a:gd name="connsiteX675" fmla="*/ 389190 w 1144818"/>
                  <a:gd name="connsiteY675" fmla="*/ 564347 h 1319418"/>
                  <a:gd name="connsiteX676" fmla="*/ 394452 w 1144818"/>
                  <a:gd name="connsiteY676" fmla="*/ 559302 h 1319418"/>
                  <a:gd name="connsiteX677" fmla="*/ 398153 w 1144818"/>
                  <a:gd name="connsiteY677" fmla="*/ 554710 h 1319418"/>
                  <a:gd name="connsiteX678" fmla="*/ 398983 w 1144818"/>
                  <a:gd name="connsiteY678" fmla="*/ 552632 h 1319418"/>
                  <a:gd name="connsiteX679" fmla="*/ 406333 w 1144818"/>
                  <a:gd name="connsiteY679" fmla="*/ 551578 h 1319418"/>
                  <a:gd name="connsiteX680" fmla="*/ 411233 w 1144818"/>
                  <a:gd name="connsiteY680" fmla="*/ 552706 h 1319418"/>
                  <a:gd name="connsiteX681" fmla="*/ 412864 w 1144818"/>
                  <a:gd name="connsiteY681" fmla="*/ 552138 h 1319418"/>
                  <a:gd name="connsiteX682" fmla="*/ 418517 w 1144818"/>
                  <a:gd name="connsiteY682" fmla="*/ 547434 h 1319418"/>
                  <a:gd name="connsiteX683" fmla="*/ 420710 w 1144818"/>
                  <a:gd name="connsiteY683" fmla="*/ 543281 h 1319418"/>
                  <a:gd name="connsiteX684" fmla="*/ 422908 w 1144818"/>
                  <a:gd name="connsiteY684" fmla="*/ 541701 h 1319418"/>
                  <a:gd name="connsiteX685" fmla="*/ 425245 w 1144818"/>
                  <a:gd name="connsiteY685" fmla="*/ 542447 h 1319418"/>
                  <a:gd name="connsiteX686" fmla="*/ 431596 w 1144818"/>
                  <a:gd name="connsiteY686" fmla="*/ 539162 h 1319418"/>
                  <a:gd name="connsiteX687" fmla="*/ 434131 w 1144818"/>
                  <a:gd name="connsiteY687" fmla="*/ 538792 h 1319418"/>
                  <a:gd name="connsiteX688" fmla="*/ 438091 w 1144818"/>
                  <a:gd name="connsiteY688" fmla="*/ 540875 h 1319418"/>
                  <a:gd name="connsiteX689" fmla="*/ 441636 w 1144818"/>
                  <a:gd name="connsiteY689" fmla="*/ 541236 h 1319418"/>
                  <a:gd name="connsiteX690" fmla="*/ 445173 w 1144818"/>
                  <a:gd name="connsiteY690" fmla="*/ 539000 h 1319418"/>
                  <a:gd name="connsiteX691" fmla="*/ 446890 w 1144818"/>
                  <a:gd name="connsiteY691" fmla="*/ 536457 h 1319418"/>
                  <a:gd name="connsiteX692" fmla="*/ 450345 w 1144818"/>
                  <a:gd name="connsiteY692" fmla="*/ 543347 h 1319418"/>
                  <a:gd name="connsiteX693" fmla="*/ 454642 w 1144818"/>
                  <a:gd name="connsiteY693" fmla="*/ 543907 h 1319418"/>
                  <a:gd name="connsiteX694" fmla="*/ 456080 w 1144818"/>
                  <a:gd name="connsiteY694" fmla="*/ 542086 h 1319418"/>
                  <a:gd name="connsiteX695" fmla="*/ 458824 w 1144818"/>
                  <a:gd name="connsiteY695" fmla="*/ 535192 h 1319418"/>
                  <a:gd name="connsiteX696" fmla="*/ 459654 w 1144818"/>
                  <a:gd name="connsiteY696" fmla="*/ 526870 h 1319418"/>
                  <a:gd name="connsiteX697" fmla="*/ 459424 w 1144818"/>
                  <a:gd name="connsiteY697" fmla="*/ 523211 h 1319418"/>
                  <a:gd name="connsiteX698" fmla="*/ 461161 w 1144818"/>
                  <a:gd name="connsiteY698" fmla="*/ 519938 h 1319418"/>
                  <a:gd name="connsiteX699" fmla="*/ 469899 w 1144818"/>
                  <a:gd name="connsiteY699" fmla="*/ 523572 h 1319418"/>
                  <a:gd name="connsiteX700" fmla="*/ 476237 w 1144818"/>
                  <a:gd name="connsiteY700" fmla="*/ 524410 h 1319418"/>
                  <a:gd name="connsiteX701" fmla="*/ 479918 w 1144818"/>
                  <a:gd name="connsiteY701" fmla="*/ 521236 h 1319418"/>
                  <a:gd name="connsiteX702" fmla="*/ 482215 w 1144818"/>
                  <a:gd name="connsiteY702" fmla="*/ 517901 h 1319418"/>
                  <a:gd name="connsiteX703" fmla="*/ 486142 w 1144818"/>
                  <a:gd name="connsiteY703" fmla="*/ 515619 h 1319418"/>
                  <a:gd name="connsiteX704" fmla="*/ 488393 w 1144818"/>
                  <a:gd name="connsiteY704" fmla="*/ 513234 h 1319418"/>
                  <a:gd name="connsiteX705" fmla="*/ 494789 w 1144818"/>
                  <a:gd name="connsiteY705" fmla="*/ 509645 h 1319418"/>
                  <a:gd name="connsiteX706" fmla="*/ 495290 w 1144818"/>
                  <a:gd name="connsiteY706" fmla="*/ 506526 h 1319418"/>
                  <a:gd name="connsiteX707" fmla="*/ 488631 w 1144818"/>
                  <a:gd name="connsiteY707" fmla="*/ 506584 h 1319418"/>
                  <a:gd name="connsiteX708" fmla="*/ 487991 w 1144818"/>
                  <a:gd name="connsiteY708" fmla="*/ 504248 h 1319418"/>
                  <a:gd name="connsiteX709" fmla="*/ 490254 w 1144818"/>
                  <a:gd name="connsiteY709" fmla="*/ 500332 h 1319418"/>
                  <a:gd name="connsiteX710" fmla="*/ 488837 w 1144818"/>
                  <a:gd name="connsiteY710" fmla="*/ 496089 h 1319418"/>
                  <a:gd name="connsiteX711" fmla="*/ 490821 w 1144818"/>
                  <a:gd name="connsiteY711" fmla="*/ 487443 h 1319418"/>
                  <a:gd name="connsiteX712" fmla="*/ 489831 w 1144818"/>
                  <a:gd name="connsiteY712" fmla="*/ 483900 h 1319418"/>
                  <a:gd name="connsiteX713" fmla="*/ 484782 w 1144818"/>
                  <a:gd name="connsiteY713" fmla="*/ 479420 h 1319418"/>
                  <a:gd name="connsiteX714" fmla="*/ 484219 w 1144818"/>
                  <a:gd name="connsiteY714" fmla="*/ 476226 h 1319418"/>
                  <a:gd name="connsiteX715" fmla="*/ 486208 w 1144818"/>
                  <a:gd name="connsiteY715" fmla="*/ 474193 h 1319418"/>
                  <a:gd name="connsiteX716" fmla="*/ 489009 w 1144818"/>
                  <a:gd name="connsiteY716" fmla="*/ 473608 h 1319418"/>
                  <a:gd name="connsiteX717" fmla="*/ 492119 w 1144818"/>
                  <a:gd name="connsiteY717" fmla="*/ 469754 h 1319418"/>
                  <a:gd name="connsiteX718" fmla="*/ 489350 w 1144818"/>
                  <a:gd name="connsiteY718" fmla="*/ 465958 h 1319418"/>
                  <a:gd name="connsiteX719" fmla="*/ 485218 w 1144818"/>
                  <a:gd name="connsiteY719" fmla="*/ 465755 h 1319418"/>
                  <a:gd name="connsiteX720" fmla="*/ 481787 w 1144818"/>
                  <a:gd name="connsiteY720" fmla="*/ 463955 h 1319418"/>
                  <a:gd name="connsiteX721" fmla="*/ 479355 w 1144818"/>
                  <a:gd name="connsiteY721" fmla="*/ 456383 h 1319418"/>
                  <a:gd name="connsiteX722" fmla="*/ 480091 w 1144818"/>
                  <a:gd name="connsiteY722" fmla="*/ 452384 h 1319418"/>
                  <a:gd name="connsiteX723" fmla="*/ 482589 w 1144818"/>
                  <a:gd name="connsiteY723" fmla="*/ 449323 h 1319418"/>
                  <a:gd name="connsiteX724" fmla="*/ 481997 w 1144818"/>
                  <a:gd name="connsiteY724" fmla="*/ 445523 h 1319418"/>
                  <a:gd name="connsiteX725" fmla="*/ 488241 w 1144818"/>
                  <a:gd name="connsiteY725" fmla="*/ 436421 h 1319418"/>
                  <a:gd name="connsiteX726" fmla="*/ 492156 w 1144818"/>
                  <a:gd name="connsiteY726" fmla="*/ 432717 h 1319418"/>
                  <a:gd name="connsiteX727" fmla="*/ 490920 w 1144818"/>
                  <a:gd name="connsiteY727" fmla="*/ 429506 h 1319418"/>
                  <a:gd name="connsiteX728" fmla="*/ 494436 w 1144818"/>
                  <a:gd name="connsiteY728" fmla="*/ 422549 h 1319418"/>
                  <a:gd name="connsiteX729" fmla="*/ 491113 w 1144818"/>
                  <a:gd name="connsiteY729" fmla="*/ 415878 h 1319418"/>
                  <a:gd name="connsiteX730" fmla="*/ 488644 w 1144818"/>
                  <a:gd name="connsiteY730" fmla="*/ 409626 h 1319418"/>
                  <a:gd name="connsiteX731" fmla="*/ 488627 w 1144818"/>
                  <a:gd name="connsiteY731" fmla="*/ 406075 h 1319418"/>
                  <a:gd name="connsiteX732" fmla="*/ 486610 w 1144818"/>
                  <a:gd name="connsiteY732" fmla="*/ 403350 h 1319418"/>
                  <a:gd name="connsiteX733" fmla="*/ 487021 w 1144818"/>
                  <a:gd name="connsiteY733" fmla="*/ 399097 h 1319418"/>
                  <a:gd name="connsiteX734" fmla="*/ 484359 w 1144818"/>
                  <a:gd name="connsiteY734" fmla="*/ 393572 h 1319418"/>
                  <a:gd name="connsiteX735" fmla="*/ 489219 w 1144818"/>
                  <a:gd name="connsiteY735" fmla="*/ 393850 h 1319418"/>
                  <a:gd name="connsiteX736" fmla="*/ 496818 w 1144818"/>
                  <a:gd name="connsiteY736" fmla="*/ 393066 h 1319418"/>
                  <a:gd name="connsiteX737" fmla="*/ 503790 w 1144818"/>
                  <a:gd name="connsiteY737" fmla="*/ 389722 h 1319418"/>
                  <a:gd name="connsiteX738" fmla="*/ 508596 w 1144818"/>
                  <a:gd name="connsiteY738" fmla="*/ 390311 h 1319418"/>
                  <a:gd name="connsiteX739" fmla="*/ 511275 w 1144818"/>
                  <a:gd name="connsiteY739" fmla="*/ 387835 h 1319418"/>
                  <a:gd name="connsiteX740" fmla="*/ 515633 w 1144818"/>
                  <a:gd name="connsiteY740" fmla="*/ 381276 h 1319418"/>
                  <a:gd name="connsiteX741" fmla="*/ 522194 w 1144818"/>
                  <a:gd name="connsiteY741" fmla="*/ 382346 h 1319418"/>
                  <a:gd name="connsiteX742" fmla="*/ 526622 w 1144818"/>
                  <a:gd name="connsiteY742" fmla="*/ 380936 h 1319418"/>
                  <a:gd name="connsiteX743" fmla="*/ 529596 w 1144818"/>
                  <a:gd name="connsiteY743" fmla="*/ 381321 h 1319418"/>
                  <a:gd name="connsiteX744" fmla="*/ 534776 w 1144818"/>
                  <a:gd name="connsiteY744" fmla="*/ 383537 h 1319418"/>
                  <a:gd name="connsiteX745" fmla="*/ 536468 w 1144818"/>
                  <a:gd name="connsiteY745" fmla="*/ 383483 h 1319418"/>
                  <a:gd name="connsiteX746" fmla="*/ 540293 w 1144818"/>
                  <a:gd name="connsiteY746" fmla="*/ 379969 h 1319418"/>
                  <a:gd name="connsiteX747" fmla="*/ 543374 w 1144818"/>
                  <a:gd name="connsiteY747" fmla="*/ 378820 h 1319418"/>
                  <a:gd name="connsiteX748" fmla="*/ 544619 w 1144818"/>
                  <a:gd name="connsiteY748" fmla="*/ 375505 h 1319418"/>
                  <a:gd name="connsiteX749" fmla="*/ 542573 w 1144818"/>
                  <a:gd name="connsiteY749" fmla="*/ 367569 h 1319418"/>
                  <a:gd name="connsiteX750" fmla="*/ 542967 w 1144818"/>
                  <a:gd name="connsiteY750" fmla="*/ 364591 h 1319418"/>
                  <a:gd name="connsiteX751" fmla="*/ 544746 w 1144818"/>
                  <a:gd name="connsiteY751" fmla="*/ 362529 h 1319418"/>
                  <a:gd name="connsiteX752" fmla="*/ 545272 w 1144818"/>
                  <a:gd name="connsiteY752" fmla="*/ 357837 h 1319418"/>
                  <a:gd name="connsiteX753" fmla="*/ 543937 w 1144818"/>
                  <a:gd name="connsiteY753" fmla="*/ 352390 h 1319418"/>
                  <a:gd name="connsiteX754" fmla="*/ 548489 w 1144818"/>
                  <a:gd name="connsiteY754" fmla="*/ 353618 h 1319418"/>
                  <a:gd name="connsiteX755" fmla="*/ 551676 w 1144818"/>
                  <a:gd name="connsiteY755" fmla="*/ 351660 h 1319418"/>
                  <a:gd name="connsiteX756" fmla="*/ 564366 w 1144818"/>
                  <a:gd name="connsiteY756" fmla="*/ 350631 h 1319418"/>
                  <a:gd name="connsiteX757" fmla="*/ 567155 w 1144818"/>
                  <a:gd name="connsiteY757" fmla="*/ 348117 h 1319418"/>
                  <a:gd name="connsiteX758" fmla="*/ 572877 w 1144818"/>
                  <a:gd name="connsiteY758" fmla="*/ 348652 h 1319418"/>
                  <a:gd name="connsiteX759" fmla="*/ 576632 w 1144818"/>
                  <a:gd name="connsiteY759" fmla="*/ 350930 h 1319418"/>
                  <a:gd name="connsiteX760" fmla="*/ 579446 w 1144818"/>
                  <a:gd name="connsiteY760" fmla="*/ 350059 h 1319418"/>
                  <a:gd name="connsiteX761" fmla="*/ 582494 w 1144818"/>
                  <a:gd name="connsiteY761" fmla="*/ 341928 h 1319418"/>
                  <a:gd name="connsiteX762" fmla="*/ 584618 w 1144818"/>
                  <a:gd name="connsiteY762" fmla="*/ 344288 h 1319418"/>
                  <a:gd name="connsiteX763" fmla="*/ 587712 w 1144818"/>
                  <a:gd name="connsiteY763" fmla="*/ 343695 h 1319418"/>
                  <a:gd name="connsiteX764" fmla="*/ 592498 w 1144818"/>
                  <a:gd name="connsiteY764" fmla="*/ 346948 h 1319418"/>
                  <a:gd name="connsiteX765" fmla="*/ 605080 w 1144818"/>
                  <a:gd name="connsiteY765" fmla="*/ 347192 h 1319418"/>
                  <a:gd name="connsiteX766" fmla="*/ 610030 w 1144818"/>
                  <a:gd name="connsiteY766" fmla="*/ 344218 h 1319418"/>
                  <a:gd name="connsiteX767" fmla="*/ 613169 w 1144818"/>
                  <a:gd name="connsiteY767" fmla="*/ 340733 h 1319418"/>
                  <a:gd name="connsiteX768" fmla="*/ 619774 w 1144818"/>
                  <a:gd name="connsiteY768" fmla="*/ 336186 h 1319418"/>
                  <a:gd name="connsiteX769" fmla="*/ 620953 w 1144818"/>
                  <a:gd name="connsiteY769" fmla="*/ 333876 h 1319418"/>
                  <a:gd name="connsiteX770" fmla="*/ 624141 w 1144818"/>
                  <a:gd name="connsiteY770" fmla="*/ 335933 h 1319418"/>
                  <a:gd name="connsiteX771" fmla="*/ 629757 w 1144818"/>
                  <a:gd name="connsiteY771" fmla="*/ 341177 h 1319418"/>
                  <a:gd name="connsiteX772" fmla="*/ 631589 w 1144818"/>
                  <a:gd name="connsiteY772" fmla="*/ 340152 h 1319418"/>
                  <a:gd name="connsiteX773" fmla="*/ 635196 w 1144818"/>
                  <a:gd name="connsiteY773" fmla="*/ 341177 h 1319418"/>
                  <a:gd name="connsiteX774" fmla="*/ 638141 w 1144818"/>
                  <a:gd name="connsiteY774" fmla="*/ 338841 h 1319418"/>
                  <a:gd name="connsiteX775" fmla="*/ 641420 w 1144818"/>
                  <a:gd name="connsiteY775" fmla="*/ 334577 h 1319418"/>
                  <a:gd name="connsiteX776" fmla="*/ 645506 w 1144818"/>
                  <a:gd name="connsiteY776" fmla="*/ 335730 h 1319418"/>
                  <a:gd name="connsiteX777" fmla="*/ 651167 w 1144818"/>
                  <a:gd name="connsiteY777" fmla="*/ 334564 h 1319418"/>
                  <a:gd name="connsiteX778" fmla="*/ 653657 w 1144818"/>
                  <a:gd name="connsiteY778" fmla="*/ 337323 h 1319418"/>
                  <a:gd name="connsiteX779" fmla="*/ 656594 w 1144818"/>
                  <a:gd name="connsiteY779" fmla="*/ 334863 h 1319418"/>
                  <a:gd name="connsiteX780" fmla="*/ 655904 w 1144818"/>
                  <a:gd name="connsiteY780" fmla="*/ 330980 h 1319418"/>
                  <a:gd name="connsiteX781" fmla="*/ 657958 w 1144818"/>
                  <a:gd name="connsiteY781" fmla="*/ 326769 h 1319418"/>
                  <a:gd name="connsiteX782" fmla="*/ 657161 w 1144818"/>
                  <a:gd name="connsiteY782" fmla="*/ 324413 h 1319418"/>
                  <a:gd name="connsiteX783" fmla="*/ 653599 w 1144818"/>
                  <a:gd name="connsiteY783" fmla="*/ 321260 h 1319418"/>
                  <a:gd name="connsiteX784" fmla="*/ 655756 w 1144818"/>
                  <a:gd name="connsiteY784" fmla="*/ 317647 h 1319418"/>
                  <a:gd name="connsiteX785" fmla="*/ 661746 w 1144818"/>
                  <a:gd name="connsiteY785" fmla="*/ 315519 h 1319418"/>
                  <a:gd name="connsiteX786" fmla="*/ 668983 w 1144818"/>
                  <a:gd name="connsiteY786" fmla="*/ 309329 h 1319418"/>
                  <a:gd name="connsiteX787" fmla="*/ 668441 w 1144818"/>
                  <a:gd name="connsiteY787" fmla="*/ 306380 h 1319418"/>
                  <a:gd name="connsiteX788" fmla="*/ 669505 w 1144818"/>
                  <a:gd name="connsiteY788" fmla="*/ 302965 h 1319418"/>
                  <a:gd name="connsiteX789" fmla="*/ 672069 w 1144818"/>
                  <a:gd name="connsiteY789" fmla="*/ 302036 h 1319418"/>
                  <a:gd name="connsiteX790" fmla="*/ 673708 w 1144818"/>
                  <a:gd name="connsiteY790" fmla="*/ 299439 h 1319418"/>
                  <a:gd name="connsiteX791" fmla="*/ 678395 w 1144818"/>
                  <a:gd name="connsiteY791" fmla="*/ 301721 h 1319418"/>
                  <a:gd name="connsiteX792" fmla="*/ 681094 w 1144818"/>
                  <a:gd name="connsiteY792" fmla="*/ 300045 h 1319418"/>
                  <a:gd name="connsiteX793" fmla="*/ 688611 w 1144818"/>
                  <a:gd name="connsiteY793" fmla="*/ 292930 h 1319418"/>
                  <a:gd name="connsiteX794" fmla="*/ 691162 w 1144818"/>
                  <a:gd name="connsiteY794" fmla="*/ 289554 h 1319418"/>
                  <a:gd name="connsiteX795" fmla="*/ 695287 w 1144818"/>
                  <a:gd name="connsiteY795" fmla="*/ 287849 h 1319418"/>
                  <a:gd name="connsiteX796" fmla="*/ 700517 w 1144818"/>
                  <a:gd name="connsiteY796" fmla="*/ 287164 h 1319418"/>
                  <a:gd name="connsiteX797" fmla="*/ 702714 w 1144818"/>
                  <a:gd name="connsiteY797" fmla="*/ 282306 h 1319418"/>
                  <a:gd name="connsiteX798" fmla="*/ 708248 w 1144818"/>
                  <a:gd name="connsiteY798" fmla="*/ 279614 h 1319418"/>
                  <a:gd name="connsiteX799" fmla="*/ 713991 w 1144818"/>
                  <a:gd name="connsiteY799" fmla="*/ 271437 h 1319418"/>
                  <a:gd name="connsiteX800" fmla="*/ 719134 w 1144818"/>
                  <a:gd name="connsiteY800" fmla="*/ 269873 h 1319418"/>
                  <a:gd name="connsiteX801" fmla="*/ 723238 w 1144818"/>
                  <a:gd name="connsiteY801" fmla="*/ 264999 h 1319418"/>
                  <a:gd name="connsiteX802" fmla="*/ 729145 w 1144818"/>
                  <a:gd name="connsiteY802" fmla="*/ 260792 h 1319418"/>
                  <a:gd name="connsiteX803" fmla="*/ 732887 w 1144818"/>
                  <a:gd name="connsiteY803" fmla="*/ 259755 h 1319418"/>
                  <a:gd name="connsiteX804" fmla="*/ 739209 w 1144818"/>
                  <a:gd name="connsiteY804" fmla="*/ 259892 h 1319418"/>
                  <a:gd name="connsiteX805" fmla="*/ 743165 w 1144818"/>
                  <a:gd name="connsiteY805" fmla="*/ 260821 h 1319418"/>
                  <a:gd name="connsiteX806" fmla="*/ 749504 w 1144818"/>
                  <a:gd name="connsiteY806" fmla="*/ 266181 h 1319418"/>
                  <a:gd name="connsiteX807" fmla="*/ 756221 w 1144818"/>
                  <a:gd name="connsiteY807" fmla="*/ 265381 h 1319418"/>
                  <a:gd name="connsiteX808" fmla="*/ 759047 w 1144818"/>
                  <a:gd name="connsiteY808" fmla="*/ 263721 h 1319418"/>
                  <a:gd name="connsiteX809" fmla="*/ 759840 w 1144818"/>
                  <a:gd name="connsiteY809" fmla="*/ 261378 h 1319418"/>
                  <a:gd name="connsiteX810" fmla="*/ 764782 w 1144818"/>
                  <a:gd name="connsiteY810" fmla="*/ 262190 h 1319418"/>
                  <a:gd name="connsiteX811" fmla="*/ 769079 w 1144818"/>
                  <a:gd name="connsiteY811" fmla="*/ 261394 h 1319418"/>
                  <a:gd name="connsiteX812" fmla="*/ 770956 w 1144818"/>
                  <a:gd name="connsiteY812" fmla="*/ 258689 h 1319418"/>
                  <a:gd name="connsiteX813" fmla="*/ 776744 w 1144818"/>
                  <a:gd name="connsiteY813" fmla="*/ 257743 h 1319418"/>
                  <a:gd name="connsiteX814" fmla="*/ 783206 w 1144818"/>
                  <a:gd name="connsiteY814" fmla="*/ 257664 h 1319418"/>
                  <a:gd name="connsiteX815" fmla="*/ 784825 w 1144818"/>
                  <a:gd name="connsiteY815" fmla="*/ 254698 h 1319418"/>
                  <a:gd name="connsiteX816" fmla="*/ 784036 w 1144818"/>
                  <a:gd name="connsiteY816" fmla="*/ 251599 h 1319418"/>
                  <a:gd name="connsiteX817" fmla="*/ 786016 w 1144818"/>
                  <a:gd name="connsiteY817" fmla="*/ 249048 h 1319418"/>
                  <a:gd name="connsiteX818" fmla="*/ 787597 w 1144818"/>
                  <a:gd name="connsiteY818" fmla="*/ 251525 h 1319418"/>
                  <a:gd name="connsiteX819" fmla="*/ 790867 w 1144818"/>
                  <a:gd name="connsiteY819" fmla="*/ 249347 h 1319418"/>
                  <a:gd name="connsiteX820" fmla="*/ 792083 w 1144818"/>
                  <a:gd name="connsiteY820" fmla="*/ 246418 h 1319418"/>
                  <a:gd name="connsiteX821" fmla="*/ 795160 w 1144818"/>
                  <a:gd name="connsiteY821" fmla="*/ 243726 h 1319418"/>
                  <a:gd name="connsiteX822" fmla="*/ 794380 w 1144818"/>
                  <a:gd name="connsiteY822" fmla="*/ 241834 h 1319418"/>
                  <a:gd name="connsiteX823" fmla="*/ 797378 w 1144818"/>
                  <a:gd name="connsiteY823" fmla="*/ 239756 h 1319418"/>
                  <a:gd name="connsiteX824" fmla="*/ 801014 w 1144818"/>
                  <a:gd name="connsiteY824" fmla="*/ 241809 h 1319418"/>
                  <a:gd name="connsiteX825" fmla="*/ 808675 w 1144818"/>
                  <a:gd name="connsiteY825" fmla="*/ 241266 h 1319418"/>
                  <a:gd name="connsiteX826" fmla="*/ 808215 w 1144818"/>
                  <a:gd name="connsiteY826" fmla="*/ 238005 h 1319418"/>
                  <a:gd name="connsiteX827" fmla="*/ 811736 w 1144818"/>
                  <a:gd name="connsiteY827" fmla="*/ 232579 h 1319418"/>
                  <a:gd name="connsiteX828" fmla="*/ 811978 w 1144818"/>
                  <a:gd name="connsiteY828" fmla="*/ 230210 h 1319418"/>
                  <a:gd name="connsiteX829" fmla="*/ 815379 w 1144818"/>
                  <a:gd name="connsiteY829" fmla="*/ 228874 h 1319418"/>
                  <a:gd name="connsiteX830" fmla="*/ 822273 w 1144818"/>
                  <a:gd name="connsiteY830" fmla="*/ 223544 h 1319418"/>
                  <a:gd name="connsiteX831" fmla="*/ 824618 w 1144818"/>
                  <a:gd name="connsiteY831" fmla="*/ 224639 h 1319418"/>
                  <a:gd name="connsiteX832" fmla="*/ 825288 w 1144818"/>
                  <a:gd name="connsiteY832" fmla="*/ 220801 h 1319418"/>
                  <a:gd name="connsiteX833" fmla="*/ 824002 w 1144818"/>
                  <a:gd name="connsiteY833" fmla="*/ 216848 h 1319418"/>
                  <a:gd name="connsiteX834" fmla="*/ 820482 w 1144818"/>
                  <a:gd name="connsiteY834" fmla="*/ 213911 h 1319418"/>
                  <a:gd name="connsiteX835" fmla="*/ 819849 w 1144818"/>
                  <a:gd name="connsiteY835" fmla="*/ 207792 h 1319418"/>
                  <a:gd name="connsiteX836" fmla="*/ 820367 w 1144818"/>
                  <a:gd name="connsiteY836" fmla="*/ 198047 h 1319418"/>
                  <a:gd name="connsiteX837" fmla="*/ 819364 w 1144818"/>
                  <a:gd name="connsiteY837" fmla="*/ 194106 h 1319418"/>
                  <a:gd name="connsiteX838" fmla="*/ 821471 w 1144818"/>
                  <a:gd name="connsiteY838" fmla="*/ 192252 h 1319418"/>
                  <a:gd name="connsiteX839" fmla="*/ 826664 w 1144818"/>
                  <a:gd name="connsiteY839" fmla="*/ 191256 h 1319418"/>
                  <a:gd name="connsiteX840" fmla="*/ 826224 w 1144818"/>
                  <a:gd name="connsiteY840" fmla="*/ 188804 h 1319418"/>
                  <a:gd name="connsiteX841" fmla="*/ 828508 w 1144818"/>
                  <a:gd name="connsiteY841" fmla="*/ 187170 h 1319418"/>
                  <a:gd name="connsiteX842" fmla="*/ 830858 w 1144818"/>
                  <a:gd name="connsiteY842" fmla="*/ 187464 h 1319418"/>
                  <a:gd name="connsiteX843" fmla="*/ 834083 w 1144818"/>
                  <a:gd name="connsiteY843" fmla="*/ 186141 h 1319418"/>
                  <a:gd name="connsiteX844" fmla="*/ 835077 w 1144818"/>
                  <a:gd name="connsiteY844" fmla="*/ 183934 h 1319418"/>
                  <a:gd name="connsiteX845" fmla="*/ 839366 w 1144818"/>
                  <a:gd name="connsiteY845" fmla="*/ 180690 h 1319418"/>
                  <a:gd name="connsiteX846" fmla="*/ 837722 w 1144818"/>
                  <a:gd name="connsiteY846" fmla="*/ 178176 h 1319418"/>
                  <a:gd name="connsiteX847" fmla="*/ 837583 w 1144818"/>
                  <a:gd name="connsiteY847" fmla="*/ 175293 h 1319418"/>
                  <a:gd name="connsiteX848" fmla="*/ 840023 w 1144818"/>
                  <a:gd name="connsiteY848" fmla="*/ 173882 h 1319418"/>
                  <a:gd name="connsiteX849" fmla="*/ 843437 w 1144818"/>
                  <a:gd name="connsiteY849" fmla="*/ 173679 h 1319418"/>
                  <a:gd name="connsiteX850" fmla="*/ 845096 w 1144818"/>
                  <a:gd name="connsiteY850" fmla="*/ 171373 h 1319418"/>
                  <a:gd name="connsiteX851" fmla="*/ 851768 w 1144818"/>
                  <a:gd name="connsiteY851" fmla="*/ 170970 h 1319418"/>
                  <a:gd name="connsiteX852" fmla="*/ 855580 w 1144818"/>
                  <a:gd name="connsiteY852" fmla="*/ 171368 h 1319418"/>
                  <a:gd name="connsiteX853" fmla="*/ 857219 w 1144818"/>
                  <a:gd name="connsiteY853" fmla="*/ 169933 h 1319418"/>
                  <a:gd name="connsiteX854" fmla="*/ 859696 w 1144818"/>
                  <a:gd name="connsiteY854" fmla="*/ 171011 h 1319418"/>
                  <a:gd name="connsiteX855" fmla="*/ 862473 w 1144818"/>
                  <a:gd name="connsiteY855" fmla="*/ 168377 h 1319418"/>
                  <a:gd name="connsiteX856" fmla="*/ 870241 w 1144818"/>
                  <a:gd name="connsiteY856" fmla="*/ 166104 h 1319418"/>
                  <a:gd name="connsiteX857" fmla="*/ 871334 w 1144818"/>
                  <a:gd name="connsiteY857" fmla="*/ 161026 h 1319418"/>
                  <a:gd name="connsiteX858" fmla="*/ 873898 w 1144818"/>
                  <a:gd name="connsiteY858" fmla="*/ 161213 h 1319418"/>
                  <a:gd name="connsiteX859" fmla="*/ 878856 w 1144818"/>
                  <a:gd name="connsiteY859" fmla="*/ 164059 h 1319418"/>
                  <a:gd name="connsiteX860" fmla="*/ 884007 w 1144818"/>
                  <a:gd name="connsiteY860" fmla="*/ 167855 h 1319418"/>
                  <a:gd name="connsiteX861" fmla="*/ 886784 w 1144818"/>
                  <a:gd name="connsiteY861" fmla="*/ 167448 h 1319418"/>
                  <a:gd name="connsiteX862" fmla="*/ 891484 w 1144818"/>
                  <a:gd name="connsiteY862" fmla="*/ 164212 h 1319418"/>
                  <a:gd name="connsiteX863" fmla="*/ 901084 w 1144818"/>
                  <a:gd name="connsiteY863" fmla="*/ 162694 h 1319418"/>
                  <a:gd name="connsiteX864" fmla="*/ 908080 w 1144818"/>
                  <a:gd name="connsiteY864" fmla="*/ 163395 h 1319418"/>
                  <a:gd name="connsiteX865" fmla="*/ 910779 w 1144818"/>
                  <a:gd name="connsiteY865" fmla="*/ 159911 h 1319418"/>
                  <a:gd name="connsiteX866" fmla="*/ 912512 w 1144818"/>
                  <a:gd name="connsiteY866" fmla="*/ 159720 h 1319418"/>
                  <a:gd name="connsiteX867" fmla="*/ 918892 w 1144818"/>
                  <a:gd name="connsiteY867" fmla="*/ 153406 h 1319418"/>
                  <a:gd name="connsiteX868" fmla="*/ 921554 w 1144818"/>
                  <a:gd name="connsiteY868" fmla="*/ 148336 h 1319418"/>
                  <a:gd name="connsiteX869" fmla="*/ 926488 w 1144818"/>
                  <a:gd name="connsiteY869" fmla="*/ 143350 h 1319418"/>
                  <a:gd name="connsiteX870" fmla="*/ 928928 w 1144818"/>
                  <a:gd name="connsiteY870" fmla="*/ 142350 h 1319418"/>
                  <a:gd name="connsiteX871" fmla="*/ 930879 w 1144818"/>
                  <a:gd name="connsiteY871" fmla="*/ 139529 h 1319418"/>
                  <a:gd name="connsiteX872" fmla="*/ 932169 w 1144818"/>
                  <a:gd name="connsiteY872" fmla="*/ 135244 h 1319418"/>
                  <a:gd name="connsiteX873" fmla="*/ 939395 w 1144818"/>
                  <a:gd name="connsiteY873" fmla="*/ 130062 h 1319418"/>
                  <a:gd name="connsiteX874" fmla="*/ 941704 w 1144818"/>
                  <a:gd name="connsiteY874" fmla="*/ 127208 h 1319418"/>
                  <a:gd name="connsiteX875" fmla="*/ 943668 w 1144818"/>
                  <a:gd name="connsiteY875" fmla="*/ 126702 h 1319418"/>
                  <a:gd name="connsiteX876" fmla="*/ 946937 w 1144818"/>
                  <a:gd name="connsiteY876" fmla="*/ 122450 h 1319418"/>
                  <a:gd name="connsiteX877" fmla="*/ 946728 w 1144818"/>
                  <a:gd name="connsiteY877" fmla="*/ 118766 h 1319418"/>
                  <a:gd name="connsiteX878" fmla="*/ 938310 w 1144818"/>
                  <a:gd name="connsiteY878" fmla="*/ 113937 h 1319418"/>
                  <a:gd name="connsiteX879" fmla="*/ 938722 w 1144818"/>
                  <a:gd name="connsiteY879" fmla="*/ 112415 h 1319418"/>
                  <a:gd name="connsiteX880" fmla="*/ 935899 w 1144818"/>
                  <a:gd name="connsiteY880" fmla="*/ 106773 h 1319418"/>
                  <a:gd name="connsiteX881" fmla="*/ 935842 w 1144818"/>
                  <a:gd name="connsiteY881" fmla="*/ 103649 h 1319418"/>
                  <a:gd name="connsiteX882" fmla="*/ 933771 w 1144818"/>
                  <a:gd name="connsiteY882" fmla="*/ 99389 h 1319418"/>
                  <a:gd name="connsiteX883" fmla="*/ 926344 w 1144818"/>
                  <a:gd name="connsiteY883" fmla="*/ 96481 h 1319418"/>
                  <a:gd name="connsiteX884" fmla="*/ 924499 w 1144818"/>
                  <a:gd name="connsiteY884" fmla="*/ 93266 h 1319418"/>
                  <a:gd name="connsiteX885" fmla="*/ 921714 w 1144818"/>
                  <a:gd name="connsiteY885" fmla="*/ 90996 h 1319418"/>
                  <a:gd name="connsiteX886" fmla="*/ 920285 w 1144818"/>
                  <a:gd name="connsiteY886" fmla="*/ 85993 h 1319418"/>
                  <a:gd name="connsiteX887" fmla="*/ 920605 w 1144818"/>
                  <a:gd name="connsiteY887" fmla="*/ 82803 h 1319418"/>
                  <a:gd name="connsiteX888" fmla="*/ 923123 w 1144818"/>
                  <a:gd name="connsiteY888" fmla="*/ 79995 h 1319418"/>
                  <a:gd name="connsiteX889" fmla="*/ 925001 w 1144818"/>
                  <a:gd name="connsiteY889" fmla="*/ 73220 h 1319418"/>
                  <a:gd name="connsiteX890" fmla="*/ 924294 w 1144818"/>
                  <a:gd name="connsiteY890" fmla="*/ 67761 h 1319418"/>
                  <a:gd name="connsiteX891" fmla="*/ 927084 w 1144818"/>
                  <a:gd name="connsiteY891" fmla="*/ 65865 h 1319418"/>
                  <a:gd name="connsiteX892" fmla="*/ 927958 w 1144818"/>
                  <a:gd name="connsiteY892" fmla="*/ 62430 h 1319418"/>
                  <a:gd name="connsiteX893" fmla="*/ 931278 w 1144818"/>
                  <a:gd name="connsiteY893" fmla="*/ 60140 h 1319418"/>
                  <a:gd name="connsiteX894" fmla="*/ 931573 w 1144818"/>
                  <a:gd name="connsiteY894" fmla="*/ 57912 h 1319418"/>
                  <a:gd name="connsiteX895" fmla="*/ 934055 w 1144818"/>
                  <a:gd name="connsiteY895" fmla="*/ 55763 h 1319418"/>
                  <a:gd name="connsiteX896" fmla="*/ 937263 w 1144818"/>
                  <a:gd name="connsiteY896" fmla="*/ 56357 h 1319418"/>
                  <a:gd name="connsiteX897" fmla="*/ 940085 w 1144818"/>
                  <a:gd name="connsiteY897" fmla="*/ 54050 h 1319418"/>
                  <a:gd name="connsiteX898" fmla="*/ 944008 w 1144818"/>
                  <a:gd name="connsiteY898" fmla="*/ 57079 h 1319418"/>
                  <a:gd name="connsiteX899" fmla="*/ 946592 w 1144818"/>
                  <a:gd name="connsiteY899" fmla="*/ 56137 h 1319418"/>
                  <a:gd name="connsiteX900" fmla="*/ 946802 w 1144818"/>
                  <a:gd name="connsiteY900" fmla="*/ 53822 h 1319418"/>
                  <a:gd name="connsiteX901" fmla="*/ 955002 w 1144818"/>
                  <a:gd name="connsiteY901" fmla="*/ 49653 h 1319418"/>
                  <a:gd name="connsiteX902" fmla="*/ 959327 w 1144818"/>
                  <a:gd name="connsiteY902" fmla="*/ 49109 h 1319418"/>
                  <a:gd name="connsiteX903" fmla="*/ 963550 w 1144818"/>
                  <a:gd name="connsiteY903" fmla="*/ 52042 h 1319418"/>
                  <a:gd name="connsiteX904" fmla="*/ 971478 w 1144818"/>
                  <a:gd name="connsiteY904" fmla="*/ 52810 h 1319418"/>
                  <a:gd name="connsiteX905" fmla="*/ 975541 w 1144818"/>
                  <a:gd name="connsiteY905" fmla="*/ 54498 h 1319418"/>
                  <a:gd name="connsiteX906" fmla="*/ 983083 w 1144818"/>
                  <a:gd name="connsiteY906" fmla="*/ 52744 h 1319418"/>
                  <a:gd name="connsiteX907" fmla="*/ 985856 w 1144818"/>
                  <a:gd name="connsiteY907" fmla="*/ 53038 h 1319418"/>
                  <a:gd name="connsiteX908" fmla="*/ 988933 w 1144818"/>
                  <a:gd name="connsiteY908" fmla="*/ 50707 h 1319418"/>
                  <a:gd name="connsiteX909" fmla="*/ 991193 w 1144818"/>
                  <a:gd name="connsiteY909" fmla="*/ 50694 h 1319418"/>
                  <a:gd name="connsiteX910" fmla="*/ 996590 w 1144818"/>
                  <a:gd name="connsiteY910" fmla="*/ 47956 h 1319418"/>
                  <a:gd name="connsiteX911" fmla="*/ 1002867 w 1144818"/>
                  <a:gd name="connsiteY911" fmla="*/ 47773 h 1319418"/>
                  <a:gd name="connsiteX912" fmla="*/ 1007550 w 1144818"/>
                  <a:gd name="connsiteY912" fmla="*/ 49744 h 1319418"/>
                  <a:gd name="connsiteX913" fmla="*/ 1009584 w 1144818"/>
                  <a:gd name="connsiteY913" fmla="*/ 46591 h 1319418"/>
                  <a:gd name="connsiteX914" fmla="*/ 1013384 w 1144818"/>
                  <a:gd name="connsiteY914" fmla="*/ 45911 h 1319418"/>
                  <a:gd name="connsiteX915" fmla="*/ 1020934 w 1144818"/>
                  <a:gd name="connsiteY915" fmla="*/ 42115 h 1319418"/>
                  <a:gd name="connsiteX916" fmla="*/ 1022889 w 1144818"/>
                  <a:gd name="connsiteY916" fmla="*/ 42086 h 1319418"/>
                  <a:gd name="connsiteX917" fmla="*/ 1026800 w 1144818"/>
                  <a:gd name="connsiteY917" fmla="*/ 37639 h 1319418"/>
                  <a:gd name="connsiteX918" fmla="*/ 1027511 w 1144818"/>
                  <a:gd name="connsiteY918" fmla="*/ 34146 h 1319418"/>
                  <a:gd name="connsiteX919" fmla="*/ 1032745 w 1144818"/>
                  <a:gd name="connsiteY919" fmla="*/ 27828 h 1319418"/>
                  <a:gd name="connsiteX920" fmla="*/ 1034885 w 1144818"/>
                  <a:gd name="connsiteY920" fmla="*/ 27239 h 1319418"/>
                  <a:gd name="connsiteX921" fmla="*/ 1037354 w 1144818"/>
                  <a:gd name="connsiteY921" fmla="*/ 29670 h 1319418"/>
                  <a:gd name="connsiteX922" fmla="*/ 1039822 w 1144818"/>
                  <a:gd name="connsiteY922" fmla="*/ 25442 h 1319418"/>
                  <a:gd name="connsiteX923" fmla="*/ 1042345 w 1144818"/>
                  <a:gd name="connsiteY923" fmla="*/ 24887 h 1319418"/>
                  <a:gd name="connsiteX924" fmla="*/ 1045541 w 1144818"/>
                  <a:gd name="connsiteY924" fmla="*/ 27007 h 1319418"/>
                  <a:gd name="connsiteX925" fmla="*/ 1046905 w 1144818"/>
                  <a:gd name="connsiteY925" fmla="*/ 23090 h 1319418"/>
                  <a:gd name="connsiteX926" fmla="*/ 1049776 w 1144818"/>
                  <a:gd name="connsiteY926" fmla="*/ 20120 h 1319418"/>
                  <a:gd name="connsiteX927" fmla="*/ 1053892 w 1144818"/>
                  <a:gd name="connsiteY927" fmla="*/ 18071 h 1319418"/>
                  <a:gd name="connsiteX928" fmla="*/ 1061587 w 1144818"/>
                  <a:gd name="connsiteY928" fmla="*/ 19240 h 1319418"/>
                  <a:gd name="connsiteX929" fmla="*/ 1064401 w 1144818"/>
                  <a:gd name="connsiteY929" fmla="*/ 17258 h 1319418"/>
                  <a:gd name="connsiteX930" fmla="*/ 1067042 w 1144818"/>
                  <a:gd name="connsiteY930" fmla="*/ 19365 h 1319418"/>
                  <a:gd name="connsiteX931" fmla="*/ 1070674 w 1144818"/>
                  <a:gd name="connsiteY931" fmla="*/ 17880 h 1319418"/>
                  <a:gd name="connsiteX932" fmla="*/ 1078204 w 1144818"/>
                  <a:gd name="connsiteY932" fmla="*/ 17237 h 1319418"/>
                  <a:gd name="connsiteX933" fmla="*/ 1081823 w 1144818"/>
                  <a:gd name="connsiteY933" fmla="*/ 14586 h 1319418"/>
                  <a:gd name="connsiteX934" fmla="*/ 1087746 w 1144818"/>
                  <a:gd name="connsiteY934" fmla="*/ 13993 h 1319418"/>
                  <a:gd name="connsiteX935" fmla="*/ 1088580 w 1144818"/>
                  <a:gd name="connsiteY935" fmla="*/ 10442 h 1319418"/>
                  <a:gd name="connsiteX936" fmla="*/ 1094060 w 1144818"/>
                  <a:gd name="connsiteY936" fmla="*/ 10570 h 1319418"/>
                  <a:gd name="connsiteX937" fmla="*/ 1095087 w 1144818"/>
                  <a:gd name="connsiteY937" fmla="*/ 7891 h 1319418"/>
                  <a:gd name="connsiteX938" fmla="*/ 1099380 w 1144818"/>
                  <a:gd name="connsiteY938" fmla="*/ 7675 h 1319418"/>
                  <a:gd name="connsiteX939" fmla="*/ 1100157 w 1144818"/>
                  <a:gd name="connsiteY939" fmla="*/ 5617 h 1319418"/>
                  <a:gd name="connsiteX940" fmla="*/ 1103685 w 1144818"/>
                  <a:gd name="connsiteY940" fmla="*/ 4053 h 1319418"/>
                  <a:gd name="connsiteX941" fmla="*/ 1105287 w 1144818"/>
                  <a:gd name="connsiteY941" fmla="*/ 1017 h 1319418"/>
                  <a:gd name="connsiteX942" fmla="*/ 1108611 w 1144818"/>
                  <a:gd name="connsiteY942" fmla="*/ 1290 h 1319418"/>
                  <a:gd name="connsiteX943" fmla="*/ 1112320 w 1144818"/>
                  <a:gd name="connsiteY943" fmla="*/ 3443 h 1319418"/>
                  <a:gd name="connsiteX944" fmla="*/ 1116695 w 1144818"/>
                  <a:gd name="connsiteY944" fmla="*/ 195 h 1319418"/>
                  <a:gd name="connsiteX945" fmla="*/ 1121296 w 1144818"/>
                  <a:gd name="connsiteY945" fmla="*/ 801 h 1319418"/>
                  <a:gd name="connsiteX946" fmla="*/ 1124488 w 1144818"/>
                  <a:gd name="connsiteY946" fmla="*/ 75 h 1319418"/>
                  <a:gd name="connsiteX947" fmla="*/ 1130453 w 1144818"/>
                  <a:gd name="connsiteY947" fmla="*/ 2083 h 1319418"/>
                  <a:gd name="connsiteX948" fmla="*/ 1133304 w 1144818"/>
                  <a:gd name="connsiteY948" fmla="*/ 0 h 1319418"/>
                  <a:gd name="connsiteX949" fmla="*/ 1139113 w 1144818"/>
                  <a:gd name="connsiteY949" fmla="*/ 1535 h 1319418"/>
                  <a:gd name="connsiteX950" fmla="*/ 1140928 w 1144818"/>
                  <a:gd name="connsiteY950" fmla="*/ 5410 h 1319418"/>
                  <a:gd name="connsiteX951" fmla="*/ 1144461 w 1144818"/>
                  <a:gd name="connsiteY951" fmla="*/ 10176 h 131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</a:cxnLst>
                <a:rect l="l" t="t" r="r" b="b"/>
                <a:pathLst>
                  <a:path w="1144818" h="1319418">
                    <a:moveTo>
                      <a:pt x="1135201" y="278378"/>
                    </a:moveTo>
                    <a:lnTo>
                      <a:pt x="1136315" y="282115"/>
                    </a:lnTo>
                    <a:lnTo>
                      <a:pt x="1140747" y="285795"/>
                    </a:lnTo>
                    <a:lnTo>
                      <a:pt x="1144523" y="286948"/>
                    </a:lnTo>
                    <a:lnTo>
                      <a:pt x="1144818" y="289856"/>
                    </a:lnTo>
                    <a:lnTo>
                      <a:pt x="1141026" y="295830"/>
                    </a:lnTo>
                    <a:lnTo>
                      <a:pt x="1138451" y="297096"/>
                    </a:lnTo>
                    <a:lnTo>
                      <a:pt x="1130613" y="294167"/>
                    </a:lnTo>
                    <a:lnTo>
                      <a:pt x="1125893" y="295341"/>
                    </a:lnTo>
                    <a:lnTo>
                      <a:pt x="1122894" y="294909"/>
                    </a:lnTo>
                    <a:lnTo>
                      <a:pt x="1119879" y="296129"/>
                    </a:lnTo>
                    <a:lnTo>
                      <a:pt x="1116326" y="296062"/>
                    </a:lnTo>
                    <a:lnTo>
                      <a:pt x="1114600" y="297158"/>
                    </a:lnTo>
                    <a:lnTo>
                      <a:pt x="1110550" y="296834"/>
                    </a:lnTo>
                    <a:lnTo>
                      <a:pt x="1106762" y="295253"/>
                    </a:lnTo>
                    <a:lnTo>
                      <a:pt x="1100769" y="290985"/>
                    </a:lnTo>
                    <a:lnTo>
                      <a:pt x="1097326" y="283655"/>
                    </a:lnTo>
                    <a:lnTo>
                      <a:pt x="1093280" y="281132"/>
                    </a:lnTo>
                    <a:lnTo>
                      <a:pt x="1090100" y="277465"/>
                    </a:lnTo>
                    <a:lnTo>
                      <a:pt x="1090367" y="275204"/>
                    </a:lnTo>
                    <a:lnTo>
                      <a:pt x="1093272" y="274661"/>
                    </a:lnTo>
                    <a:lnTo>
                      <a:pt x="1103361" y="279850"/>
                    </a:lnTo>
                    <a:lnTo>
                      <a:pt x="1106187" y="279212"/>
                    </a:lnTo>
                    <a:lnTo>
                      <a:pt x="1111108" y="269770"/>
                    </a:lnTo>
                    <a:lnTo>
                      <a:pt x="1113540" y="266277"/>
                    </a:lnTo>
                    <a:lnTo>
                      <a:pt x="1116983" y="265240"/>
                    </a:lnTo>
                    <a:lnTo>
                      <a:pt x="1123330" y="265882"/>
                    </a:lnTo>
                    <a:lnTo>
                      <a:pt x="1128855" y="267334"/>
                    </a:lnTo>
                    <a:lnTo>
                      <a:pt x="1132273" y="269633"/>
                    </a:lnTo>
                    <a:lnTo>
                      <a:pt x="1135390" y="274449"/>
                    </a:lnTo>
                    <a:lnTo>
                      <a:pt x="1135201" y="278378"/>
                    </a:lnTo>
                    <a:close/>
                    <a:moveTo>
                      <a:pt x="1144461" y="10176"/>
                    </a:moveTo>
                    <a:lnTo>
                      <a:pt x="1141413" y="11939"/>
                    </a:lnTo>
                    <a:lnTo>
                      <a:pt x="1137761" y="12802"/>
                    </a:lnTo>
                    <a:lnTo>
                      <a:pt x="1133842" y="11217"/>
                    </a:lnTo>
                    <a:lnTo>
                      <a:pt x="1130790" y="11159"/>
                    </a:lnTo>
                    <a:lnTo>
                      <a:pt x="1124102" y="16287"/>
                    </a:lnTo>
                    <a:lnTo>
                      <a:pt x="1113848" y="18560"/>
                    </a:lnTo>
                    <a:lnTo>
                      <a:pt x="1106043" y="22576"/>
                    </a:lnTo>
                    <a:lnTo>
                      <a:pt x="1102523" y="26065"/>
                    </a:lnTo>
                    <a:lnTo>
                      <a:pt x="1101442" y="28628"/>
                    </a:lnTo>
                    <a:lnTo>
                      <a:pt x="1095970" y="29657"/>
                    </a:lnTo>
                    <a:lnTo>
                      <a:pt x="1091850" y="28459"/>
                    </a:lnTo>
                    <a:lnTo>
                      <a:pt x="1083544" y="32520"/>
                    </a:lnTo>
                    <a:lnTo>
                      <a:pt x="1077583" y="37116"/>
                    </a:lnTo>
                    <a:lnTo>
                      <a:pt x="1073101" y="38854"/>
                    </a:lnTo>
                    <a:lnTo>
                      <a:pt x="1070707" y="44297"/>
                    </a:lnTo>
                    <a:lnTo>
                      <a:pt x="1067510" y="49271"/>
                    </a:lnTo>
                    <a:lnTo>
                      <a:pt x="1066553" y="53843"/>
                    </a:lnTo>
                    <a:lnTo>
                      <a:pt x="1063316" y="58555"/>
                    </a:lnTo>
                    <a:lnTo>
                      <a:pt x="1064388" y="63762"/>
                    </a:lnTo>
                    <a:lnTo>
                      <a:pt x="1061739" y="67105"/>
                    </a:lnTo>
                    <a:lnTo>
                      <a:pt x="1056834" y="71378"/>
                    </a:lnTo>
                    <a:lnTo>
                      <a:pt x="1054094" y="71246"/>
                    </a:lnTo>
                    <a:lnTo>
                      <a:pt x="1050417" y="73789"/>
                    </a:lnTo>
                    <a:lnTo>
                      <a:pt x="1048150" y="73639"/>
                    </a:lnTo>
                    <a:lnTo>
                      <a:pt x="1042928" y="77613"/>
                    </a:lnTo>
                    <a:lnTo>
                      <a:pt x="1042168" y="79663"/>
                    </a:lnTo>
                    <a:lnTo>
                      <a:pt x="1037592" y="81724"/>
                    </a:lnTo>
                    <a:lnTo>
                      <a:pt x="1035448" y="87462"/>
                    </a:lnTo>
                    <a:lnTo>
                      <a:pt x="1035723" y="91768"/>
                    </a:lnTo>
                    <a:lnTo>
                      <a:pt x="1034150" y="93382"/>
                    </a:lnTo>
                    <a:lnTo>
                      <a:pt x="1030115" y="94676"/>
                    </a:lnTo>
                    <a:lnTo>
                      <a:pt x="1026570" y="94622"/>
                    </a:lnTo>
                    <a:lnTo>
                      <a:pt x="1025091" y="93000"/>
                    </a:lnTo>
                    <a:lnTo>
                      <a:pt x="1019221" y="93377"/>
                    </a:lnTo>
                    <a:lnTo>
                      <a:pt x="1016284" y="96198"/>
                    </a:lnTo>
                    <a:lnTo>
                      <a:pt x="1009461" y="100148"/>
                    </a:lnTo>
                    <a:lnTo>
                      <a:pt x="1006827" y="104255"/>
                    </a:lnTo>
                    <a:lnTo>
                      <a:pt x="1006100" y="111282"/>
                    </a:lnTo>
                    <a:lnTo>
                      <a:pt x="1005106" y="115788"/>
                    </a:lnTo>
                    <a:lnTo>
                      <a:pt x="1006347" y="118571"/>
                    </a:lnTo>
                    <a:lnTo>
                      <a:pt x="1005274" y="123769"/>
                    </a:lnTo>
                    <a:lnTo>
                      <a:pt x="1002629" y="127291"/>
                    </a:lnTo>
                    <a:lnTo>
                      <a:pt x="1002584" y="135729"/>
                    </a:lnTo>
                    <a:lnTo>
                      <a:pt x="997297" y="143591"/>
                    </a:lnTo>
                    <a:lnTo>
                      <a:pt x="991895" y="147042"/>
                    </a:lnTo>
                    <a:lnTo>
                      <a:pt x="988810" y="152617"/>
                    </a:lnTo>
                    <a:lnTo>
                      <a:pt x="986879" y="153215"/>
                    </a:lnTo>
                    <a:lnTo>
                      <a:pt x="983621" y="157865"/>
                    </a:lnTo>
                    <a:lnTo>
                      <a:pt x="979973" y="160537"/>
                    </a:lnTo>
                    <a:lnTo>
                      <a:pt x="979102" y="162790"/>
                    </a:lnTo>
                    <a:lnTo>
                      <a:pt x="968410" y="168730"/>
                    </a:lnTo>
                    <a:lnTo>
                      <a:pt x="964906" y="175841"/>
                    </a:lnTo>
                    <a:lnTo>
                      <a:pt x="958813" y="183428"/>
                    </a:lnTo>
                    <a:lnTo>
                      <a:pt x="955034" y="185556"/>
                    </a:lnTo>
                    <a:lnTo>
                      <a:pt x="947451" y="188809"/>
                    </a:lnTo>
                    <a:lnTo>
                      <a:pt x="942735" y="191961"/>
                    </a:lnTo>
                    <a:lnTo>
                      <a:pt x="941848" y="199063"/>
                    </a:lnTo>
                    <a:lnTo>
                      <a:pt x="937427" y="202826"/>
                    </a:lnTo>
                    <a:lnTo>
                      <a:pt x="933044" y="210505"/>
                    </a:lnTo>
                    <a:lnTo>
                      <a:pt x="927552" y="219150"/>
                    </a:lnTo>
                    <a:lnTo>
                      <a:pt x="922199" y="232919"/>
                    </a:lnTo>
                    <a:lnTo>
                      <a:pt x="919056" y="239548"/>
                    </a:lnTo>
                    <a:lnTo>
                      <a:pt x="906494" y="269181"/>
                    </a:lnTo>
                    <a:lnTo>
                      <a:pt x="904083" y="276275"/>
                    </a:lnTo>
                    <a:lnTo>
                      <a:pt x="900949" y="290147"/>
                    </a:lnTo>
                    <a:lnTo>
                      <a:pt x="898837" y="297079"/>
                    </a:lnTo>
                    <a:lnTo>
                      <a:pt x="895567" y="311130"/>
                    </a:lnTo>
                    <a:lnTo>
                      <a:pt x="891804" y="332021"/>
                    </a:lnTo>
                    <a:lnTo>
                      <a:pt x="888756" y="353145"/>
                    </a:lnTo>
                    <a:lnTo>
                      <a:pt x="886550" y="372494"/>
                    </a:lnTo>
                    <a:lnTo>
                      <a:pt x="885638" y="386756"/>
                    </a:lnTo>
                    <a:lnTo>
                      <a:pt x="884997" y="409659"/>
                    </a:lnTo>
                    <a:lnTo>
                      <a:pt x="885108" y="417782"/>
                    </a:lnTo>
                    <a:lnTo>
                      <a:pt x="885901" y="435318"/>
                    </a:lnTo>
                    <a:lnTo>
                      <a:pt x="887195" y="447199"/>
                    </a:lnTo>
                    <a:lnTo>
                      <a:pt x="890658" y="468717"/>
                    </a:lnTo>
                    <a:lnTo>
                      <a:pt x="893924" y="480789"/>
                    </a:lnTo>
                    <a:lnTo>
                      <a:pt x="899498" y="497179"/>
                    </a:lnTo>
                    <a:lnTo>
                      <a:pt x="904925" y="509368"/>
                    </a:lnTo>
                    <a:lnTo>
                      <a:pt x="911905" y="522543"/>
                    </a:lnTo>
                    <a:lnTo>
                      <a:pt x="915889" y="525194"/>
                    </a:lnTo>
                    <a:lnTo>
                      <a:pt x="922096" y="526372"/>
                    </a:lnTo>
                    <a:lnTo>
                      <a:pt x="923875" y="530322"/>
                    </a:lnTo>
                    <a:lnTo>
                      <a:pt x="923419" y="532508"/>
                    </a:lnTo>
                    <a:lnTo>
                      <a:pt x="921016" y="535495"/>
                    </a:lnTo>
                    <a:lnTo>
                      <a:pt x="918769" y="540352"/>
                    </a:lnTo>
                    <a:lnTo>
                      <a:pt x="918296" y="545131"/>
                    </a:lnTo>
                    <a:lnTo>
                      <a:pt x="918728" y="557589"/>
                    </a:lnTo>
                    <a:lnTo>
                      <a:pt x="919295" y="564384"/>
                    </a:lnTo>
                    <a:lnTo>
                      <a:pt x="920346" y="564430"/>
                    </a:lnTo>
                    <a:lnTo>
                      <a:pt x="920654" y="571155"/>
                    </a:lnTo>
                    <a:lnTo>
                      <a:pt x="920194" y="573739"/>
                    </a:lnTo>
                    <a:lnTo>
                      <a:pt x="921254" y="581878"/>
                    </a:lnTo>
                    <a:lnTo>
                      <a:pt x="921295" y="592917"/>
                    </a:lnTo>
                    <a:lnTo>
                      <a:pt x="922417" y="596634"/>
                    </a:lnTo>
                    <a:lnTo>
                      <a:pt x="922055" y="613494"/>
                    </a:lnTo>
                    <a:lnTo>
                      <a:pt x="923826" y="626138"/>
                    </a:lnTo>
                    <a:lnTo>
                      <a:pt x="928156" y="645997"/>
                    </a:lnTo>
                    <a:lnTo>
                      <a:pt x="932789" y="662238"/>
                    </a:lnTo>
                    <a:lnTo>
                      <a:pt x="934782" y="668423"/>
                    </a:lnTo>
                    <a:lnTo>
                      <a:pt x="947319" y="700682"/>
                    </a:lnTo>
                    <a:lnTo>
                      <a:pt x="949468" y="703963"/>
                    </a:lnTo>
                    <a:lnTo>
                      <a:pt x="953231" y="712496"/>
                    </a:lnTo>
                    <a:lnTo>
                      <a:pt x="958620" y="720362"/>
                    </a:lnTo>
                    <a:lnTo>
                      <a:pt x="959241" y="722544"/>
                    </a:lnTo>
                    <a:lnTo>
                      <a:pt x="963131" y="726701"/>
                    </a:lnTo>
                    <a:lnTo>
                      <a:pt x="965740" y="728530"/>
                    </a:lnTo>
                    <a:lnTo>
                      <a:pt x="972390" y="735611"/>
                    </a:lnTo>
                    <a:lnTo>
                      <a:pt x="976560" y="737532"/>
                    </a:lnTo>
                    <a:lnTo>
                      <a:pt x="985310" y="737839"/>
                    </a:lnTo>
                    <a:lnTo>
                      <a:pt x="988424" y="743693"/>
                    </a:lnTo>
                    <a:lnTo>
                      <a:pt x="993653" y="744767"/>
                    </a:lnTo>
                    <a:lnTo>
                      <a:pt x="998595" y="743912"/>
                    </a:lnTo>
                    <a:lnTo>
                      <a:pt x="1000288" y="747484"/>
                    </a:lnTo>
                    <a:lnTo>
                      <a:pt x="1005267" y="747650"/>
                    </a:lnTo>
                    <a:lnTo>
                      <a:pt x="1003578" y="750683"/>
                    </a:lnTo>
                    <a:lnTo>
                      <a:pt x="1007768" y="755201"/>
                    </a:lnTo>
                    <a:lnTo>
                      <a:pt x="1000970" y="756304"/>
                    </a:lnTo>
                    <a:lnTo>
                      <a:pt x="1000201" y="757296"/>
                    </a:lnTo>
                    <a:lnTo>
                      <a:pt x="995769" y="756424"/>
                    </a:lnTo>
                    <a:lnTo>
                      <a:pt x="985556" y="761361"/>
                    </a:lnTo>
                    <a:lnTo>
                      <a:pt x="995896" y="772114"/>
                    </a:lnTo>
                    <a:lnTo>
                      <a:pt x="989188" y="782049"/>
                    </a:lnTo>
                    <a:lnTo>
                      <a:pt x="986140" y="784804"/>
                    </a:lnTo>
                    <a:lnTo>
                      <a:pt x="988933" y="790865"/>
                    </a:lnTo>
                    <a:lnTo>
                      <a:pt x="991940" y="791728"/>
                    </a:lnTo>
                    <a:lnTo>
                      <a:pt x="993559" y="796805"/>
                    </a:lnTo>
                    <a:lnTo>
                      <a:pt x="989155" y="795996"/>
                    </a:lnTo>
                    <a:lnTo>
                      <a:pt x="988917" y="798286"/>
                    </a:lnTo>
                    <a:lnTo>
                      <a:pt x="985893" y="799041"/>
                    </a:lnTo>
                    <a:lnTo>
                      <a:pt x="983338" y="797150"/>
                    </a:lnTo>
                    <a:lnTo>
                      <a:pt x="979386" y="801253"/>
                    </a:lnTo>
                    <a:lnTo>
                      <a:pt x="978363" y="810586"/>
                    </a:lnTo>
                    <a:lnTo>
                      <a:pt x="980249" y="814723"/>
                    </a:lnTo>
                    <a:lnTo>
                      <a:pt x="981991" y="825787"/>
                    </a:lnTo>
                    <a:lnTo>
                      <a:pt x="981255" y="829698"/>
                    </a:lnTo>
                    <a:lnTo>
                      <a:pt x="981510" y="840028"/>
                    </a:lnTo>
                    <a:lnTo>
                      <a:pt x="982368" y="847358"/>
                    </a:lnTo>
                    <a:lnTo>
                      <a:pt x="983679" y="849603"/>
                    </a:lnTo>
                    <a:lnTo>
                      <a:pt x="985183" y="857352"/>
                    </a:lnTo>
                    <a:lnTo>
                      <a:pt x="987372" y="860787"/>
                    </a:lnTo>
                    <a:lnTo>
                      <a:pt x="984394" y="867354"/>
                    </a:lnTo>
                    <a:lnTo>
                      <a:pt x="984415" y="872967"/>
                    </a:lnTo>
                    <a:lnTo>
                      <a:pt x="986788" y="881653"/>
                    </a:lnTo>
                    <a:lnTo>
                      <a:pt x="984628" y="885192"/>
                    </a:lnTo>
                    <a:lnTo>
                      <a:pt x="984813" y="888524"/>
                    </a:lnTo>
                    <a:lnTo>
                      <a:pt x="980487" y="890672"/>
                    </a:lnTo>
                    <a:lnTo>
                      <a:pt x="979785" y="894389"/>
                    </a:lnTo>
                    <a:lnTo>
                      <a:pt x="976404" y="895439"/>
                    </a:lnTo>
                    <a:lnTo>
                      <a:pt x="964183" y="896269"/>
                    </a:lnTo>
                    <a:lnTo>
                      <a:pt x="955942" y="902607"/>
                    </a:lnTo>
                    <a:lnTo>
                      <a:pt x="946847" y="904819"/>
                    </a:lnTo>
                    <a:lnTo>
                      <a:pt x="944226" y="906320"/>
                    </a:lnTo>
                    <a:lnTo>
                      <a:pt x="935920" y="907108"/>
                    </a:lnTo>
                    <a:lnTo>
                      <a:pt x="930509" y="909930"/>
                    </a:lnTo>
                    <a:lnTo>
                      <a:pt x="927030" y="917160"/>
                    </a:lnTo>
                    <a:lnTo>
                      <a:pt x="925297" y="925366"/>
                    </a:lnTo>
                    <a:lnTo>
                      <a:pt x="924154" y="936575"/>
                    </a:lnTo>
                    <a:lnTo>
                      <a:pt x="924828" y="947784"/>
                    </a:lnTo>
                    <a:lnTo>
                      <a:pt x="927802" y="953053"/>
                    </a:lnTo>
                    <a:lnTo>
                      <a:pt x="930321" y="954110"/>
                    </a:lnTo>
                    <a:lnTo>
                      <a:pt x="936314" y="954492"/>
                    </a:lnTo>
                    <a:lnTo>
                      <a:pt x="946075" y="959466"/>
                    </a:lnTo>
                    <a:lnTo>
                      <a:pt x="946629" y="961963"/>
                    </a:lnTo>
                    <a:lnTo>
                      <a:pt x="944776" y="963419"/>
                    </a:lnTo>
                    <a:lnTo>
                      <a:pt x="945746" y="967431"/>
                    </a:lnTo>
                    <a:lnTo>
                      <a:pt x="945911" y="972206"/>
                    </a:lnTo>
                    <a:lnTo>
                      <a:pt x="946896" y="973790"/>
                    </a:lnTo>
                    <a:lnTo>
                      <a:pt x="946592" y="978445"/>
                    </a:lnTo>
                    <a:lnTo>
                      <a:pt x="949829" y="980830"/>
                    </a:lnTo>
                    <a:lnTo>
                      <a:pt x="957211" y="981333"/>
                    </a:lnTo>
                    <a:lnTo>
                      <a:pt x="960555" y="980374"/>
                    </a:lnTo>
                    <a:lnTo>
                      <a:pt x="963476" y="980768"/>
                    </a:lnTo>
                    <a:lnTo>
                      <a:pt x="967399" y="985485"/>
                    </a:lnTo>
                    <a:lnTo>
                      <a:pt x="965653" y="988480"/>
                    </a:lnTo>
                    <a:lnTo>
                      <a:pt x="962593" y="990637"/>
                    </a:lnTo>
                    <a:lnTo>
                      <a:pt x="960748" y="990260"/>
                    </a:lnTo>
                    <a:lnTo>
                      <a:pt x="955034" y="986750"/>
                    </a:lnTo>
                    <a:lnTo>
                      <a:pt x="948198" y="988899"/>
                    </a:lnTo>
                    <a:lnTo>
                      <a:pt x="942862" y="989907"/>
                    </a:lnTo>
                    <a:lnTo>
                      <a:pt x="938504" y="993940"/>
                    </a:lnTo>
                    <a:lnTo>
                      <a:pt x="934601" y="994105"/>
                    </a:lnTo>
                    <a:lnTo>
                      <a:pt x="929832" y="996619"/>
                    </a:lnTo>
                    <a:lnTo>
                      <a:pt x="920909" y="1006074"/>
                    </a:lnTo>
                    <a:lnTo>
                      <a:pt x="917487" y="1008260"/>
                    </a:lnTo>
                    <a:lnTo>
                      <a:pt x="914706" y="1012554"/>
                    </a:lnTo>
                    <a:lnTo>
                      <a:pt x="905767" y="1015736"/>
                    </a:lnTo>
                    <a:lnTo>
                      <a:pt x="900558" y="1018092"/>
                    </a:lnTo>
                    <a:lnTo>
                      <a:pt x="898603" y="1020577"/>
                    </a:lnTo>
                    <a:lnTo>
                      <a:pt x="894610" y="1022377"/>
                    </a:lnTo>
                    <a:lnTo>
                      <a:pt x="892971" y="1024327"/>
                    </a:lnTo>
                    <a:lnTo>
                      <a:pt x="892441" y="1029982"/>
                    </a:lnTo>
                    <a:lnTo>
                      <a:pt x="895649" y="1035100"/>
                    </a:lnTo>
                    <a:lnTo>
                      <a:pt x="894109" y="1038834"/>
                    </a:lnTo>
                    <a:lnTo>
                      <a:pt x="892716" y="1039129"/>
                    </a:lnTo>
                    <a:lnTo>
                      <a:pt x="887396" y="1046123"/>
                    </a:lnTo>
                    <a:lnTo>
                      <a:pt x="887380" y="1049765"/>
                    </a:lnTo>
                    <a:lnTo>
                      <a:pt x="884640" y="1050637"/>
                    </a:lnTo>
                    <a:lnTo>
                      <a:pt x="883202" y="1053312"/>
                    </a:lnTo>
                    <a:lnTo>
                      <a:pt x="876247" y="1063198"/>
                    </a:lnTo>
                    <a:lnTo>
                      <a:pt x="870952" y="1066525"/>
                    </a:lnTo>
                    <a:lnTo>
                      <a:pt x="863094" y="1073532"/>
                    </a:lnTo>
                    <a:lnTo>
                      <a:pt x="860395" y="1077091"/>
                    </a:lnTo>
                    <a:lnTo>
                      <a:pt x="857971" y="1082874"/>
                    </a:lnTo>
                    <a:lnTo>
                      <a:pt x="854791" y="1089499"/>
                    </a:lnTo>
                    <a:lnTo>
                      <a:pt x="846506" y="1112200"/>
                    </a:lnTo>
                    <a:lnTo>
                      <a:pt x="841646" y="1127864"/>
                    </a:lnTo>
                    <a:lnTo>
                      <a:pt x="840249" y="1138443"/>
                    </a:lnTo>
                    <a:lnTo>
                      <a:pt x="837986" y="1148760"/>
                    </a:lnTo>
                    <a:lnTo>
                      <a:pt x="837115" y="1158583"/>
                    </a:lnTo>
                    <a:lnTo>
                      <a:pt x="837250" y="1167067"/>
                    </a:lnTo>
                    <a:lnTo>
                      <a:pt x="836350" y="1173563"/>
                    </a:lnTo>
                    <a:lnTo>
                      <a:pt x="836178" y="1179732"/>
                    </a:lnTo>
                    <a:lnTo>
                      <a:pt x="834732" y="1197263"/>
                    </a:lnTo>
                    <a:lnTo>
                      <a:pt x="831244" y="1203387"/>
                    </a:lnTo>
                    <a:lnTo>
                      <a:pt x="828924" y="1208925"/>
                    </a:lnTo>
                    <a:lnTo>
                      <a:pt x="826393" y="1218445"/>
                    </a:lnTo>
                    <a:lnTo>
                      <a:pt x="821172" y="1226925"/>
                    </a:lnTo>
                    <a:lnTo>
                      <a:pt x="819122" y="1232496"/>
                    </a:lnTo>
                    <a:lnTo>
                      <a:pt x="818887" y="1236500"/>
                    </a:lnTo>
                    <a:lnTo>
                      <a:pt x="811144" y="1253267"/>
                    </a:lnTo>
                    <a:lnTo>
                      <a:pt x="809801" y="1259976"/>
                    </a:lnTo>
                    <a:lnTo>
                      <a:pt x="807759" y="1265219"/>
                    </a:lnTo>
                    <a:lnTo>
                      <a:pt x="806477" y="1274885"/>
                    </a:lnTo>
                    <a:lnTo>
                      <a:pt x="807455" y="1281971"/>
                    </a:lnTo>
                    <a:lnTo>
                      <a:pt x="810097" y="1289874"/>
                    </a:lnTo>
                    <a:lnTo>
                      <a:pt x="812085" y="1300041"/>
                    </a:lnTo>
                    <a:lnTo>
                      <a:pt x="812315" y="1308463"/>
                    </a:lnTo>
                    <a:lnTo>
                      <a:pt x="809953" y="1311665"/>
                    </a:lnTo>
                    <a:lnTo>
                      <a:pt x="805360" y="1312678"/>
                    </a:lnTo>
                    <a:lnTo>
                      <a:pt x="797058" y="1312263"/>
                    </a:lnTo>
                    <a:lnTo>
                      <a:pt x="790325" y="1311006"/>
                    </a:lnTo>
                    <a:lnTo>
                      <a:pt x="787043" y="1311039"/>
                    </a:lnTo>
                    <a:lnTo>
                      <a:pt x="778827" y="1306704"/>
                    </a:lnTo>
                    <a:lnTo>
                      <a:pt x="776058" y="1304165"/>
                    </a:lnTo>
                    <a:lnTo>
                      <a:pt x="771823" y="1301842"/>
                    </a:lnTo>
                    <a:lnTo>
                      <a:pt x="766014" y="1297519"/>
                    </a:lnTo>
                    <a:lnTo>
                      <a:pt x="760078" y="1294039"/>
                    </a:lnTo>
                    <a:lnTo>
                      <a:pt x="751747" y="1292719"/>
                    </a:lnTo>
                    <a:lnTo>
                      <a:pt x="743079" y="1293702"/>
                    </a:lnTo>
                    <a:lnTo>
                      <a:pt x="729909" y="1288119"/>
                    </a:lnTo>
                    <a:lnTo>
                      <a:pt x="722207" y="1289143"/>
                    </a:lnTo>
                    <a:lnTo>
                      <a:pt x="704542" y="1286505"/>
                    </a:lnTo>
                    <a:lnTo>
                      <a:pt x="691947" y="1282311"/>
                    </a:lnTo>
                    <a:lnTo>
                      <a:pt x="685161" y="1278851"/>
                    </a:lnTo>
                    <a:lnTo>
                      <a:pt x="676538" y="1272815"/>
                    </a:lnTo>
                    <a:lnTo>
                      <a:pt x="671473" y="1271218"/>
                    </a:lnTo>
                    <a:lnTo>
                      <a:pt x="669041" y="1271231"/>
                    </a:lnTo>
                    <a:lnTo>
                      <a:pt x="661737" y="1273736"/>
                    </a:lnTo>
                    <a:lnTo>
                      <a:pt x="658131" y="1272097"/>
                    </a:lnTo>
                    <a:lnTo>
                      <a:pt x="656919" y="1262934"/>
                    </a:lnTo>
                    <a:lnTo>
                      <a:pt x="655797" y="1260855"/>
                    </a:lnTo>
                    <a:lnTo>
                      <a:pt x="651623" y="1259901"/>
                    </a:lnTo>
                    <a:lnTo>
                      <a:pt x="643370" y="1264410"/>
                    </a:lnTo>
                    <a:lnTo>
                      <a:pt x="637591" y="1266323"/>
                    </a:lnTo>
                    <a:lnTo>
                      <a:pt x="634842" y="1264896"/>
                    </a:lnTo>
                    <a:lnTo>
                      <a:pt x="633306" y="1261743"/>
                    </a:lnTo>
                    <a:lnTo>
                      <a:pt x="634046" y="1254823"/>
                    </a:lnTo>
                    <a:lnTo>
                      <a:pt x="632086" y="1254081"/>
                    </a:lnTo>
                    <a:lnTo>
                      <a:pt x="627156" y="1255985"/>
                    </a:lnTo>
                    <a:lnTo>
                      <a:pt x="624609" y="1254699"/>
                    </a:lnTo>
                    <a:lnTo>
                      <a:pt x="621138" y="1247410"/>
                    </a:lnTo>
                    <a:lnTo>
                      <a:pt x="617745" y="1245680"/>
                    </a:lnTo>
                    <a:lnTo>
                      <a:pt x="616069" y="1243701"/>
                    </a:lnTo>
                    <a:lnTo>
                      <a:pt x="615030" y="1236964"/>
                    </a:lnTo>
                    <a:lnTo>
                      <a:pt x="611838" y="1236114"/>
                    </a:lnTo>
                    <a:lnTo>
                      <a:pt x="609496" y="1239864"/>
                    </a:lnTo>
                    <a:lnTo>
                      <a:pt x="606740" y="1239652"/>
                    </a:lnTo>
                    <a:lnTo>
                      <a:pt x="604567" y="1236462"/>
                    </a:lnTo>
                    <a:lnTo>
                      <a:pt x="601884" y="1235948"/>
                    </a:lnTo>
                    <a:lnTo>
                      <a:pt x="597571" y="1237935"/>
                    </a:lnTo>
                    <a:lnTo>
                      <a:pt x="598113" y="1231787"/>
                    </a:lnTo>
                    <a:lnTo>
                      <a:pt x="597427" y="1229688"/>
                    </a:lnTo>
                    <a:lnTo>
                      <a:pt x="594711" y="1227141"/>
                    </a:lnTo>
                    <a:lnTo>
                      <a:pt x="592452" y="1223083"/>
                    </a:lnTo>
                    <a:lnTo>
                      <a:pt x="590283" y="1223478"/>
                    </a:lnTo>
                    <a:lnTo>
                      <a:pt x="588044" y="1226000"/>
                    </a:lnTo>
                    <a:lnTo>
                      <a:pt x="587691" y="1229252"/>
                    </a:lnTo>
                    <a:lnTo>
                      <a:pt x="591516" y="1233334"/>
                    </a:lnTo>
                    <a:lnTo>
                      <a:pt x="592621" y="1240403"/>
                    </a:lnTo>
                    <a:lnTo>
                      <a:pt x="591055" y="1243755"/>
                    </a:lnTo>
                    <a:lnTo>
                      <a:pt x="589133" y="1243183"/>
                    </a:lnTo>
                    <a:lnTo>
                      <a:pt x="585284" y="1238541"/>
                    </a:lnTo>
                    <a:lnTo>
                      <a:pt x="582667" y="1237715"/>
                    </a:lnTo>
                    <a:lnTo>
                      <a:pt x="580395" y="1235442"/>
                    </a:lnTo>
                    <a:lnTo>
                      <a:pt x="577561" y="1230468"/>
                    </a:lnTo>
                    <a:lnTo>
                      <a:pt x="574615" y="1228725"/>
                    </a:lnTo>
                    <a:lnTo>
                      <a:pt x="574003" y="1223764"/>
                    </a:lnTo>
                    <a:lnTo>
                      <a:pt x="571555" y="1221635"/>
                    </a:lnTo>
                    <a:lnTo>
                      <a:pt x="570491" y="1218404"/>
                    </a:lnTo>
                    <a:lnTo>
                      <a:pt x="568606" y="1216811"/>
                    </a:lnTo>
                    <a:lnTo>
                      <a:pt x="564596" y="1215720"/>
                    </a:lnTo>
                    <a:lnTo>
                      <a:pt x="564144" y="1210261"/>
                    </a:lnTo>
                    <a:lnTo>
                      <a:pt x="559720" y="1211443"/>
                    </a:lnTo>
                    <a:lnTo>
                      <a:pt x="557263" y="1211111"/>
                    </a:lnTo>
                    <a:lnTo>
                      <a:pt x="556733" y="1208145"/>
                    </a:lnTo>
                    <a:lnTo>
                      <a:pt x="558574" y="1205063"/>
                    </a:lnTo>
                    <a:lnTo>
                      <a:pt x="557284" y="1202495"/>
                    </a:lnTo>
                    <a:lnTo>
                      <a:pt x="551980" y="1204764"/>
                    </a:lnTo>
                    <a:lnTo>
                      <a:pt x="549713" y="1204826"/>
                    </a:lnTo>
                    <a:lnTo>
                      <a:pt x="544693" y="1208402"/>
                    </a:lnTo>
                    <a:lnTo>
                      <a:pt x="541193" y="1209925"/>
                    </a:lnTo>
                    <a:lnTo>
                      <a:pt x="539040" y="1214762"/>
                    </a:lnTo>
                    <a:lnTo>
                      <a:pt x="539237" y="1218109"/>
                    </a:lnTo>
                    <a:lnTo>
                      <a:pt x="543925" y="1218242"/>
                    </a:lnTo>
                    <a:lnTo>
                      <a:pt x="543641" y="1220213"/>
                    </a:lnTo>
                    <a:lnTo>
                      <a:pt x="540609" y="1223224"/>
                    </a:lnTo>
                    <a:lnTo>
                      <a:pt x="540067" y="1226709"/>
                    </a:lnTo>
                    <a:lnTo>
                      <a:pt x="541998" y="1229480"/>
                    </a:lnTo>
                    <a:lnTo>
                      <a:pt x="549520" y="1233388"/>
                    </a:lnTo>
                    <a:lnTo>
                      <a:pt x="550801" y="1236914"/>
                    </a:lnTo>
                    <a:lnTo>
                      <a:pt x="551187" y="1243485"/>
                    </a:lnTo>
                    <a:lnTo>
                      <a:pt x="554589" y="1243415"/>
                    </a:lnTo>
                    <a:lnTo>
                      <a:pt x="557477" y="1245585"/>
                    </a:lnTo>
                    <a:lnTo>
                      <a:pt x="559757" y="1243884"/>
                    </a:lnTo>
                    <a:lnTo>
                      <a:pt x="564575" y="1245236"/>
                    </a:lnTo>
                    <a:lnTo>
                      <a:pt x="566358" y="1249883"/>
                    </a:lnTo>
                    <a:lnTo>
                      <a:pt x="564136" y="1253039"/>
                    </a:lnTo>
                    <a:lnTo>
                      <a:pt x="558504" y="1253487"/>
                    </a:lnTo>
                    <a:lnTo>
                      <a:pt x="558927" y="1257964"/>
                    </a:lnTo>
                    <a:lnTo>
                      <a:pt x="561178" y="1262241"/>
                    </a:lnTo>
                    <a:lnTo>
                      <a:pt x="560644" y="1264929"/>
                    </a:lnTo>
                    <a:lnTo>
                      <a:pt x="561207" y="1271542"/>
                    </a:lnTo>
                    <a:lnTo>
                      <a:pt x="554798" y="1274466"/>
                    </a:lnTo>
                    <a:lnTo>
                      <a:pt x="550025" y="1270309"/>
                    </a:lnTo>
                    <a:lnTo>
                      <a:pt x="552441" y="1264510"/>
                    </a:lnTo>
                    <a:lnTo>
                      <a:pt x="551381" y="1259640"/>
                    </a:lnTo>
                    <a:lnTo>
                      <a:pt x="548813" y="1261469"/>
                    </a:lnTo>
                    <a:lnTo>
                      <a:pt x="543259" y="1262942"/>
                    </a:lnTo>
                    <a:lnTo>
                      <a:pt x="540749" y="1257893"/>
                    </a:lnTo>
                    <a:lnTo>
                      <a:pt x="538551" y="1251517"/>
                    </a:lnTo>
                    <a:lnTo>
                      <a:pt x="534550" y="1252886"/>
                    </a:lnTo>
                    <a:lnTo>
                      <a:pt x="532000" y="1260581"/>
                    </a:lnTo>
                    <a:lnTo>
                      <a:pt x="531580" y="1267650"/>
                    </a:lnTo>
                    <a:lnTo>
                      <a:pt x="535052" y="1269102"/>
                    </a:lnTo>
                    <a:lnTo>
                      <a:pt x="535635" y="1272317"/>
                    </a:lnTo>
                    <a:lnTo>
                      <a:pt x="533449" y="1274404"/>
                    </a:lnTo>
                    <a:lnTo>
                      <a:pt x="530557" y="1275064"/>
                    </a:lnTo>
                    <a:lnTo>
                      <a:pt x="528561" y="1274035"/>
                    </a:lnTo>
                    <a:lnTo>
                      <a:pt x="525973" y="1270558"/>
                    </a:lnTo>
                    <a:lnTo>
                      <a:pt x="522678" y="1269679"/>
                    </a:lnTo>
                    <a:lnTo>
                      <a:pt x="516052" y="1271243"/>
                    </a:lnTo>
                    <a:lnTo>
                      <a:pt x="514228" y="1276101"/>
                    </a:lnTo>
                    <a:lnTo>
                      <a:pt x="514109" y="1281278"/>
                    </a:lnTo>
                    <a:lnTo>
                      <a:pt x="512269" y="1282730"/>
                    </a:lnTo>
                    <a:lnTo>
                      <a:pt x="508058" y="1282767"/>
                    </a:lnTo>
                    <a:lnTo>
                      <a:pt x="503465" y="1279241"/>
                    </a:lnTo>
                    <a:lnTo>
                      <a:pt x="501612" y="1274897"/>
                    </a:lnTo>
                    <a:lnTo>
                      <a:pt x="496962" y="1274956"/>
                    </a:lnTo>
                    <a:lnTo>
                      <a:pt x="495044" y="1278324"/>
                    </a:lnTo>
                    <a:lnTo>
                      <a:pt x="495377" y="1282717"/>
                    </a:lnTo>
                    <a:lnTo>
                      <a:pt x="496531" y="1285082"/>
                    </a:lnTo>
                    <a:lnTo>
                      <a:pt x="500212" y="1288177"/>
                    </a:lnTo>
                    <a:lnTo>
                      <a:pt x="500659" y="1290620"/>
                    </a:lnTo>
                    <a:lnTo>
                      <a:pt x="504517" y="1293669"/>
                    </a:lnTo>
                    <a:lnTo>
                      <a:pt x="504648" y="1299713"/>
                    </a:lnTo>
                    <a:lnTo>
                      <a:pt x="510966" y="1304173"/>
                    </a:lnTo>
                    <a:lnTo>
                      <a:pt x="512355" y="1307388"/>
                    </a:lnTo>
                    <a:lnTo>
                      <a:pt x="511899" y="1309724"/>
                    </a:lnTo>
                    <a:lnTo>
                      <a:pt x="515259" y="1315084"/>
                    </a:lnTo>
                    <a:lnTo>
                      <a:pt x="514310" y="1319419"/>
                    </a:lnTo>
                    <a:lnTo>
                      <a:pt x="511854" y="1318954"/>
                    </a:lnTo>
                    <a:lnTo>
                      <a:pt x="508337" y="1314080"/>
                    </a:lnTo>
                    <a:lnTo>
                      <a:pt x="505088" y="1311296"/>
                    </a:lnTo>
                    <a:lnTo>
                      <a:pt x="497743" y="1308065"/>
                    </a:lnTo>
                    <a:lnTo>
                      <a:pt x="491639" y="1307861"/>
                    </a:lnTo>
                    <a:lnTo>
                      <a:pt x="483599" y="1312582"/>
                    </a:lnTo>
                    <a:lnTo>
                      <a:pt x="480531" y="1308591"/>
                    </a:lnTo>
                    <a:lnTo>
                      <a:pt x="474734" y="1307405"/>
                    </a:lnTo>
                    <a:lnTo>
                      <a:pt x="471349" y="1305248"/>
                    </a:lnTo>
                    <a:lnTo>
                      <a:pt x="466124" y="1305094"/>
                    </a:lnTo>
                    <a:lnTo>
                      <a:pt x="459292" y="1301638"/>
                    </a:lnTo>
                    <a:lnTo>
                      <a:pt x="455299" y="1302460"/>
                    </a:lnTo>
                    <a:lnTo>
                      <a:pt x="452650" y="1304572"/>
                    </a:lnTo>
                    <a:lnTo>
                      <a:pt x="448665" y="1305082"/>
                    </a:lnTo>
                    <a:lnTo>
                      <a:pt x="445218" y="1302684"/>
                    </a:lnTo>
                    <a:lnTo>
                      <a:pt x="442906" y="1302696"/>
                    </a:lnTo>
                    <a:lnTo>
                      <a:pt x="437466" y="1296797"/>
                    </a:lnTo>
                    <a:lnTo>
                      <a:pt x="431695" y="1296038"/>
                    </a:lnTo>
                    <a:lnTo>
                      <a:pt x="427500" y="1289537"/>
                    </a:lnTo>
                    <a:lnTo>
                      <a:pt x="426502" y="1284024"/>
                    </a:lnTo>
                    <a:lnTo>
                      <a:pt x="424502" y="1279536"/>
                    </a:lnTo>
                    <a:lnTo>
                      <a:pt x="420295" y="1277557"/>
                    </a:lnTo>
                    <a:lnTo>
                      <a:pt x="414992" y="1273674"/>
                    </a:lnTo>
                    <a:lnTo>
                      <a:pt x="411192" y="1269745"/>
                    </a:lnTo>
                    <a:lnTo>
                      <a:pt x="404274" y="1266680"/>
                    </a:lnTo>
                    <a:lnTo>
                      <a:pt x="400248" y="1268144"/>
                    </a:lnTo>
                    <a:lnTo>
                      <a:pt x="396822" y="1270413"/>
                    </a:lnTo>
                    <a:lnTo>
                      <a:pt x="393125" y="1270019"/>
                    </a:lnTo>
                    <a:lnTo>
                      <a:pt x="387768" y="1267592"/>
                    </a:lnTo>
                    <a:lnTo>
                      <a:pt x="383898" y="1268248"/>
                    </a:lnTo>
                    <a:lnTo>
                      <a:pt x="379638" y="1265240"/>
                    </a:lnTo>
                    <a:lnTo>
                      <a:pt x="374072" y="1264219"/>
                    </a:lnTo>
                    <a:lnTo>
                      <a:pt x="370285" y="1258611"/>
                    </a:lnTo>
                    <a:lnTo>
                      <a:pt x="364090" y="1256744"/>
                    </a:lnTo>
                    <a:lnTo>
                      <a:pt x="361042" y="1257594"/>
                    </a:lnTo>
                    <a:lnTo>
                      <a:pt x="357575" y="1260403"/>
                    </a:lnTo>
                    <a:lnTo>
                      <a:pt x="355200" y="1260598"/>
                    </a:lnTo>
                    <a:lnTo>
                      <a:pt x="352296" y="1259146"/>
                    </a:lnTo>
                    <a:lnTo>
                      <a:pt x="349046" y="1261079"/>
                    </a:lnTo>
                    <a:lnTo>
                      <a:pt x="342659" y="1260561"/>
                    </a:lnTo>
                    <a:lnTo>
                      <a:pt x="340083" y="1258880"/>
                    </a:lnTo>
                    <a:lnTo>
                      <a:pt x="339101" y="1256657"/>
                    </a:lnTo>
                    <a:lnTo>
                      <a:pt x="332487" y="1257034"/>
                    </a:lnTo>
                    <a:lnTo>
                      <a:pt x="326674" y="1260888"/>
                    </a:lnTo>
                    <a:lnTo>
                      <a:pt x="324053" y="1263855"/>
                    </a:lnTo>
                    <a:lnTo>
                      <a:pt x="321375" y="1264261"/>
                    </a:lnTo>
                    <a:lnTo>
                      <a:pt x="314117" y="1260992"/>
                    </a:lnTo>
                    <a:lnTo>
                      <a:pt x="310658" y="1258520"/>
                    </a:lnTo>
                    <a:lnTo>
                      <a:pt x="308242" y="1254931"/>
                    </a:lnTo>
                    <a:lnTo>
                      <a:pt x="302339" y="1251090"/>
                    </a:lnTo>
                    <a:lnTo>
                      <a:pt x="298839" y="1246605"/>
                    </a:lnTo>
                    <a:lnTo>
                      <a:pt x="293581" y="1246049"/>
                    </a:lnTo>
                    <a:lnTo>
                      <a:pt x="287065" y="1239847"/>
                    </a:lnTo>
                    <a:lnTo>
                      <a:pt x="280981" y="1241067"/>
                    </a:lnTo>
                    <a:lnTo>
                      <a:pt x="276960" y="1238466"/>
                    </a:lnTo>
                    <a:lnTo>
                      <a:pt x="269615" y="1235317"/>
                    </a:lnTo>
                    <a:lnTo>
                      <a:pt x="262331" y="1232795"/>
                    </a:lnTo>
                    <a:lnTo>
                      <a:pt x="259538" y="1229941"/>
                    </a:lnTo>
                    <a:lnTo>
                      <a:pt x="255767" y="1228310"/>
                    </a:lnTo>
                    <a:lnTo>
                      <a:pt x="243278" y="1217176"/>
                    </a:lnTo>
                    <a:lnTo>
                      <a:pt x="239220" y="1215168"/>
                    </a:lnTo>
                    <a:lnTo>
                      <a:pt x="236792" y="1208788"/>
                    </a:lnTo>
                    <a:lnTo>
                      <a:pt x="232495" y="1199873"/>
                    </a:lnTo>
                    <a:lnTo>
                      <a:pt x="231982" y="1195496"/>
                    </a:lnTo>
                    <a:lnTo>
                      <a:pt x="228543" y="1196956"/>
                    </a:lnTo>
                    <a:lnTo>
                      <a:pt x="225586" y="1196877"/>
                    </a:lnTo>
                    <a:lnTo>
                      <a:pt x="222940" y="1198778"/>
                    </a:lnTo>
                    <a:lnTo>
                      <a:pt x="219194" y="1189751"/>
                    </a:lnTo>
                    <a:lnTo>
                      <a:pt x="214975" y="1181740"/>
                    </a:lnTo>
                    <a:lnTo>
                      <a:pt x="212308" y="1179811"/>
                    </a:lnTo>
                    <a:lnTo>
                      <a:pt x="207026" y="1179268"/>
                    </a:lnTo>
                    <a:lnTo>
                      <a:pt x="198847" y="1179624"/>
                    </a:lnTo>
                    <a:lnTo>
                      <a:pt x="192406" y="1182711"/>
                    </a:lnTo>
                    <a:lnTo>
                      <a:pt x="188146" y="1182881"/>
                    </a:lnTo>
                    <a:lnTo>
                      <a:pt x="184933" y="1184225"/>
                    </a:lnTo>
                    <a:lnTo>
                      <a:pt x="181560" y="1187166"/>
                    </a:lnTo>
                    <a:lnTo>
                      <a:pt x="176052" y="1186067"/>
                    </a:lnTo>
                    <a:lnTo>
                      <a:pt x="172014" y="1186843"/>
                    </a:lnTo>
                    <a:lnTo>
                      <a:pt x="169359" y="1186158"/>
                    </a:lnTo>
                    <a:lnTo>
                      <a:pt x="160495" y="1190410"/>
                    </a:lnTo>
                    <a:lnTo>
                      <a:pt x="154012" y="1189929"/>
                    </a:lnTo>
                    <a:lnTo>
                      <a:pt x="150024" y="1186498"/>
                    </a:lnTo>
                    <a:lnTo>
                      <a:pt x="147719" y="1186535"/>
                    </a:lnTo>
                    <a:lnTo>
                      <a:pt x="143324" y="1190083"/>
                    </a:lnTo>
                    <a:lnTo>
                      <a:pt x="139474" y="1189572"/>
                    </a:lnTo>
                    <a:lnTo>
                      <a:pt x="133596" y="1195305"/>
                    </a:lnTo>
                    <a:lnTo>
                      <a:pt x="129558" y="1194832"/>
                    </a:lnTo>
                    <a:lnTo>
                      <a:pt x="127487" y="1197131"/>
                    </a:lnTo>
                    <a:lnTo>
                      <a:pt x="125216" y="1205187"/>
                    </a:lnTo>
                    <a:lnTo>
                      <a:pt x="117328" y="1209605"/>
                    </a:lnTo>
                    <a:lnTo>
                      <a:pt x="113196" y="1211322"/>
                    </a:lnTo>
                    <a:lnTo>
                      <a:pt x="106532" y="1208423"/>
                    </a:lnTo>
                    <a:lnTo>
                      <a:pt x="100042" y="1209057"/>
                    </a:lnTo>
                    <a:lnTo>
                      <a:pt x="92114" y="1200528"/>
                    </a:lnTo>
                    <a:lnTo>
                      <a:pt x="92130" y="1196990"/>
                    </a:lnTo>
                    <a:lnTo>
                      <a:pt x="88806" y="1189962"/>
                    </a:lnTo>
                    <a:lnTo>
                      <a:pt x="88273" y="1187432"/>
                    </a:lnTo>
                    <a:lnTo>
                      <a:pt x="90170" y="1183453"/>
                    </a:lnTo>
                    <a:lnTo>
                      <a:pt x="92836" y="1180545"/>
                    </a:lnTo>
                    <a:lnTo>
                      <a:pt x="91099" y="1176368"/>
                    </a:lnTo>
                    <a:lnTo>
                      <a:pt x="88297" y="1174177"/>
                    </a:lnTo>
                    <a:lnTo>
                      <a:pt x="84189" y="1168303"/>
                    </a:lnTo>
                    <a:lnTo>
                      <a:pt x="79206" y="1167490"/>
                    </a:lnTo>
                    <a:lnTo>
                      <a:pt x="74412" y="1165665"/>
                    </a:lnTo>
                    <a:lnTo>
                      <a:pt x="67170" y="1160438"/>
                    </a:lnTo>
                    <a:lnTo>
                      <a:pt x="64208" y="1160591"/>
                    </a:lnTo>
                    <a:lnTo>
                      <a:pt x="62269" y="1162122"/>
                    </a:lnTo>
                    <a:lnTo>
                      <a:pt x="59504" y="1161292"/>
                    </a:lnTo>
                    <a:lnTo>
                      <a:pt x="50808" y="1160732"/>
                    </a:lnTo>
                    <a:lnTo>
                      <a:pt x="44621" y="1161276"/>
                    </a:lnTo>
                    <a:lnTo>
                      <a:pt x="37247" y="1166523"/>
                    </a:lnTo>
                    <a:lnTo>
                      <a:pt x="34561" y="1161981"/>
                    </a:lnTo>
                    <a:lnTo>
                      <a:pt x="29311" y="1157779"/>
                    </a:lnTo>
                    <a:lnTo>
                      <a:pt x="26945" y="1154306"/>
                    </a:lnTo>
                    <a:lnTo>
                      <a:pt x="26279" y="1151245"/>
                    </a:lnTo>
                    <a:lnTo>
                      <a:pt x="23560" y="1150133"/>
                    </a:lnTo>
                    <a:lnTo>
                      <a:pt x="18601" y="1150606"/>
                    </a:lnTo>
                    <a:lnTo>
                      <a:pt x="14969" y="1145267"/>
                    </a:lnTo>
                    <a:lnTo>
                      <a:pt x="14949" y="1140197"/>
                    </a:lnTo>
                    <a:lnTo>
                      <a:pt x="13191" y="1133863"/>
                    </a:lnTo>
                    <a:lnTo>
                      <a:pt x="15590" y="1129424"/>
                    </a:lnTo>
                    <a:lnTo>
                      <a:pt x="17504" y="1121998"/>
                    </a:lnTo>
                    <a:lnTo>
                      <a:pt x="16946" y="1117817"/>
                    </a:lnTo>
                    <a:lnTo>
                      <a:pt x="18083" y="1111395"/>
                    </a:lnTo>
                    <a:lnTo>
                      <a:pt x="17418" y="1105450"/>
                    </a:lnTo>
                    <a:lnTo>
                      <a:pt x="18794" y="1101368"/>
                    </a:lnTo>
                    <a:lnTo>
                      <a:pt x="19698" y="1094320"/>
                    </a:lnTo>
                    <a:lnTo>
                      <a:pt x="17825" y="1088201"/>
                    </a:lnTo>
                    <a:lnTo>
                      <a:pt x="19078" y="1085994"/>
                    </a:lnTo>
                    <a:lnTo>
                      <a:pt x="18519" y="1081451"/>
                    </a:lnTo>
                    <a:lnTo>
                      <a:pt x="14140" y="1077556"/>
                    </a:lnTo>
                    <a:lnTo>
                      <a:pt x="9112" y="1070806"/>
                    </a:lnTo>
                    <a:lnTo>
                      <a:pt x="5702" y="1067852"/>
                    </a:lnTo>
                    <a:lnTo>
                      <a:pt x="0" y="1066795"/>
                    </a:lnTo>
                    <a:lnTo>
                      <a:pt x="3348" y="1059896"/>
                    </a:lnTo>
                    <a:lnTo>
                      <a:pt x="4478" y="1054125"/>
                    </a:lnTo>
                    <a:lnTo>
                      <a:pt x="7612" y="1047268"/>
                    </a:lnTo>
                    <a:lnTo>
                      <a:pt x="10817" y="1037204"/>
                    </a:lnTo>
                    <a:lnTo>
                      <a:pt x="15520" y="1030002"/>
                    </a:lnTo>
                    <a:lnTo>
                      <a:pt x="21140" y="1025398"/>
                    </a:lnTo>
                    <a:lnTo>
                      <a:pt x="21555" y="1022539"/>
                    </a:lnTo>
                    <a:lnTo>
                      <a:pt x="23671" y="1020568"/>
                    </a:lnTo>
                    <a:lnTo>
                      <a:pt x="26230" y="1020067"/>
                    </a:lnTo>
                    <a:lnTo>
                      <a:pt x="32445" y="1016486"/>
                    </a:lnTo>
                    <a:lnTo>
                      <a:pt x="32334" y="1006812"/>
                    </a:lnTo>
                    <a:lnTo>
                      <a:pt x="36536" y="1003307"/>
                    </a:lnTo>
                    <a:lnTo>
                      <a:pt x="39646" y="1001942"/>
                    </a:lnTo>
                    <a:lnTo>
                      <a:pt x="42419" y="995778"/>
                    </a:lnTo>
                    <a:lnTo>
                      <a:pt x="42637" y="991870"/>
                    </a:lnTo>
                    <a:lnTo>
                      <a:pt x="44839" y="987223"/>
                    </a:lnTo>
                    <a:lnTo>
                      <a:pt x="47028" y="986651"/>
                    </a:lnTo>
                    <a:lnTo>
                      <a:pt x="49538" y="983531"/>
                    </a:lnTo>
                    <a:lnTo>
                      <a:pt x="52139" y="982544"/>
                    </a:lnTo>
                    <a:lnTo>
                      <a:pt x="57282" y="983610"/>
                    </a:lnTo>
                    <a:lnTo>
                      <a:pt x="62158" y="981229"/>
                    </a:lnTo>
                    <a:lnTo>
                      <a:pt x="70982" y="979043"/>
                    </a:lnTo>
                    <a:lnTo>
                      <a:pt x="73225" y="975877"/>
                    </a:lnTo>
                    <a:lnTo>
                      <a:pt x="77970" y="971376"/>
                    </a:lnTo>
                    <a:lnTo>
                      <a:pt x="79798" y="968315"/>
                    </a:lnTo>
                    <a:lnTo>
                      <a:pt x="79950" y="965892"/>
                    </a:lnTo>
                    <a:lnTo>
                      <a:pt x="83873" y="961063"/>
                    </a:lnTo>
                    <a:lnTo>
                      <a:pt x="93859" y="957122"/>
                    </a:lnTo>
                    <a:lnTo>
                      <a:pt x="95741" y="954426"/>
                    </a:lnTo>
                    <a:lnTo>
                      <a:pt x="97129" y="948854"/>
                    </a:lnTo>
                    <a:lnTo>
                      <a:pt x="97610" y="939761"/>
                    </a:lnTo>
                    <a:lnTo>
                      <a:pt x="99031" y="933426"/>
                    </a:lnTo>
                    <a:lnTo>
                      <a:pt x="103316" y="933451"/>
                    </a:lnTo>
                    <a:lnTo>
                      <a:pt x="109104" y="934447"/>
                    </a:lnTo>
                    <a:lnTo>
                      <a:pt x="113943" y="934015"/>
                    </a:lnTo>
                    <a:lnTo>
                      <a:pt x="116987" y="932821"/>
                    </a:lnTo>
                    <a:lnTo>
                      <a:pt x="120212" y="924636"/>
                    </a:lnTo>
                    <a:lnTo>
                      <a:pt x="119415" y="920263"/>
                    </a:lnTo>
                    <a:lnTo>
                      <a:pt x="124205" y="919417"/>
                    </a:lnTo>
                    <a:lnTo>
                      <a:pt x="127294" y="914231"/>
                    </a:lnTo>
                    <a:lnTo>
                      <a:pt x="128978" y="908386"/>
                    </a:lnTo>
                    <a:lnTo>
                      <a:pt x="131373" y="906080"/>
                    </a:lnTo>
                    <a:lnTo>
                      <a:pt x="135358" y="904993"/>
                    </a:lnTo>
                    <a:lnTo>
                      <a:pt x="141914" y="904491"/>
                    </a:lnTo>
                    <a:lnTo>
                      <a:pt x="145065" y="901388"/>
                    </a:lnTo>
                    <a:lnTo>
                      <a:pt x="148734" y="895804"/>
                    </a:lnTo>
                    <a:lnTo>
                      <a:pt x="148446" y="894178"/>
                    </a:lnTo>
                    <a:lnTo>
                      <a:pt x="144276" y="890440"/>
                    </a:lnTo>
                    <a:lnTo>
                      <a:pt x="142843" y="886839"/>
                    </a:lnTo>
                    <a:lnTo>
                      <a:pt x="142707" y="881620"/>
                    </a:lnTo>
                    <a:lnTo>
                      <a:pt x="139930" y="875559"/>
                    </a:lnTo>
                    <a:lnTo>
                      <a:pt x="140324" y="871946"/>
                    </a:lnTo>
                    <a:lnTo>
                      <a:pt x="142514" y="865180"/>
                    </a:lnTo>
                    <a:lnTo>
                      <a:pt x="143459" y="859285"/>
                    </a:lnTo>
                    <a:lnTo>
                      <a:pt x="142662" y="856921"/>
                    </a:lnTo>
                    <a:lnTo>
                      <a:pt x="137745" y="850374"/>
                    </a:lnTo>
                    <a:lnTo>
                      <a:pt x="136168" y="845002"/>
                    </a:lnTo>
                    <a:lnTo>
                      <a:pt x="139343" y="840945"/>
                    </a:lnTo>
                    <a:lnTo>
                      <a:pt x="141426" y="837037"/>
                    </a:lnTo>
                    <a:lnTo>
                      <a:pt x="144338" y="834208"/>
                    </a:lnTo>
                    <a:lnTo>
                      <a:pt x="147583" y="832756"/>
                    </a:lnTo>
                    <a:lnTo>
                      <a:pt x="148557" y="825629"/>
                    </a:lnTo>
                    <a:lnTo>
                      <a:pt x="152517" y="818942"/>
                    </a:lnTo>
                    <a:lnTo>
                      <a:pt x="155590" y="817344"/>
                    </a:lnTo>
                    <a:lnTo>
                      <a:pt x="158568" y="817195"/>
                    </a:lnTo>
                    <a:lnTo>
                      <a:pt x="161600" y="813772"/>
                    </a:lnTo>
                    <a:lnTo>
                      <a:pt x="165893" y="811839"/>
                    </a:lnTo>
                    <a:lnTo>
                      <a:pt x="167384" y="809898"/>
                    </a:lnTo>
                    <a:lnTo>
                      <a:pt x="164032" y="799655"/>
                    </a:lnTo>
                    <a:lnTo>
                      <a:pt x="161814" y="795179"/>
                    </a:lnTo>
                    <a:lnTo>
                      <a:pt x="155693" y="786297"/>
                    </a:lnTo>
                    <a:lnTo>
                      <a:pt x="150755" y="776088"/>
                    </a:lnTo>
                    <a:lnTo>
                      <a:pt x="150804" y="774835"/>
                    </a:lnTo>
                    <a:lnTo>
                      <a:pt x="152032" y="772309"/>
                    </a:lnTo>
                    <a:lnTo>
                      <a:pt x="159887" y="762456"/>
                    </a:lnTo>
                    <a:lnTo>
                      <a:pt x="160384" y="760681"/>
                    </a:lnTo>
                    <a:lnTo>
                      <a:pt x="167153" y="756868"/>
                    </a:lnTo>
                    <a:lnTo>
                      <a:pt x="168887" y="751957"/>
                    </a:lnTo>
                    <a:lnTo>
                      <a:pt x="172461" y="754869"/>
                    </a:lnTo>
                    <a:lnTo>
                      <a:pt x="174297" y="754342"/>
                    </a:lnTo>
                    <a:lnTo>
                      <a:pt x="177066" y="756582"/>
                    </a:lnTo>
                    <a:lnTo>
                      <a:pt x="181043" y="755985"/>
                    </a:lnTo>
                    <a:lnTo>
                      <a:pt x="188639" y="752782"/>
                    </a:lnTo>
                    <a:lnTo>
                      <a:pt x="191572" y="748990"/>
                    </a:lnTo>
                    <a:lnTo>
                      <a:pt x="194661" y="746783"/>
                    </a:lnTo>
                    <a:lnTo>
                      <a:pt x="199590" y="730418"/>
                    </a:lnTo>
                    <a:lnTo>
                      <a:pt x="202482" y="728912"/>
                    </a:lnTo>
                    <a:lnTo>
                      <a:pt x="204889" y="721872"/>
                    </a:lnTo>
                    <a:lnTo>
                      <a:pt x="206529" y="721303"/>
                    </a:lnTo>
                    <a:lnTo>
                      <a:pt x="208537" y="716724"/>
                    </a:lnTo>
                    <a:lnTo>
                      <a:pt x="207017" y="711086"/>
                    </a:lnTo>
                    <a:lnTo>
                      <a:pt x="208628" y="706792"/>
                    </a:lnTo>
                    <a:lnTo>
                      <a:pt x="214860" y="695239"/>
                    </a:lnTo>
                    <a:lnTo>
                      <a:pt x="217074" y="690406"/>
                    </a:lnTo>
                    <a:lnTo>
                      <a:pt x="224099" y="687087"/>
                    </a:lnTo>
                    <a:lnTo>
                      <a:pt x="225647" y="684581"/>
                    </a:lnTo>
                    <a:lnTo>
                      <a:pt x="225984" y="681068"/>
                    </a:lnTo>
                    <a:lnTo>
                      <a:pt x="224657" y="678819"/>
                    </a:lnTo>
                    <a:lnTo>
                      <a:pt x="224900" y="675139"/>
                    </a:lnTo>
                    <a:lnTo>
                      <a:pt x="226653" y="672543"/>
                    </a:lnTo>
                    <a:lnTo>
                      <a:pt x="230593" y="670033"/>
                    </a:lnTo>
                    <a:lnTo>
                      <a:pt x="232269" y="668012"/>
                    </a:lnTo>
                    <a:lnTo>
                      <a:pt x="236180" y="659363"/>
                    </a:lnTo>
                    <a:lnTo>
                      <a:pt x="232561" y="656136"/>
                    </a:lnTo>
                    <a:lnTo>
                      <a:pt x="230039" y="651522"/>
                    </a:lnTo>
                    <a:lnTo>
                      <a:pt x="229697" y="645196"/>
                    </a:lnTo>
                    <a:lnTo>
                      <a:pt x="232939" y="637704"/>
                    </a:lnTo>
                    <a:lnTo>
                      <a:pt x="240576" y="633439"/>
                    </a:lnTo>
                    <a:lnTo>
                      <a:pt x="242543" y="626735"/>
                    </a:lnTo>
                    <a:lnTo>
                      <a:pt x="246610" y="620774"/>
                    </a:lnTo>
                    <a:lnTo>
                      <a:pt x="250431" y="616422"/>
                    </a:lnTo>
                    <a:lnTo>
                      <a:pt x="253906" y="617356"/>
                    </a:lnTo>
                    <a:lnTo>
                      <a:pt x="263765" y="617837"/>
                    </a:lnTo>
                    <a:lnTo>
                      <a:pt x="268546" y="618704"/>
                    </a:lnTo>
                    <a:lnTo>
                      <a:pt x="273288" y="616364"/>
                    </a:lnTo>
                    <a:lnTo>
                      <a:pt x="275633" y="616460"/>
                    </a:lnTo>
                    <a:lnTo>
                      <a:pt x="281914" y="614995"/>
                    </a:lnTo>
                    <a:lnTo>
                      <a:pt x="286786" y="614950"/>
                    </a:lnTo>
                    <a:lnTo>
                      <a:pt x="290003" y="613983"/>
                    </a:lnTo>
                    <a:lnTo>
                      <a:pt x="295676" y="614858"/>
                    </a:lnTo>
                    <a:lnTo>
                      <a:pt x="298950" y="612349"/>
                    </a:lnTo>
                    <a:lnTo>
                      <a:pt x="301821" y="612398"/>
                    </a:lnTo>
                    <a:lnTo>
                      <a:pt x="303263" y="614158"/>
                    </a:lnTo>
                    <a:lnTo>
                      <a:pt x="309364" y="616148"/>
                    </a:lnTo>
                    <a:lnTo>
                      <a:pt x="311454" y="615443"/>
                    </a:lnTo>
                    <a:lnTo>
                      <a:pt x="316651" y="611598"/>
                    </a:lnTo>
                    <a:lnTo>
                      <a:pt x="317152" y="610009"/>
                    </a:lnTo>
                    <a:lnTo>
                      <a:pt x="320767" y="606727"/>
                    </a:lnTo>
                    <a:lnTo>
                      <a:pt x="327463" y="604019"/>
                    </a:lnTo>
                    <a:lnTo>
                      <a:pt x="330869" y="603948"/>
                    </a:lnTo>
                    <a:lnTo>
                      <a:pt x="335437" y="598099"/>
                    </a:lnTo>
                    <a:lnTo>
                      <a:pt x="340190" y="596551"/>
                    </a:lnTo>
                    <a:lnTo>
                      <a:pt x="343834" y="594112"/>
                    </a:lnTo>
                    <a:lnTo>
                      <a:pt x="346458" y="594436"/>
                    </a:lnTo>
                    <a:lnTo>
                      <a:pt x="348463" y="596493"/>
                    </a:lnTo>
                    <a:lnTo>
                      <a:pt x="364390" y="596323"/>
                    </a:lnTo>
                    <a:lnTo>
                      <a:pt x="366411" y="593996"/>
                    </a:lnTo>
                    <a:lnTo>
                      <a:pt x="369972" y="592498"/>
                    </a:lnTo>
                    <a:lnTo>
                      <a:pt x="370268" y="586151"/>
                    </a:lnTo>
                    <a:lnTo>
                      <a:pt x="372191" y="585458"/>
                    </a:lnTo>
                    <a:lnTo>
                      <a:pt x="373818" y="587889"/>
                    </a:lnTo>
                    <a:lnTo>
                      <a:pt x="378698" y="587724"/>
                    </a:lnTo>
                    <a:lnTo>
                      <a:pt x="381228" y="586317"/>
                    </a:lnTo>
                    <a:lnTo>
                      <a:pt x="387539" y="586139"/>
                    </a:lnTo>
                    <a:lnTo>
                      <a:pt x="388816" y="583002"/>
                    </a:lnTo>
                    <a:lnTo>
                      <a:pt x="388619" y="575822"/>
                    </a:lnTo>
                    <a:lnTo>
                      <a:pt x="390972" y="574303"/>
                    </a:lnTo>
                    <a:lnTo>
                      <a:pt x="390615" y="567641"/>
                    </a:lnTo>
                    <a:lnTo>
                      <a:pt x="389190" y="564347"/>
                    </a:lnTo>
                    <a:lnTo>
                      <a:pt x="394452" y="559302"/>
                    </a:lnTo>
                    <a:lnTo>
                      <a:pt x="398153" y="554710"/>
                    </a:lnTo>
                    <a:lnTo>
                      <a:pt x="398983" y="552632"/>
                    </a:lnTo>
                    <a:lnTo>
                      <a:pt x="406333" y="551578"/>
                    </a:lnTo>
                    <a:lnTo>
                      <a:pt x="411233" y="552706"/>
                    </a:lnTo>
                    <a:lnTo>
                      <a:pt x="412864" y="552138"/>
                    </a:lnTo>
                    <a:lnTo>
                      <a:pt x="418517" y="547434"/>
                    </a:lnTo>
                    <a:lnTo>
                      <a:pt x="420710" y="543281"/>
                    </a:lnTo>
                    <a:lnTo>
                      <a:pt x="422908" y="541701"/>
                    </a:lnTo>
                    <a:lnTo>
                      <a:pt x="425245" y="542447"/>
                    </a:lnTo>
                    <a:lnTo>
                      <a:pt x="431596" y="539162"/>
                    </a:lnTo>
                    <a:lnTo>
                      <a:pt x="434131" y="538792"/>
                    </a:lnTo>
                    <a:lnTo>
                      <a:pt x="438091" y="540875"/>
                    </a:lnTo>
                    <a:lnTo>
                      <a:pt x="441636" y="541236"/>
                    </a:lnTo>
                    <a:lnTo>
                      <a:pt x="445173" y="539000"/>
                    </a:lnTo>
                    <a:lnTo>
                      <a:pt x="446890" y="536457"/>
                    </a:lnTo>
                    <a:lnTo>
                      <a:pt x="450345" y="543347"/>
                    </a:lnTo>
                    <a:lnTo>
                      <a:pt x="454642" y="543907"/>
                    </a:lnTo>
                    <a:lnTo>
                      <a:pt x="456080" y="542086"/>
                    </a:lnTo>
                    <a:lnTo>
                      <a:pt x="458824" y="535192"/>
                    </a:lnTo>
                    <a:lnTo>
                      <a:pt x="459654" y="526870"/>
                    </a:lnTo>
                    <a:lnTo>
                      <a:pt x="459424" y="523211"/>
                    </a:lnTo>
                    <a:lnTo>
                      <a:pt x="461161" y="519938"/>
                    </a:lnTo>
                    <a:lnTo>
                      <a:pt x="469899" y="523572"/>
                    </a:lnTo>
                    <a:lnTo>
                      <a:pt x="476237" y="524410"/>
                    </a:lnTo>
                    <a:lnTo>
                      <a:pt x="479918" y="521236"/>
                    </a:lnTo>
                    <a:lnTo>
                      <a:pt x="482215" y="517901"/>
                    </a:lnTo>
                    <a:lnTo>
                      <a:pt x="486142" y="515619"/>
                    </a:lnTo>
                    <a:lnTo>
                      <a:pt x="488393" y="513234"/>
                    </a:lnTo>
                    <a:lnTo>
                      <a:pt x="494789" y="509645"/>
                    </a:lnTo>
                    <a:lnTo>
                      <a:pt x="495290" y="506526"/>
                    </a:lnTo>
                    <a:lnTo>
                      <a:pt x="488631" y="506584"/>
                    </a:lnTo>
                    <a:lnTo>
                      <a:pt x="487991" y="504248"/>
                    </a:lnTo>
                    <a:lnTo>
                      <a:pt x="490254" y="500332"/>
                    </a:lnTo>
                    <a:lnTo>
                      <a:pt x="488837" y="496089"/>
                    </a:lnTo>
                    <a:lnTo>
                      <a:pt x="490821" y="487443"/>
                    </a:lnTo>
                    <a:lnTo>
                      <a:pt x="489831" y="483900"/>
                    </a:lnTo>
                    <a:lnTo>
                      <a:pt x="484782" y="479420"/>
                    </a:lnTo>
                    <a:lnTo>
                      <a:pt x="484219" y="476226"/>
                    </a:lnTo>
                    <a:lnTo>
                      <a:pt x="486208" y="474193"/>
                    </a:lnTo>
                    <a:lnTo>
                      <a:pt x="489009" y="473608"/>
                    </a:lnTo>
                    <a:lnTo>
                      <a:pt x="492119" y="469754"/>
                    </a:lnTo>
                    <a:lnTo>
                      <a:pt x="489350" y="465958"/>
                    </a:lnTo>
                    <a:lnTo>
                      <a:pt x="485218" y="465755"/>
                    </a:lnTo>
                    <a:lnTo>
                      <a:pt x="481787" y="463955"/>
                    </a:lnTo>
                    <a:lnTo>
                      <a:pt x="479355" y="456383"/>
                    </a:lnTo>
                    <a:lnTo>
                      <a:pt x="480091" y="452384"/>
                    </a:lnTo>
                    <a:lnTo>
                      <a:pt x="482589" y="449323"/>
                    </a:lnTo>
                    <a:lnTo>
                      <a:pt x="481997" y="445523"/>
                    </a:lnTo>
                    <a:lnTo>
                      <a:pt x="488241" y="436421"/>
                    </a:lnTo>
                    <a:lnTo>
                      <a:pt x="492156" y="432717"/>
                    </a:lnTo>
                    <a:lnTo>
                      <a:pt x="490920" y="429506"/>
                    </a:lnTo>
                    <a:lnTo>
                      <a:pt x="494436" y="422549"/>
                    </a:lnTo>
                    <a:lnTo>
                      <a:pt x="491113" y="415878"/>
                    </a:lnTo>
                    <a:lnTo>
                      <a:pt x="488644" y="409626"/>
                    </a:lnTo>
                    <a:lnTo>
                      <a:pt x="488627" y="406075"/>
                    </a:lnTo>
                    <a:lnTo>
                      <a:pt x="486610" y="403350"/>
                    </a:lnTo>
                    <a:lnTo>
                      <a:pt x="487021" y="399097"/>
                    </a:lnTo>
                    <a:lnTo>
                      <a:pt x="484359" y="393572"/>
                    </a:lnTo>
                    <a:lnTo>
                      <a:pt x="489219" y="393850"/>
                    </a:lnTo>
                    <a:lnTo>
                      <a:pt x="496818" y="393066"/>
                    </a:lnTo>
                    <a:lnTo>
                      <a:pt x="503790" y="389722"/>
                    </a:lnTo>
                    <a:lnTo>
                      <a:pt x="508596" y="390311"/>
                    </a:lnTo>
                    <a:lnTo>
                      <a:pt x="511275" y="387835"/>
                    </a:lnTo>
                    <a:lnTo>
                      <a:pt x="515633" y="381276"/>
                    </a:lnTo>
                    <a:lnTo>
                      <a:pt x="522194" y="382346"/>
                    </a:lnTo>
                    <a:lnTo>
                      <a:pt x="526622" y="380936"/>
                    </a:lnTo>
                    <a:lnTo>
                      <a:pt x="529596" y="381321"/>
                    </a:lnTo>
                    <a:lnTo>
                      <a:pt x="534776" y="383537"/>
                    </a:lnTo>
                    <a:lnTo>
                      <a:pt x="536468" y="383483"/>
                    </a:lnTo>
                    <a:lnTo>
                      <a:pt x="540293" y="379969"/>
                    </a:lnTo>
                    <a:lnTo>
                      <a:pt x="543374" y="378820"/>
                    </a:lnTo>
                    <a:lnTo>
                      <a:pt x="544619" y="375505"/>
                    </a:lnTo>
                    <a:lnTo>
                      <a:pt x="542573" y="367569"/>
                    </a:lnTo>
                    <a:lnTo>
                      <a:pt x="542967" y="364591"/>
                    </a:lnTo>
                    <a:lnTo>
                      <a:pt x="544746" y="362529"/>
                    </a:lnTo>
                    <a:lnTo>
                      <a:pt x="545272" y="357837"/>
                    </a:lnTo>
                    <a:lnTo>
                      <a:pt x="543937" y="352390"/>
                    </a:lnTo>
                    <a:lnTo>
                      <a:pt x="548489" y="353618"/>
                    </a:lnTo>
                    <a:lnTo>
                      <a:pt x="551676" y="351660"/>
                    </a:lnTo>
                    <a:lnTo>
                      <a:pt x="564366" y="350631"/>
                    </a:lnTo>
                    <a:lnTo>
                      <a:pt x="567155" y="348117"/>
                    </a:lnTo>
                    <a:lnTo>
                      <a:pt x="572877" y="348652"/>
                    </a:lnTo>
                    <a:lnTo>
                      <a:pt x="576632" y="350930"/>
                    </a:lnTo>
                    <a:lnTo>
                      <a:pt x="579446" y="350059"/>
                    </a:lnTo>
                    <a:lnTo>
                      <a:pt x="582494" y="341928"/>
                    </a:lnTo>
                    <a:lnTo>
                      <a:pt x="584618" y="344288"/>
                    </a:lnTo>
                    <a:lnTo>
                      <a:pt x="587712" y="343695"/>
                    </a:lnTo>
                    <a:lnTo>
                      <a:pt x="592498" y="346948"/>
                    </a:lnTo>
                    <a:lnTo>
                      <a:pt x="605080" y="347192"/>
                    </a:lnTo>
                    <a:lnTo>
                      <a:pt x="610030" y="344218"/>
                    </a:lnTo>
                    <a:lnTo>
                      <a:pt x="613169" y="340733"/>
                    </a:lnTo>
                    <a:lnTo>
                      <a:pt x="619774" y="336186"/>
                    </a:lnTo>
                    <a:lnTo>
                      <a:pt x="620953" y="333876"/>
                    </a:lnTo>
                    <a:lnTo>
                      <a:pt x="624141" y="335933"/>
                    </a:lnTo>
                    <a:lnTo>
                      <a:pt x="629757" y="341177"/>
                    </a:lnTo>
                    <a:lnTo>
                      <a:pt x="631589" y="340152"/>
                    </a:lnTo>
                    <a:lnTo>
                      <a:pt x="635196" y="341177"/>
                    </a:lnTo>
                    <a:lnTo>
                      <a:pt x="638141" y="338841"/>
                    </a:lnTo>
                    <a:lnTo>
                      <a:pt x="641420" y="334577"/>
                    </a:lnTo>
                    <a:lnTo>
                      <a:pt x="645506" y="335730"/>
                    </a:lnTo>
                    <a:lnTo>
                      <a:pt x="651167" y="334564"/>
                    </a:lnTo>
                    <a:lnTo>
                      <a:pt x="653657" y="337323"/>
                    </a:lnTo>
                    <a:lnTo>
                      <a:pt x="656594" y="334863"/>
                    </a:lnTo>
                    <a:lnTo>
                      <a:pt x="655904" y="330980"/>
                    </a:lnTo>
                    <a:lnTo>
                      <a:pt x="657958" y="326769"/>
                    </a:lnTo>
                    <a:lnTo>
                      <a:pt x="657161" y="324413"/>
                    </a:lnTo>
                    <a:lnTo>
                      <a:pt x="653599" y="321260"/>
                    </a:lnTo>
                    <a:lnTo>
                      <a:pt x="655756" y="317647"/>
                    </a:lnTo>
                    <a:lnTo>
                      <a:pt x="661746" y="315519"/>
                    </a:lnTo>
                    <a:lnTo>
                      <a:pt x="668983" y="309329"/>
                    </a:lnTo>
                    <a:lnTo>
                      <a:pt x="668441" y="306380"/>
                    </a:lnTo>
                    <a:lnTo>
                      <a:pt x="669505" y="302965"/>
                    </a:lnTo>
                    <a:lnTo>
                      <a:pt x="672069" y="302036"/>
                    </a:lnTo>
                    <a:lnTo>
                      <a:pt x="673708" y="299439"/>
                    </a:lnTo>
                    <a:lnTo>
                      <a:pt x="678395" y="301721"/>
                    </a:lnTo>
                    <a:lnTo>
                      <a:pt x="681094" y="300045"/>
                    </a:lnTo>
                    <a:lnTo>
                      <a:pt x="688611" y="292930"/>
                    </a:lnTo>
                    <a:lnTo>
                      <a:pt x="691162" y="289554"/>
                    </a:lnTo>
                    <a:lnTo>
                      <a:pt x="695287" y="287849"/>
                    </a:lnTo>
                    <a:lnTo>
                      <a:pt x="700517" y="287164"/>
                    </a:lnTo>
                    <a:lnTo>
                      <a:pt x="702714" y="282306"/>
                    </a:lnTo>
                    <a:lnTo>
                      <a:pt x="708248" y="279614"/>
                    </a:lnTo>
                    <a:lnTo>
                      <a:pt x="713991" y="271437"/>
                    </a:lnTo>
                    <a:lnTo>
                      <a:pt x="719134" y="269873"/>
                    </a:lnTo>
                    <a:lnTo>
                      <a:pt x="723238" y="264999"/>
                    </a:lnTo>
                    <a:lnTo>
                      <a:pt x="729145" y="260792"/>
                    </a:lnTo>
                    <a:lnTo>
                      <a:pt x="732887" y="259755"/>
                    </a:lnTo>
                    <a:lnTo>
                      <a:pt x="739209" y="259892"/>
                    </a:lnTo>
                    <a:lnTo>
                      <a:pt x="743165" y="260821"/>
                    </a:lnTo>
                    <a:lnTo>
                      <a:pt x="749504" y="266181"/>
                    </a:lnTo>
                    <a:lnTo>
                      <a:pt x="756221" y="265381"/>
                    </a:lnTo>
                    <a:lnTo>
                      <a:pt x="759047" y="263721"/>
                    </a:lnTo>
                    <a:lnTo>
                      <a:pt x="759840" y="261378"/>
                    </a:lnTo>
                    <a:lnTo>
                      <a:pt x="764782" y="262190"/>
                    </a:lnTo>
                    <a:lnTo>
                      <a:pt x="769079" y="261394"/>
                    </a:lnTo>
                    <a:lnTo>
                      <a:pt x="770956" y="258689"/>
                    </a:lnTo>
                    <a:lnTo>
                      <a:pt x="776744" y="257743"/>
                    </a:lnTo>
                    <a:lnTo>
                      <a:pt x="783206" y="257664"/>
                    </a:lnTo>
                    <a:lnTo>
                      <a:pt x="784825" y="254698"/>
                    </a:lnTo>
                    <a:lnTo>
                      <a:pt x="784036" y="251599"/>
                    </a:lnTo>
                    <a:lnTo>
                      <a:pt x="786016" y="249048"/>
                    </a:lnTo>
                    <a:lnTo>
                      <a:pt x="787597" y="251525"/>
                    </a:lnTo>
                    <a:lnTo>
                      <a:pt x="790867" y="249347"/>
                    </a:lnTo>
                    <a:lnTo>
                      <a:pt x="792083" y="246418"/>
                    </a:lnTo>
                    <a:lnTo>
                      <a:pt x="795160" y="243726"/>
                    </a:lnTo>
                    <a:lnTo>
                      <a:pt x="794380" y="241834"/>
                    </a:lnTo>
                    <a:lnTo>
                      <a:pt x="797378" y="239756"/>
                    </a:lnTo>
                    <a:lnTo>
                      <a:pt x="801014" y="241809"/>
                    </a:lnTo>
                    <a:lnTo>
                      <a:pt x="808675" y="241266"/>
                    </a:lnTo>
                    <a:lnTo>
                      <a:pt x="808215" y="238005"/>
                    </a:lnTo>
                    <a:lnTo>
                      <a:pt x="811736" y="232579"/>
                    </a:lnTo>
                    <a:lnTo>
                      <a:pt x="811978" y="230210"/>
                    </a:lnTo>
                    <a:lnTo>
                      <a:pt x="815379" y="228874"/>
                    </a:lnTo>
                    <a:lnTo>
                      <a:pt x="822273" y="223544"/>
                    </a:lnTo>
                    <a:lnTo>
                      <a:pt x="824618" y="224639"/>
                    </a:lnTo>
                    <a:lnTo>
                      <a:pt x="825288" y="220801"/>
                    </a:lnTo>
                    <a:lnTo>
                      <a:pt x="824002" y="216848"/>
                    </a:lnTo>
                    <a:lnTo>
                      <a:pt x="820482" y="213911"/>
                    </a:lnTo>
                    <a:lnTo>
                      <a:pt x="819849" y="207792"/>
                    </a:lnTo>
                    <a:lnTo>
                      <a:pt x="820367" y="198047"/>
                    </a:lnTo>
                    <a:lnTo>
                      <a:pt x="819364" y="194106"/>
                    </a:lnTo>
                    <a:lnTo>
                      <a:pt x="821471" y="192252"/>
                    </a:lnTo>
                    <a:lnTo>
                      <a:pt x="826664" y="191256"/>
                    </a:lnTo>
                    <a:lnTo>
                      <a:pt x="826224" y="188804"/>
                    </a:lnTo>
                    <a:lnTo>
                      <a:pt x="828508" y="187170"/>
                    </a:lnTo>
                    <a:lnTo>
                      <a:pt x="830858" y="187464"/>
                    </a:lnTo>
                    <a:lnTo>
                      <a:pt x="834083" y="186141"/>
                    </a:lnTo>
                    <a:lnTo>
                      <a:pt x="835077" y="183934"/>
                    </a:lnTo>
                    <a:lnTo>
                      <a:pt x="839366" y="180690"/>
                    </a:lnTo>
                    <a:lnTo>
                      <a:pt x="837722" y="178176"/>
                    </a:lnTo>
                    <a:lnTo>
                      <a:pt x="837583" y="175293"/>
                    </a:lnTo>
                    <a:lnTo>
                      <a:pt x="840023" y="173882"/>
                    </a:lnTo>
                    <a:lnTo>
                      <a:pt x="843437" y="173679"/>
                    </a:lnTo>
                    <a:lnTo>
                      <a:pt x="845096" y="171373"/>
                    </a:lnTo>
                    <a:lnTo>
                      <a:pt x="851768" y="170970"/>
                    </a:lnTo>
                    <a:lnTo>
                      <a:pt x="855580" y="171368"/>
                    </a:lnTo>
                    <a:lnTo>
                      <a:pt x="857219" y="169933"/>
                    </a:lnTo>
                    <a:lnTo>
                      <a:pt x="859696" y="171011"/>
                    </a:lnTo>
                    <a:lnTo>
                      <a:pt x="862473" y="168377"/>
                    </a:lnTo>
                    <a:lnTo>
                      <a:pt x="870241" y="166104"/>
                    </a:lnTo>
                    <a:lnTo>
                      <a:pt x="871334" y="161026"/>
                    </a:lnTo>
                    <a:lnTo>
                      <a:pt x="873898" y="161213"/>
                    </a:lnTo>
                    <a:lnTo>
                      <a:pt x="878856" y="164059"/>
                    </a:lnTo>
                    <a:lnTo>
                      <a:pt x="884007" y="167855"/>
                    </a:lnTo>
                    <a:lnTo>
                      <a:pt x="886784" y="167448"/>
                    </a:lnTo>
                    <a:lnTo>
                      <a:pt x="891484" y="164212"/>
                    </a:lnTo>
                    <a:lnTo>
                      <a:pt x="901084" y="162694"/>
                    </a:lnTo>
                    <a:lnTo>
                      <a:pt x="908080" y="163395"/>
                    </a:lnTo>
                    <a:lnTo>
                      <a:pt x="910779" y="159911"/>
                    </a:lnTo>
                    <a:lnTo>
                      <a:pt x="912512" y="159720"/>
                    </a:lnTo>
                    <a:lnTo>
                      <a:pt x="918892" y="153406"/>
                    </a:lnTo>
                    <a:lnTo>
                      <a:pt x="921554" y="148336"/>
                    </a:lnTo>
                    <a:lnTo>
                      <a:pt x="926488" y="143350"/>
                    </a:lnTo>
                    <a:lnTo>
                      <a:pt x="928928" y="142350"/>
                    </a:lnTo>
                    <a:lnTo>
                      <a:pt x="930879" y="139529"/>
                    </a:lnTo>
                    <a:lnTo>
                      <a:pt x="932169" y="135244"/>
                    </a:lnTo>
                    <a:lnTo>
                      <a:pt x="939395" y="130062"/>
                    </a:lnTo>
                    <a:lnTo>
                      <a:pt x="941704" y="127208"/>
                    </a:lnTo>
                    <a:lnTo>
                      <a:pt x="943668" y="126702"/>
                    </a:lnTo>
                    <a:lnTo>
                      <a:pt x="946937" y="122450"/>
                    </a:lnTo>
                    <a:lnTo>
                      <a:pt x="946728" y="118766"/>
                    </a:lnTo>
                    <a:lnTo>
                      <a:pt x="938310" y="113937"/>
                    </a:lnTo>
                    <a:lnTo>
                      <a:pt x="938722" y="112415"/>
                    </a:lnTo>
                    <a:lnTo>
                      <a:pt x="935899" y="106773"/>
                    </a:lnTo>
                    <a:lnTo>
                      <a:pt x="935842" y="103649"/>
                    </a:lnTo>
                    <a:lnTo>
                      <a:pt x="933771" y="99389"/>
                    </a:lnTo>
                    <a:lnTo>
                      <a:pt x="926344" y="96481"/>
                    </a:lnTo>
                    <a:lnTo>
                      <a:pt x="924499" y="93266"/>
                    </a:lnTo>
                    <a:lnTo>
                      <a:pt x="921714" y="90996"/>
                    </a:lnTo>
                    <a:lnTo>
                      <a:pt x="920285" y="85993"/>
                    </a:lnTo>
                    <a:lnTo>
                      <a:pt x="920605" y="82803"/>
                    </a:lnTo>
                    <a:lnTo>
                      <a:pt x="923123" y="79995"/>
                    </a:lnTo>
                    <a:lnTo>
                      <a:pt x="925001" y="73220"/>
                    </a:lnTo>
                    <a:lnTo>
                      <a:pt x="924294" y="67761"/>
                    </a:lnTo>
                    <a:lnTo>
                      <a:pt x="927084" y="65865"/>
                    </a:lnTo>
                    <a:lnTo>
                      <a:pt x="927958" y="62430"/>
                    </a:lnTo>
                    <a:lnTo>
                      <a:pt x="931278" y="60140"/>
                    </a:lnTo>
                    <a:lnTo>
                      <a:pt x="931573" y="57912"/>
                    </a:lnTo>
                    <a:lnTo>
                      <a:pt x="934055" y="55763"/>
                    </a:lnTo>
                    <a:lnTo>
                      <a:pt x="937263" y="56357"/>
                    </a:lnTo>
                    <a:lnTo>
                      <a:pt x="940085" y="54050"/>
                    </a:lnTo>
                    <a:lnTo>
                      <a:pt x="944008" y="57079"/>
                    </a:lnTo>
                    <a:lnTo>
                      <a:pt x="946592" y="56137"/>
                    </a:lnTo>
                    <a:lnTo>
                      <a:pt x="946802" y="53822"/>
                    </a:lnTo>
                    <a:lnTo>
                      <a:pt x="955002" y="49653"/>
                    </a:lnTo>
                    <a:lnTo>
                      <a:pt x="959327" y="49109"/>
                    </a:lnTo>
                    <a:lnTo>
                      <a:pt x="963550" y="52042"/>
                    </a:lnTo>
                    <a:lnTo>
                      <a:pt x="971478" y="52810"/>
                    </a:lnTo>
                    <a:lnTo>
                      <a:pt x="975541" y="54498"/>
                    </a:lnTo>
                    <a:lnTo>
                      <a:pt x="983083" y="52744"/>
                    </a:lnTo>
                    <a:lnTo>
                      <a:pt x="985856" y="53038"/>
                    </a:lnTo>
                    <a:lnTo>
                      <a:pt x="988933" y="50707"/>
                    </a:lnTo>
                    <a:lnTo>
                      <a:pt x="991193" y="50694"/>
                    </a:lnTo>
                    <a:lnTo>
                      <a:pt x="996590" y="47956"/>
                    </a:lnTo>
                    <a:lnTo>
                      <a:pt x="1002867" y="47773"/>
                    </a:lnTo>
                    <a:lnTo>
                      <a:pt x="1007550" y="49744"/>
                    </a:lnTo>
                    <a:lnTo>
                      <a:pt x="1009584" y="46591"/>
                    </a:lnTo>
                    <a:lnTo>
                      <a:pt x="1013384" y="45911"/>
                    </a:lnTo>
                    <a:lnTo>
                      <a:pt x="1020934" y="42115"/>
                    </a:lnTo>
                    <a:lnTo>
                      <a:pt x="1022889" y="42086"/>
                    </a:lnTo>
                    <a:lnTo>
                      <a:pt x="1026800" y="37639"/>
                    </a:lnTo>
                    <a:lnTo>
                      <a:pt x="1027511" y="34146"/>
                    </a:lnTo>
                    <a:lnTo>
                      <a:pt x="1032745" y="27828"/>
                    </a:lnTo>
                    <a:lnTo>
                      <a:pt x="1034885" y="27239"/>
                    </a:lnTo>
                    <a:lnTo>
                      <a:pt x="1037354" y="29670"/>
                    </a:lnTo>
                    <a:lnTo>
                      <a:pt x="1039822" y="25442"/>
                    </a:lnTo>
                    <a:lnTo>
                      <a:pt x="1042345" y="24887"/>
                    </a:lnTo>
                    <a:lnTo>
                      <a:pt x="1045541" y="27007"/>
                    </a:lnTo>
                    <a:lnTo>
                      <a:pt x="1046905" y="23090"/>
                    </a:lnTo>
                    <a:lnTo>
                      <a:pt x="1049776" y="20120"/>
                    </a:lnTo>
                    <a:lnTo>
                      <a:pt x="1053892" y="18071"/>
                    </a:lnTo>
                    <a:lnTo>
                      <a:pt x="1061587" y="19240"/>
                    </a:lnTo>
                    <a:lnTo>
                      <a:pt x="1064401" y="17258"/>
                    </a:lnTo>
                    <a:lnTo>
                      <a:pt x="1067042" y="19365"/>
                    </a:lnTo>
                    <a:lnTo>
                      <a:pt x="1070674" y="17880"/>
                    </a:lnTo>
                    <a:lnTo>
                      <a:pt x="1078204" y="17237"/>
                    </a:lnTo>
                    <a:lnTo>
                      <a:pt x="1081823" y="14586"/>
                    </a:lnTo>
                    <a:lnTo>
                      <a:pt x="1087746" y="13993"/>
                    </a:lnTo>
                    <a:lnTo>
                      <a:pt x="1088580" y="10442"/>
                    </a:lnTo>
                    <a:lnTo>
                      <a:pt x="1094060" y="10570"/>
                    </a:lnTo>
                    <a:lnTo>
                      <a:pt x="1095087" y="7891"/>
                    </a:lnTo>
                    <a:lnTo>
                      <a:pt x="1099380" y="7675"/>
                    </a:lnTo>
                    <a:lnTo>
                      <a:pt x="1100157" y="5617"/>
                    </a:lnTo>
                    <a:lnTo>
                      <a:pt x="1103685" y="4053"/>
                    </a:lnTo>
                    <a:lnTo>
                      <a:pt x="1105287" y="1017"/>
                    </a:lnTo>
                    <a:lnTo>
                      <a:pt x="1108611" y="1290"/>
                    </a:lnTo>
                    <a:lnTo>
                      <a:pt x="1112320" y="3443"/>
                    </a:lnTo>
                    <a:lnTo>
                      <a:pt x="1116695" y="195"/>
                    </a:lnTo>
                    <a:lnTo>
                      <a:pt x="1121296" y="801"/>
                    </a:lnTo>
                    <a:lnTo>
                      <a:pt x="1124488" y="75"/>
                    </a:lnTo>
                    <a:lnTo>
                      <a:pt x="1130453" y="2083"/>
                    </a:lnTo>
                    <a:lnTo>
                      <a:pt x="1133304" y="0"/>
                    </a:lnTo>
                    <a:lnTo>
                      <a:pt x="1139113" y="1535"/>
                    </a:lnTo>
                    <a:lnTo>
                      <a:pt x="1140928" y="5410"/>
                    </a:lnTo>
                    <a:lnTo>
                      <a:pt x="1144461" y="10176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05" name="手繪多邊形: 圖案 1404">
                <a:extLst>
                  <a:ext uri="{FF2B5EF4-FFF2-40B4-BE49-F238E27FC236}">
                    <a16:creationId xmlns:a16="http://schemas.microsoft.com/office/drawing/2014/main" id="{DFCF6113-F455-4E3F-9429-C7CDD626A12C}"/>
                  </a:ext>
                </a:extLst>
              </p:cNvPr>
              <p:cNvSpPr/>
              <p:nvPr/>
            </p:nvSpPr>
            <p:spPr>
              <a:xfrm>
                <a:off x="8689744" y="2107891"/>
                <a:ext cx="827062" cy="818890"/>
              </a:xfrm>
              <a:custGeom>
                <a:avLst/>
                <a:gdLst>
                  <a:gd name="connsiteX0" fmla="*/ 423980 w 827062"/>
                  <a:gd name="connsiteY0" fmla="*/ 0 h 818891"/>
                  <a:gd name="connsiteX1" fmla="*/ 491001 w 827062"/>
                  <a:gd name="connsiteY1" fmla="*/ 24712 h 818891"/>
                  <a:gd name="connsiteX2" fmla="*/ 509015 w 827062"/>
                  <a:gd name="connsiteY2" fmla="*/ 31428 h 818891"/>
                  <a:gd name="connsiteX3" fmla="*/ 515616 w 827062"/>
                  <a:gd name="connsiteY3" fmla="*/ 39174 h 818891"/>
                  <a:gd name="connsiteX4" fmla="*/ 520928 w 827062"/>
                  <a:gd name="connsiteY4" fmla="*/ 51847 h 818891"/>
                  <a:gd name="connsiteX5" fmla="*/ 523561 w 827062"/>
                  <a:gd name="connsiteY5" fmla="*/ 59003 h 818891"/>
                  <a:gd name="connsiteX6" fmla="*/ 532237 w 827062"/>
                  <a:gd name="connsiteY6" fmla="*/ 81616 h 818891"/>
                  <a:gd name="connsiteX7" fmla="*/ 536111 w 827062"/>
                  <a:gd name="connsiteY7" fmla="*/ 89084 h 818891"/>
                  <a:gd name="connsiteX8" fmla="*/ 538021 w 827062"/>
                  <a:gd name="connsiteY8" fmla="*/ 94854 h 818891"/>
                  <a:gd name="connsiteX9" fmla="*/ 543012 w 827062"/>
                  <a:gd name="connsiteY9" fmla="*/ 104703 h 818891"/>
                  <a:gd name="connsiteX10" fmla="*/ 544577 w 827062"/>
                  <a:gd name="connsiteY10" fmla="*/ 106669 h 818891"/>
                  <a:gd name="connsiteX11" fmla="*/ 546882 w 827062"/>
                  <a:gd name="connsiteY11" fmla="*/ 113302 h 818891"/>
                  <a:gd name="connsiteX12" fmla="*/ 546623 w 827062"/>
                  <a:gd name="connsiteY12" fmla="*/ 119081 h 818891"/>
                  <a:gd name="connsiteX13" fmla="*/ 544351 w 827062"/>
                  <a:gd name="connsiteY13" fmla="*/ 126117 h 818891"/>
                  <a:gd name="connsiteX14" fmla="*/ 542347 w 827062"/>
                  <a:gd name="connsiteY14" fmla="*/ 128946 h 818891"/>
                  <a:gd name="connsiteX15" fmla="*/ 543045 w 827062"/>
                  <a:gd name="connsiteY15" fmla="*/ 131854 h 818891"/>
                  <a:gd name="connsiteX16" fmla="*/ 550000 w 827062"/>
                  <a:gd name="connsiteY16" fmla="*/ 142138 h 818891"/>
                  <a:gd name="connsiteX17" fmla="*/ 558224 w 827062"/>
                  <a:gd name="connsiteY17" fmla="*/ 156231 h 818891"/>
                  <a:gd name="connsiteX18" fmla="*/ 561527 w 827062"/>
                  <a:gd name="connsiteY18" fmla="*/ 158885 h 818891"/>
                  <a:gd name="connsiteX19" fmla="*/ 572635 w 827062"/>
                  <a:gd name="connsiteY19" fmla="*/ 162005 h 818891"/>
                  <a:gd name="connsiteX20" fmla="*/ 581282 w 827062"/>
                  <a:gd name="connsiteY20" fmla="*/ 176280 h 818891"/>
                  <a:gd name="connsiteX21" fmla="*/ 583681 w 827062"/>
                  <a:gd name="connsiteY21" fmla="*/ 177325 h 818891"/>
                  <a:gd name="connsiteX22" fmla="*/ 589054 w 827062"/>
                  <a:gd name="connsiteY22" fmla="*/ 181545 h 818891"/>
                  <a:gd name="connsiteX23" fmla="*/ 596338 w 827062"/>
                  <a:gd name="connsiteY23" fmla="*/ 183735 h 818891"/>
                  <a:gd name="connsiteX24" fmla="*/ 604061 w 827062"/>
                  <a:gd name="connsiteY24" fmla="*/ 184266 h 818891"/>
                  <a:gd name="connsiteX25" fmla="*/ 617527 w 827062"/>
                  <a:gd name="connsiteY25" fmla="*/ 189601 h 818891"/>
                  <a:gd name="connsiteX26" fmla="*/ 630253 w 827062"/>
                  <a:gd name="connsiteY26" fmla="*/ 192592 h 818891"/>
                  <a:gd name="connsiteX27" fmla="*/ 637693 w 827062"/>
                  <a:gd name="connsiteY27" fmla="*/ 190024 h 818891"/>
                  <a:gd name="connsiteX28" fmla="*/ 646406 w 827062"/>
                  <a:gd name="connsiteY28" fmla="*/ 190206 h 818891"/>
                  <a:gd name="connsiteX29" fmla="*/ 649454 w 827062"/>
                  <a:gd name="connsiteY29" fmla="*/ 190215 h 818891"/>
                  <a:gd name="connsiteX30" fmla="*/ 653480 w 827062"/>
                  <a:gd name="connsiteY30" fmla="*/ 194401 h 818891"/>
                  <a:gd name="connsiteX31" fmla="*/ 658064 w 827062"/>
                  <a:gd name="connsiteY31" fmla="*/ 196678 h 818891"/>
                  <a:gd name="connsiteX32" fmla="*/ 669620 w 827062"/>
                  <a:gd name="connsiteY32" fmla="*/ 199296 h 818891"/>
                  <a:gd name="connsiteX33" fmla="*/ 678711 w 827062"/>
                  <a:gd name="connsiteY33" fmla="*/ 198756 h 818891"/>
                  <a:gd name="connsiteX34" fmla="*/ 684277 w 827062"/>
                  <a:gd name="connsiteY34" fmla="*/ 203270 h 818891"/>
                  <a:gd name="connsiteX35" fmla="*/ 693085 w 827062"/>
                  <a:gd name="connsiteY35" fmla="*/ 203577 h 818891"/>
                  <a:gd name="connsiteX36" fmla="*/ 694568 w 827062"/>
                  <a:gd name="connsiteY36" fmla="*/ 204809 h 818891"/>
                  <a:gd name="connsiteX37" fmla="*/ 701026 w 827062"/>
                  <a:gd name="connsiteY37" fmla="*/ 203905 h 818891"/>
                  <a:gd name="connsiteX38" fmla="*/ 700779 w 827062"/>
                  <a:gd name="connsiteY38" fmla="*/ 209156 h 818891"/>
                  <a:gd name="connsiteX39" fmla="*/ 702340 w 827062"/>
                  <a:gd name="connsiteY39" fmla="*/ 212529 h 818891"/>
                  <a:gd name="connsiteX40" fmla="*/ 702636 w 827062"/>
                  <a:gd name="connsiteY40" fmla="*/ 217976 h 818891"/>
                  <a:gd name="connsiteX41" fmla="*/ 704583 w 827062"/>
                  <a:gd name="connsiteY41" fmla="*/ 224120 h 818891"/>
                  <a:gd name="connsiteX42" fmla="*/ 705256 w 827062"/>
                  <a:gd name="connsiteY42" fmla="*/ 228314 h 818891"/>
                  <a:gd name="connsiteX43" fmla="*/ 705696 w 827062"/>
                  <a:gd name="connsiteY43" fmla="*/ 239382 h 818891"/>
                  <a:gd name="connsiteX44" fmla="*/ 708391 w 827062"/>
                  <a:gd name="connsiteY44" fmla="*/ 245941 h 818891"/>
                  <a:gd name="connsiteX45" fmla="*/ 708950 w 827062"/>
                  <a:gd name="connsiteY45" fmla="*/ 248832 h 818891"/>
                  <a:gd name="connsiteX46" fmla="*/ 713657 w 827062"/>
                  <a:gd name="connsiteY46" fmla="*/ 261224 h 818891"/>
                  <a:gd name="connsiteX47" fmla="*/ 717782 w 827062"/>
                  <a:gd name="connsiteY47" fmla="*/ 262016 h 818891"/>
                  <a:gd name="connsiteX48" fmla="*/ 721730 w 827062"/>
                  <a:gd name="connsiteY48" fmla="*/ 264679 h 818891"/>
                  <a:gd name="connsiteX49" fmla="*/ 723767 w 827062"/>
                  <a:gd name="connsiteY49" fmla="*/ 269197 h 818891"/>
                  <a:gd name="connsiteX50" fmla="*/ 723738 w 827062"/>
                  <a:gd name="connsiteY50" fmla="*/ 276154 h 818891"/>
                  <a:gd name="connsiteX51" fmla="*/ 724313 w 827062"/>
                  <a:gd name="connsiteY51" fmla="*/ 282514 h 818891"/>
                  <a:gd name="connsiteX52" fmla="*/ 724326 w 827062"/>
                  <a:gd name="connsiteY52" fmla="*/ 292341 h 818891"/>
                  <a:gd name="connsiteX53" fmla="*/ 720551 w 827062"/>
                  <a:gd name="connsiteY53" fmla="*/ 299626 h 818891"/>
                  <a:gd name="connsiteX54" fmla="*/ 720313 w 827062"/>
                  <a:gd name="connsiteY54" fmla="*/ 302165 h 818891"/>
                  <a:gd name="connsiteX55" fmla="*/ 722141 w 827062"/>
                  <a:gd name="connsiteY55" fmla="*/ 309304 h 818891"/>
                  <a:gd name="connsiteX56" fmla="*/ 724466 w 827062"/>
                  <a:gd name="connsiteY56" fmla="*/ 312345 h 818891"/>
                  <a:gd name="connsiteX57" fmla="*/ 724831 w 827062"/>
                  <a:gd name="connsiteY57" fmla="*/ 322239 h 818891"/>
                  <a:gd name="connsiteX58" fmla="*/ 727855 w 827062"/>
                  <a:gd name="connsiteY58" fmla="*/ 324977 h 818891"/>
                  <a:gd name="connsiteX59" fmla="*/ 728549 w 827062"/>
                  <a:gd name="connsiteY59" fmla="*/ 328590 h 818891"/>
                  <a:gd name="connsiteX60" fmla="*/ 725336 w 827062"/>
                  <a:gd name="connsiteY60" fmla="*/ 333598 h 818891"/>
                  <a:gd name="connsiteX61" fmla="*/ 722050 w 827062"/>
                  <a:gd name="connsiteY61" fmla="*/ 337447 h 818891"/>
                  <a:gd name="connsiteX62" fmla="*/ 721508 w 827062"/>
                  <a:gd name="connsiteY62" fmla="*/ 341658 h 818891"/>
                  <a:gd name="connsiteX63" fmla="*/ 723241 w 827062"/>
                  <a:gd name="connsiteY63" fmla="*/ 344421 h 818891"/>
                  <a:gd name="connsiteX64" fmla="*/ 729482 w 827062"/>
                  <a:gd name="connsiteY64" fmla="*/ 345541 h 818891"/>
                  <a:gd name="connsiteX65" fmla="*/ 734374 w 827062"/>
                  <a:gd name="connsiteY65" fmla="*/ 344516 h 818891"/>
                  <a:gd name="connsiteX66" fmla="*/ 738983 w 827062"/>
                  <a:gd name="connsiteY66" fmla="*/ 342728 h 818891"/>
                  <a:gd name="connsiteX67" fmla="*/ 742725 w 827062"/>
                  <a:gd name="connsiteY67" fmla="*/ 342778 h 818891"/>
                  <a:gd name="connsiteX68" fmla="*/ 744085 w 827062"/>
                  <a:gd name="connsiteY68" fmla="*/ 346395 h 818891"/>
                  <a:gd name="connsiteX69" fmla="*/ 747610 w 827062"/>
                  <a:gd name="connsiteY69" fmla="*/ 349208 h 818891"/>
                  <a:gd name="connsiteX70" fmla="*/ 753118 w 827062"/>
                  <a:gd name="connsiteY70" fmla="*/ 349967 h 818891"/>
                  <a:gd name="connsiteX71" fmla="*/ 755374 w 827062"/>
                  <a:gd name="connsiteY71" fmla="*/ 351925 h 818891"/>
                  <a:gd name="connsiteX72" fmla="*/ 758348 w 827062"/>
                  <a:gd name="connsiteY72" fmla="*/ 352772 h 818891"/>
                  <a:gd name="connsiteX73" fmla="*/ 760755 w 827062"/>
                  <a:gd name="connsiteY73" fmla="*/ 351336 h 818891"/>
                  <a:gd name="connsiteX74" fmla="*/ 760698 w 827062"/>
                  <a:gd name="connsiteY74" fmla="*/ 348109 h 818891"/>
                  <a:gd name="connsiteX75" fmla="*/ 757613 w 827062"/>
                  <a:gd name="connsiteY75" fmla="*/ 340239 h 818891"/>
                  <a:gd name="connsiteX76" fmla="*/ 758820 w 827062"/>
                  <a:gd name="connsiteY76" fmla="*/ 336588 h 818891"/>
                  <a:gd name="connsiteX77" fmla="*/ 761663 w 827062"/>
                  <a:gd name="connsiteY77" fmla="*/ 337588 h 818891"/>
                  <a:gd name="connsiteX78" fmla="*/ 766137 w 827062"/>
                  <a:gd name="connsiteY78" fmla="*/ 343471 h 818891"/>
                  <a:gd name="connsiteX79" fmla="*/ 770914 w 827062"/>
                  <a:gd name="connsiteY79" fmla="*/ 347661 h 818891"/>
                  <a:gd name="connsiteX80" fmla="*/ 777717 w 827062"/>
                  <a:gd name="connsiteY80" fmla="*/ 343583 h 818891"/>
                  <a:gd name="connsiteX81" fmla="*/ 782026 w 827062"/>
                  <a:gd name="connsiteY81" fmla="*/ 348341 h 818891"/>
                  <a:gd name="connsiteX82" fmla="*/ 787527 w 827062"/>
                  <a:gd name="connsiteY82" fmla="*/ 353278 h 818891"/>
                  <a:gd name="connsiteX83" fmla="*/ 791553 w 827062"/>
                  <a:gd name="connsiteY83" fmla="*/ 354713 h 818891"/>
                  <a:gd name="connsiteX84" fmla="*/ 793841 w 827062"/>
                  <a:gd name="connsiteY84" fmla="*/ 357982 h 818891"/>
                  <a:gd name="connsiteX85" fmla="*/ 800340 w 827062"/>
                  <a:gd name="connsiteY85" fmla="*/ 362952 h 818891"/>
                  <a:gd name="connsiteX86" fmla="*/ 818522 w 827062"/>
                  <a:gd name="connsiteY86" fmla="*/ 375995 h 818891"/>
                  <a:gd name="connsiteX87" fmla="*/ 814266 w 827062"/>
                  <a:gd name="connsiteY87" fmla="*/ 382155 h 818891"/>
                  <a:gd name="connsiteX88" fmla="*/ 804965 w 827062"/>
                  <a:gd name="connsiteY88" fmla="*/ 384047 h 818891"/>
                  <a:gd name="connsiteX89" fmla="*/ 808580 w 827062"/>
                  <a:gd name="connsiteY89" fmla="*/ 386191 h 818891"/>
                  <a:gd name="connsiteX90" fmla="*/ 809710 w 827062"/>
                  <a:gd name="connsiteY90" fmla="*/ 388216 h 818891"/>
                  <a:gd name="connsiteX91" fmla="*/ 807677 w 827062"/>
                  <a:gd name="connsiteY91" fmla="*/ 391854 h 818891"/>
                  <a:gd name="connsiteX92" fmla="*/ 798771 w 827062"/>
                  <a:gd name="connsiteY92" fmla="*/ 389772 h 818891"/>
                  <a:gd name="connsiteX93" fmla="*/ 796224 w 827062"/>
                  <a:gd name="connsiteY93" fmla="*/ 388150 h 818891"/>
                  <a:gd name="connsiteX94" fmla="*/ 787765 w 827062"/>
                  <a:gd name="connsiteY94" fmla="*/ 387025 h 818891"/>
                  <a:gd name="connsiteX95" fmla="*/ 768922 w 827062"/>
                  <a:gd name="connsiteY95" fmla="*/ 386644 h 818891"/>
                  <a:gd name="connsiteX96" fmla="*/ 766391 w 827062"/>
                  <a:gd name="connsiteY96" fmla="*/ 387428 h 818891"/>
                  <a:gd name="connsiteX97" fmla="*/ 759909 w 827062"/>
                  <a:gd name="connsiteY97" fmla="*/ 385366 h 818891"/>
                  <a:gd name="connsiteX98" fmla="*/ 752338 w 827062"/>
                  <a:gd name="connsiteY98" fmla="*/ 387270 h 818891"/>
                  <a:gd name="connsiteX99" fmla="*/ 750079 w 827062"/>
                  <a:gd name="connsiteY99" fmla="*/ 391916 h 818891"/>
                  <a:gd name="connsiteX100" fmla="*/ 746197 w 827062"/>
                  <a:gd name="connsiteY100" fmla="*/ 388697 h 818891"/>
                  <a:gd name="connsiteX101" fmla="*/ 746369 w 827062"/>
                  <a:gd name="connsiteY101" fmla="*/ 395775 h 818891"/>
                  <a:gd name="connsiteX102" fmla="*/ 742631 w 827062"/>
                  <a:gd name="connsiteY102" fmla="*/ 406141 h 818891"/>
                  <a:gd name="connsiteX103" fmla="*/ 743038 w 827062"/>
                  <a:gd name="connsiteY103" fmla="*/ 411792 h 818891"/>
                  <a:gd name="connsiteX104" fmla="*/ 745572 w 827062"/>
                  <a:gd name="connsiteY104" fmla="*/ 415538 h 818891"/>
                  <a:gd name="connsiteX105" fmla="*/ 754080 w 827062"/>
                  <a:gd name="connsiteY105" fmla="*/ 419835 h 818891"/>
                  <a:gd name="connsiteX106" fmla="*/ 759005 w 827062"/>
                  <a:gd name="connsiteY106" fmla="*/ 423245 h 818891"/>
                  <a:gd name="connsiteX107" fmla="*/ 767488 w 827062"/>
                  <a:gd name="connsiteY107" fmla="*/ 432376 h 818891"/>
                  <a:gd name="connsiteX108" fmla="*/ 767398 w 827062"/>
                  <a:gd name="connsiteY108" fmla="*/ 436218 h 818891"/>
                  <a:gd name="connsiteX109" fmla="*/ 761630 w 827062"/>
                  <a:gd name="connsiteY109" fmla="*/ 450891 h 818891"/>
                  <a:gd name="connsiteX110" fmla="*/ 760690 w 827062"/>
                  <a:gd name="connsiteY110" fmla="*/ 455553 h 818891"/>
                  <a:gd name="connsiteX111" fmla="*/ 761823 w 827062"/>
                  <a:gd name="connsiteY111" fmla="*/ 458163 h 818891"/>
                  <a:gd name="connsiteX112" fmla="*/ 761614 w 827062"/>
                  <a:gd name="connsiteY112" fmla="*/ 474180 h 818891"/>
                  <a:gd name="connsiteX113" fmla="*/ 756919 w 827062"/>
                  <a:gd name="connsiteY113" fmla="*/ 476678 h 818891"/>
                  <a:gd name="connsiteX114" fmla="*/ 754474 w 827062"/>
                  <a:gd name="connsiteY114" fmla="*/ 481647 h 818891"/>
                  <a:gd name="connsiteX115" fmla="*/ 754109 w 827062"/>
                  <a:gd name="connsiteY115" fmla="*/ 484070 h 818891"/>
                  <a:gd name="connsiteX116" fmla="*/ 748908 w 827062"/>
                  <a:gd name="connsiteY116" fmla="*/ 489820 h 818891"/>
                  <a:gd name="connsiteX117" fmla="*/ 743539 w 827062"/>
                  <a:gd name="connsiteY117" fmla="*/ 494864 h 818891"/>
                  <a:gd name="connsiteX118" fmla="*/ 740898 w 827062"/>
                  <a:gd name="connsiteY118" fmla="*/ 495470 h 818891"/>
                  <a:gd name="connsiteX119" fmla="*/ 738905 w 827062"/>
                  <a:gd name="connsiteY119" fmla="*/ 491989 h 818891"/>
                  <a:gd name="connsiteX120" fmla="*/ 734173 w 827062"/>
                  <a:gd name="connsiteY120" fmla="*/ 489214 h 818891"/>
                  <a:gd name="connsiteX121" fmla="*/ 730911 w 827062"/>
                  <a:gd name="connsiteY121" fmla="*/ 488210 h 818891"/>
                  <a:gd name="connsiteX122" fmla="*/ 733113 w 827062"/>
                  <a:gd name="connsiteY122" fmla="*/ 491434 h 818891"/>
                  <a:gd name="connsiteX123" fmla="*/ 736481 w 827062"/>
                  <a:gd name="connsiteY123" fmla="*/ 491554 h 818891"/>
                  <a:gd name="connsiteX124" fmla="*/ 730398 w 827062"/>
                  <a:gd name="connsiteY124" fmla="*/ 495947 h 818891"/>
                  <a:gd name="connsiteX125" fmla="*/ 727173 w 827062"/>
                  <a:gd name="connsiteY125" fmla="*/ 496138 h 818891"/>
                  <a:gd name="connsiteX126" fmla="*/ 729683 w 827062"/>
                  <a:gd name="connsiteY126" fmla="*/ 500398 h 818891"/>
                  <a:gd name="connsiteX127" fmla="*/ 739673 w 827062"/>
                  <a:gd name="connsiteY127" fmla="*/ 512130 h 818891"/>
                  <a:gd name="connsiteX128" fmla="*/ 737467 w 827062"/>
                  <a:gd name="connsiteY128" fmla="*/ 513902 h 818891"/>
                  <a:gd name="connsiteX129" fmla="*/ 732710 w 827062"/>
                  <a:gd name="connsiteY129" fmla="*/ 511923 h 818891"/>
                  <a:gd name="connsiteX130" fmla="*/ 731741 w 827062"/>
                  <a:gd name="connsiteY130" fmla="*/ 513545 h 818891"/>
                  <a:gd name="connsiteX131" fmla="*/ 736309 w 827062"/>
                  <a:gd name="connsiteY131" fmla="*/ 517187 h 818891"/>
                  <a:gd name="connsiteX132" fmla="*/ 738322 w 827062"/>
                  <a:gd name="connsiteY132" fmla="*/ 520340 h 818891"/>
                  <a:gd name="connsiteX133" fmla="*/ 740893 w 827062"/>
                  <a:gd name="connsiteY133" fmla="*/ 521933 h 818891"/>
                  <a:gd name="connsiteX134" fmla="*/ 741641 w 827062"/>
                  <a:gd name="connsiteY134" fmla="*/ 524837 h 818891"/>
                  <a:gd name="connsiteX135" fmla="*/ 736379 w 827062"/>
                  <a:gd name="connsiteY135" fmla="*/ 527940 h 818891"/>
                  <a:gd name="connsiteX136" fmla="*/ 735233 w 827062"/>
                  <a:gd name="connsiteY136" fmla="*/ 533312 h 818891"/>
                  <a:gd name="connsiteX137" fmla="*/ 730985 w 827062"/>
                  <a:gd name="connsiteY137" fmla="*/ 536536 h 818891"/>
                  <a:gd name="connsiteX138" fmla="*/ 728721 w 827062"/>
                  <a:gd name="connsiteY138" fmla="*/ 536216 h 818891"/>
                  <a:gd name="connsiteX139" fmla="*/ 730977 w 827062"/>
                  <a:gd name="connsiteY139" fmla="*/ 539921 h 818891"/>
                  <a:gd name="connsiteX140" fmla="*/ 736296 w 827062"/>
                  <a:gd name="connsiteY140" fmla="*/ 542003 h 818891"/>
                  <a:gd name="connsiteX141" fmla="*/ 738901 w 827062"/>
                  <a:gd name="connsiteY141" fmla="*/ 545446 h 818891"/>
                  <a:gd name="connsiteX142" fmla="*/ 741197 w 827062"/>
                  <a:gd name="connsiteY142" fmla="*/ 546197 h 818891"/>
                  <a:gd name="connsiteX143" fmla="*/ 744332 w 827062"/>
                  <a:gd name="connsiteY143" fmla="*/ 549470 h 818891"/>
                  <a:gd name="connsiteX144" fmla="*/ 744291 w 827062"/>
                  <a:gd name="connsiteY144" fmla="*/ 554635 h 818891"/>
                  <a:gd name="connsiteX145" fmla="*/ 741616 w 827062"/>
                  <a:gd name="connsiteY145" fmla="*/ 556120 h 818891"/>
                  <a:gd name="connsiteX146" fmla="*/ 739476 w 827062"/>
                  <a:gd name="connsiteY146" fmla="*/ 561227 h 818891"/>
                  <a:gd name="connsiteX147" fmla="*/ 738745 w 827062"/>
                  <a:gd name="connsiteY147" fmla="*/ 565678 h 818891"/>
                  <a:gd name="connsiteX148" fmla="*/ 739000 w 827062"/>
                  <a:gd name="connsiteY148" fmla="*/ 571411 h 818891"/>
                  <a:gd name="connsiteX149" fmla="*/ 734473 w 827062"/>
                  <a:gd name="connsiteY149" fmla="*/ 576842 h 818891"/>
                  <a:gd name="connsiteX150" fmla="*/ 737693 w 827062"/>
                  <a:gd name="connsiteY150" fmla="*/ 581521 h 818891"/>
                  <a:gd name="connsiteX151" fmla="*/ 737623 w 827062"/>
                  <a:gd name="connsiteY151" fmla="*/ 584259 h 818891"/>
                  <a:gd name="connsiteX152" fmla="*/ 735163 w 827062"/>
                  <a:gd name="connsiteY152" fmla="*/ 586831 h 818891"/>
                  <a:gd name="connsiteX153" fmla="*/ 739587 w 827062"/>
                  <a:gd name="connsiteY153" fmla="*/ 595564 h 818891"/>
                  <a:gd name="connsiteX154" fmla="*/ 737886 w 827062"/>
                  <a:gd name="connsiteY154" fmla="*/ 596393 h 818891"/>
                  <a:gd name="connsiteX155" fmla="*/ 739916 w 827062"/>
                  <a:gd name="connsiteY155" fmla="*/ 601347 h 818891"/>
                  <a:gd name="connsiteX156" fmla="*/ 736847 w 827062"/>
                  <a:gd name="connsiteY156" fmla="*/ 605703 h 818891"/>
                  <a:gd name="connsiteX157" fmla="*/ 738847 w 827062"/>
                  <a:gd name="connsiteY157" fmla="*/ 606922 h 818891"/>
                  <a:gd name="connsiteX158" fmla="*/ 735417 w 827062"/>
                  <a:gd name="connsiteY158" fmla="*/ 612552 h 818891"/>
                  <a:gd name="connsiteX159" fmla="*/ 735192 w 827062"/>
                  <a:gd name="connsiteY159" fmla="*/ 615796 h 818891"/>
                  <a:gd name="connsiteX160" fmla="*/ 730176 w 827062"/>
                  <a:gd name="connsiteY160" fmla="*/ 618256 h 818891"/>
                  <a:gd name="connsiteX161" fmla="*/ 730467 w 827062"/>
                  <a:gd name="connsiteY161" fmla="*/ 626582 h 818891"/>
                  <a:gd name="connsiteX162" fmla="*/ 726774 w 827062"/>
                  <a:gd name="connsiteY162" fmla="*/ 628950 h 818891"/>
                  <a:gd name="connsiteX163" fmla="*/ 725234 w 827062"/>
                  <a:gd name="connsiteY163" fmla="*/ 637036 h 818891"/>
                  <a:gd name="connsiteX164" fmla="*/ 721914 w 827062"/>
                  <a:gd name="connsiteY164" fmla="*/ 641583 h 818891"/>
                  <a:gd name="connsiteX165" fmla="*/ 723582 w 827062"/>
                  <a:gd name="connsiteY165" fmla="*/ 645129 h 818891"/>
                  <a:gd name="connsiteX166" fmla="*/ 723648 w 827062"/>
                  <a:gd name="connsiteY166" fmla="*/ 648577 h 818891"/>
                  <a:gd name="connsiteX167" fmla="*/ 719076 w 827062"/>
                  <a:gd name="connsiteY167" fmla="*/ 656434 h 818891"/>
                  <a:gd name="connsiteX168" fmla="*/ 716467 w 827062"/>
                  <a:gd name="connsiteY168" fmla="*/ 655862 h 818891"/>
                  <a:gd name="connsiteX169" fmla="*/ 714327 w 827062"/>
                  <a:gd name="connsiteY169" fmla="*/ 659255 h 818891"/>
                  <a:gd name="connsiteX170" fmla="*/ 713493 w 827062"/>
                  <a:gd name="connsiteY170" fmla="*/ 663619 h 818891"/>
                  <a:gd name="connsiteX171" fmla="*/ 714327 w 827062"/>
                  <a:gd name="connsiteY171" fmla="*/ 667481 h 818891"/>
                  <a:gd name="connsiteX172" fmla="*/ 716734 w 827062"/>
                  <a:gd name="connsiteY172" fmla="*/ 667792 h 818891"/>
                  <a:gd name="connsiteX173" fmla="*/ 719565 w 827062"/>
                  <a:gd name="connsiteY173" fmla="*/ 670883 h 818891"/>
                  <a:gd name="connsiteX174" fmla="*/ 718267 w 827062"/>
                  <a:gd name="connsiteY174" fmla="*/ 673629 h 818891"/>
                  <a:gd name="connsiteX175" fmla="*/ 721183 w 827062"/>
                  <a:gd name="connsiteY175" fmla="*/ 675363 h 818891"/>
                  <a:gd name="connsiteX176" fmla="*/ 721906 w 827062"/>
                  <a:gd name="connsiteY176" fmla="*/ 677678 h 818891"/>
                  <a:gd name="connsiteX177" fmla="*/ 724708 w 827062"/>
                  <a:gd name="connsiteY177" fmla="*/ 677446 h 818891"/>
                  <a:gd name="connsiteX178" fmla="*/ 726072 w 827062"/>
                  <a:gd name="connsiteY178" fmla="*/ 681212 h 818891"/>
                  <a:gd name="connsiteX179" fmla="*/ 723221 w 827062"/>
                  <a:gd name="connsiteY179" fmla="*/ 690294 h 818891"/>
                  <a:gd name="connsiteX180" fmla="*/ 719737 w 827062"/>
                  <a:gd name="connsiteY180" fmla="*/ 693795 h 818891"/>
                  <a:gd name="connsiteX181" fmla="*/ 713723 w 827062"/>
                  <a:gd name="connsiteY181" fmla="*/ 696815 h 818891"/>
                  <a:gd name="connsiteX182" fmla="*/ 718394 w 827062"/>
                  <a:gd name="connsiteY182" fmla="*/ 698002 h 818891"/>
                  <a:gd name="connsiteX183" fmla="*/ 719064 w 827062"/>
                  <a:gd name="connsiteY183" fmla="*/ 700466 h 818891"/>
                  <a:gd name="connsiteX184" fmla="*/ 716016 w 827062"/>
                  <a:gd name="connsiteY184" fmla="*/ 700735 h 818891"/>
                  <a:gd name="connsiteX185" fmla="*/ 715519 w 827062"/>
                  <a:gd name="connsiteY185" fmla="*/ 704618 h 818891"/>
                  <a:gd name="connsiteX186" fmla="*/ 711653 w 827062"/>
                  <a:gd name="connsiteY186" fmla="*/ 705307 h 818891"/>
                  <a:gd name="connsiteX187" fmla="*/ 712446 w 827062"/>
                  <a:gd name="connsiteY187" fmla="*/ 708364 h 818891"/>
                  <a:gd name="connsiteX188" fmla="*/ 711115 w 827062"/>
                  <a:gd name="connsiteY188" fmla="*/ 710223 h 818891"/>
                  <a:gd name="connsiteX189" fmla="*/ 706124 w 827062"/>
                  <a:gd name="connsiteY189" fmla="*/ 711177 h 818891"/>
                  <a:gd name="connsiteX190" fmla="*/ 705195 w 827062"/>
                  <a:gd name="connsiteY190" fmla="*/ 712301 h 818891"/>
                  <a:gd name="connsiteX191" fmla="*/ 709094 w 827062"/>
                  <a:gd name="connsiteY191" fmla="*/ 716607 h 818891"/>
                  <a:gd name="connsiteX192" fmla="*/ 710642 w 827062"/>
                  <a:gd name="connsiteY192" fmla="*/ 712542 h 818891"/>
                  <a:gd name="connsiteX193" fmla="*/ 715140 w 827062"/>
                  <a:gd name="connsiteY193" fmla="*/ 710119 h 818891"/>
                  <a:gd name="connsiteX194" fmla="*/ 716948 w 827062"/>
                  <a:gd name="connsiteY194" fmla="*/ 711857 h 818891"/>
                  <a:gd name="connsiteX195" fmla="*/ 718152 w 827062"/>
                  <a:gd name="connsiteY195" fmla="*/ 715309 h 818891"/>
                  <a:gd name="connsiteX196" fmla="*/ 723890 w 827062"/>
                  <a:gd name="connsiteY196" fmla="*/ 709812 h 818891"/>
                  <a:gd name="connsiteX197" fmla="*/ 724741 w 827062"/>
                  <a:gd name="connsiteY197" fmla="*/ 713757 h 818891"/>
                  <a:gd name="connsiteX198" fmla="*/ 728027 w 827062"/>
                  <a:gd name="connsiteY198" fmla="*/ 717636 h 818891"/>
                  <a:gd name="connsiteX199" fmla="*/ 729482 w 827062"/>
                  <a:gd name="connsiteY199" fmla="*/ 720747 h 818891"/>
                  <a:gd name="connsiteX200" fmla="*/ 732850 w 827062"/>
                  <a:gd name="connsiteY200" fmla="*/ 722005 h 818891"/>
                  <a:gd name="connsiteX201" fmla="*/ 732324 w 827062"/>
                  <a:gd name="connsiteY201" fmla="*/ 723834 h 818891"/>
                  <a:gd name="connsiteX202" fmla="*/ 736740 w 827062"/>
                  <a:gd name="connsiteY202" fmla="*/ 724207 h 818891"/>
                  <a:gd name="connsiteX203" fmla="*/ 737147 w 827062"/>
                  <a:gd name="connsiteY203" fmla="*/ 725439 h 818891"/>
                  <a:gd name="connsiteX204" fmla="*/ 728726 w 827062"/>
                  <a:gd name="connsiteY204" fmla="*/ 728791 h 818891"/>
                  <a:gd name="connsiteX205" fmla="*/ 721910 w 827062"/>
                  <a:gd name="connsiteY205" fmla="*/ 729260 h 818891"/>
                  <a:gd name="connsiteX206" fmla="*/ 718340 w 827062"/>
                  <a:gd name="connsiteY206" fmla="*/ 732413 h 818891"/>
                  <a:gd name="connsiteX207" fmla="*/ 720760 w 827062"/>
                  <a:gd name="connsiteY207" fmla="*/ 734039 h 818891"/>
                  <a:gd name="connsiteX208" fmla="*/ 726462 w 827062"/>
                  <a:gd name="connsiteY208" fmla="*/ 730409 h 818891"/>
                  <a:gd name="connsiteX209" fmla="*/ 730997 w 827062"/>
                  <a:gd name="connsiteY209" fmla="*/ 728605 h 818891"/>
                  <a:gd name="connsiteX210" fmla="*/ 732443 w 827062"/>
                  <a:gd name="connsiteY210" fmla="*/ 729040 h 818891"/>
                  <a:gd name="connsiteX211" fmla="*/ 740376 w 827062"/>
                  <a:gd name="connsiteY211" fmla="*/ 726738 h 818891"/>
                  <a:gd name="connsiteX212" fmla="*/ 743013 w 827062"/>
                  <a:gd name="connsiteY212" fmla="*/ 732861 h 818891"/>
                  <a:gd name="connsiteX213" fmla="*/ 745535 w 827062"/>
                  <a:gd name="connsiteY213" fmla="*/ 735089 h 818891"/>
                  <a:gd name="connsiteX214" fmla="*/ 748612 w 827062"/>
                  <a:gd name="connsiteY214" fmla="*/ 741241 h 818891"/>
                  <a:gd name="connsiteX215" fmla="*/ 745112 w 827062"/>
                  <a:gd name="connsiteY215" fmla="*/ 741954 h 818891"/>
                  <a:gd name="connsiteX216" fmla="*/ 746497 w 827062"/>
                  <a:gd name="connsiteY216" fmla="*/ 747289 h 818891"/>
                  <a:gd name="connsiteX217" fmla="*/ 749249 w 827062"/>
                  <a:gd name="connsiteY217" fmla="*/ 749351 h 818891"/>
                  <a:gd name="connsiteX218" fmla="*/ 748785 w 827062"/>
                  <a:gd name="connsiteY218" fmla="*/ 751828 h 818891"/>
                  <a:gd name="connsiteX219" fmla="*/ 753226 w 827062"/>
                  <a:gd name="connsiteY219" fmla="*/ 753752 h 818891"/>
                  <a:gd name="connsiteX220" fmla="*/ 756910 w 827062"/>
                  <a:gd name="connsiteY220" fmla="*/ 757171 h 818891"/>
                  <a:gd name="connsiteX221" fmla="*/ 760447 w 827062"/>
                  <a:gd name="connsiteY221" fmla="*/ 757760 h 818891"/>
                  <a:gd name="connsiteX222" fmla="*/ 764354 w 827062"/>
                  <a:gd name="connsiteY222" fmla="*/ 760100 h 818891"/>
                  <a:gd name="connsiteX223" fmla="*/ 767809 w 827062"/>
                  <a:gd name="connsiteY223" fmla="*/ 766580 h 818891"/>
                  <a:gd name="connsiteX224" fmla="*/ 776567 w 827062"/>
                  <a:gd name="connsiteY224" fmla="*/ 766418 h 818891"/>
                  <a:gd name="connsiteX225" fmla="*/ 782018 w 827062"/>
                  <a:gd name="connsiteY225" fmla="*/ 763099 h 818891"/>
                  <a:gd name="connsiteX226" fmla="*/ 785165 w 827062"/>
                  <a:gd name="connsiteY226" fmla="*/ 762912 h 818891"/>
                  <a:gd name="connsiteX227" fmla="*/ 788792 w 827062"/>
                  <a:gd name="connsiteY227" fmla="*/ 761464 h 818891"/>
                  <a:gd name="connsiteX228" fmla="*/ 793438 w 827062"/>
                  <a:gd name="connsiteY228" fmla="*/ 762132 h 818891"/>
                  <a:gd name="connsiteX229" fmla="*/ 792876 w 827062"/>
                  <a:gd name="connsiteY229" fmla="*/ 759668 h 818891"/>
                  <a:gd name="connsiteX230" fmla="*/ 797978 w 827062"/>
                  <a:gd name="connsiteY230" fmla="*/ 759108 h 818891"/>
                  <a:gd name="connsiteX231" fmla="*/ 802180 w 827062"/>
                  <a:gd name="connsiteY231" fmla="*/ 755391 h 818891"/>
                  <a:gd name="connsiteX232" fmla="*/ 804739 w 827062"/>
                  <a:gd name="connsiteY232" fmla="*/ 755026 h 818891"/>
                  <a:gd name="connsiteX233" fmla="*/ 810400 w 827062"/>
                  <a:gd name="connsiteY233" fmla="*/ 752454 h 818891"/>
                  <a:gd name="connsiteX234" fmla="*/ 813637 w 827062"/>
                  <a:gd name="connsiteY234" fmla="*/ 753927 h 818891"/>
                  <a:gd name="connsiteX235" fmla="*/ 818033 w 827062"/>
                  <a:gd name="connsiteY235" fmla="*/ 759751 h 818891"/>
                  <a:gd name="connsiteX236" fmla="*/ 816525 w 827062"/>
                  <a:gd name="connsiteY236" fmla="*/ 764053 h 818891"/>
                  <a:gd name="connsiteX237" fmla="*/ 817466 w 827062"/>
                  <a:gd name="connsiteY237" fmla="*/ 769728 h 818891"/>
                  <a:gd name="connsiteX238" fmla="*/ 817281 w 827062"/>
                  <a:gd name="connsiteY238" fmla="*/ 775067 h 818891"/>
                  <a:gd name="connsiteX239" fmla="*/ 818279 w 827062"/>
                  <a:gd name="connsiteY239" fmla="*/ 779834 h 818891"/>
                  <a:gd name="connsiteX240" fmla="*/ 824560 w 827062"/>
                  <a:gd name="connsiteY240" fmla="*/ 779605 h 818891"/>
                  <a:gd name="connsiteX241" fmla="*/ 826187 w 827062"/>
                  <a:gd name="connsiteY241" fmla="*/ 780871 h 818891"/>
                  <a:gd name="connsiteX242" fmla="*/ 827062 w 827062"/>
                  <a:gd name="connsiteY242" fmla="*/ 784874 h 818891"/>
                  <a:gd name="connsiteX243" fmla="*/ 826865 w 827062"/>
                  <a:gd name="connsiteY243" fmla="*/ 788786 h 818891"/>
                  <a:gd name="connsiteX244" fmla="*/ 819906 w 827062"/>
                  <a:gd name="connsiteY244" fmla="*/ 788226 h 818891"/>
                  <a:gd name="connsiteX245" fmla="*/ 811333 w 827062"/>
                  <a:gd name="connsiteY245" fmla="*/ 791744 h 818891"/>
                  <a:gd name="connsiteX246" fmla="*/ 807632 w 827062"/>
                  <a:gd name="connsiteY246" fmla="*/ 794868 h 818891"/>
                  <a:gd name="connsiteX247" fmla="*/ 801580 w 827062"/>
                  <a:gd name="connsiteY247" fmla="*/ 798863 h 818891"/>
                  <a:gd name="connsiteX248" fmla="*/ 796191 w 827062"/>
                  <a:gd name="connsiteY248" fmla="*/ 803800 h 818891"/>
                  <a:gd name="connsiteX249" fmla="*/ 788579 w 827062"/>
                  <a:gd name="connsiteY249" fmla="*/ 807371 h 818891"/>
                  <a:gd name="connsiteX250" fmla="*/ 780995 w 827062"/>
                  <a:gd name="connsiteY250" fmla="*/ 808674 h 818891"/>
                  <a:gd name="connsiteX251" fmla="*/ 760714 w 827062"/>
                  <a:gd name="connsiteY251" fmla="*/ 816116 h 818891"/>
                  <a:gd name="connsiteX252" fmla="*/ 756943 w 827062"/>
                  <a:gd name="connsiteY252" fmla="*/ 816854 h 818891"/>
                  <a:gd name="connsiteX253" fmla="*/ 753115 w 827062"/>
                  <a:gd name="connsiteY253" fmla="*/ 818891 h 818891"/>
                  <a:gd name="connsiteX254" fmla="*/ 749245 w 827062"/>
                  <a:gd name="connsiteY254" fmla="*/ 818294 h 818891"/>
                  <a:gd name="connsiteX255" fmla="*/ 739694 w 827062"/>
                  <a:gd name="connsiteY255" fmla="*/ 816867 h 818891"/>
                  <a:gd name="connsiteX256" fmla="*/ 736330 w 827062"/>
                  <a:gd name="connsiteY256" fmla="*/ 812744 h 818891"/>
                  <a:gd name="connsiteX257" fmla="*/ 731178 w 827062"/>
                  <a:gd name="connsiteY257" fmla="*/ 810993 h 818891"/>
                  <a:gd name="connsiteX258" fmla="*/ 721257 w 827062"/>
                  <a:gd name="connsiteY258" fmla="*/ 810416 h 818891"/>
                  <a:gd name="connsiteX259" fmla="*/ 709061 w 827062"/>
                  <a:gd name="connsiteY259" fmla="*/ 808927 h 818891"/>
                  <a:gd name="connsiteX260" fmla="*/ 703967 w 827062"/>
                  <a:gd name="connsiteY260" fmla="*/ 807873 h 818891"/>
                  <a:gd name="connsiteX261" fmla="*/ 691745 w 827062"/>
                  <a:gd name="connsiteY261" fmla="*/ 808188 h 818891"/>
                  <a:gd name="connsiteX262" fmla="*/ 665972 w 827062"/>
                  <a:gd name="connsiteY262" fmla="*/ 808305 h 818891"/>
                  <a:gd name="connsiteX263" fmla="*/ 663947 w 827062"/>
                  <a:gd name="connsiteY263" fmla="*/ 808338 h 818891"/>
                  <a:gd name="connsiteX264" fmla="*/ 653431 w 827062"/>
                  <a:gd name="connsiteY264" fmla="*/ 806525 h 818891"/>
                  <a:gd name="connsiteX265" fmla="*/ 647971 w 827062"/>
                  <a:gd name="connsiteY265" fmla="*/ 804028 h 818891"/>
                  <a:gd name="connsiteX266" fmla="*/ 637960 w 827062"/>
                  <a:gd name="connsiteY266" fmla="*/ 800099 h 818891"/>
                  <a:gd name="connsiteX267" fmla="*/ 629493 w 827062"/>
                  <a:gd name="connsiteY267" fmla="*/ 797971 h 818891"/>
                  <a:gd name="connsiteX268" fmla="*/ 606296 w 827062"/>
                  <a:gd name="connsiteY268" fmla="*/ 794441 h 818891"/>
                  <a:gd name="connsiteX269" fmla="*/ 602541 w 827062"/>
                  <a:gd name="connsiteY269" fmla="*/ 791927 h 818891"/>
                  <a:gd name="connsiteX270" fmla="*/ 589285 w 827062"/>
                  <a:gd name="connsiteY270" fmla="*/ 788512 h 818891"/>
                  <a:gd name="connsiteX271" fmla="*/ 580666 w 827062"/>
                  <a:gd name="connsiteY271" fmla="*/ 787890 h 818891"/>
                  <a:gd name="connsiteX272" fmla="*/ 571164 w 827062"/>
                  <a:gd name="connsiteY272" fmla="*/ 788765 h 818891"/>
                  <a:gd name="connsiteX273" fmla="*/ 566395 w 827062"/>
                  <a:gd name="connsiteY273" fmla="*/ 788268 h 818891"/>
                  <a:gd name="connsiteX274" fmla="*/ 560183 w 827062"/>
                  <a:gd name="connsiteY274" fmla="*/ 788500 h 818891"/>
                  <a:gd name="connsiteX275" fmla="*/ 549984 w 827062"/>
                  <a:gd name="connsiteY275" fmla="*/ 792395 h 818891"/>
                  <a:gd name="connsiteX276" fmla="*/ 536780 w 827062"/>
                  <a:gd name="connsiteY276" fmla="*/ 791076 h 818891"/>
                  <a:gd name="connsiteX277" fmla="*/ 522530 w 827062"/>
                  <a:gd name="connsiteY277" fmla="*/ 790616 h 818891"/>
                  <a:gd name="connsiteX278" fmla="*/ 516512 w 827062"/>
                  <a:gd name="connsiteY278" fmla="*/ 790176 h 818891"/>
                  <a:gd name="connsiteX279" fmla="*/ 500766 w 827062"/>
                  <a:gd name="connsiteY279" fmla="*/ 785555 h 818891"/>
                  <a:gd name="connsiteX280" fmla="*/ 495841 w 827062"/>
                  <a:gd name="connsiteY280" fmla="*/ 783493 h 818891"/>
                  <a:gd name="connsiteX281" fmla="*/ 487156 w 827062"/>
                  <a:gd name="connsiteY281" fmla="*/ 781792 h 818891"/>
                  <a:gd name="connsiteX282" fmla="*/ 468641 w 827062"/>
                  <a:gd name="connsiteY282" fmla="*/ 777652 h 818891"/>
                  <a:gd name="connsiteX283" fmla="*/ 454543 w 827062"/>
                  <a:gd name="connsiteY283" fmla="*/ 772819 h 818891"/>
                  <a:gd name="connsiteX284" fmla="*/ 437532 w 827062"/>
                  <a:gd name="connsiteY284" fmla="*/ 765310 h 818891"/>
                  <a:gd name="connsiteX285" fmla="*/ 423992 w 827062"/>
                  <a:gd name="connsiteY285" fmla="*/ 758950 h 818891"/>
                  <a:gd name="connsiteX286" fmla="*/ 419017 w 827062"/>
                  <a:gd name="connsiteY286" fmla="*/ 757889 h 818891"/>
                  <a:gd name="connsiteX287" fmla="*/ 413011 w 827062"/>
                  <a:gd name="connsiteY287" fmla="*/ 756665 h 818891"/>
                  <a:gd name="connsiteX288" fmla="*/ 410674 w 827062"/>
                  <a:gd name="connsiteY288" fmla="*/ 753981 h 818891"/>
                  <a:gd name="connsiteX289" fmla="*/ 404738 w 827062"/>
                  <a:gd name="connsiteY289" fmla="*/ 749990 h 818891"/>
                  <a:gd name="connsiteX290" fmla="*/ 398864 w 827062"/>
                  <a:gd name="connsiteY290" fmla="*/ 747152 h 818891"/>
                  <a:gd name="connsiteX291" fmla="*/ 393383 w 827062"/>
                  <a:gd name="connsiteY291" fmla="*/ 741564 h 818891"/>
                  <a:gd name="connsiteX292" fmla="*/ 390873 w 827062"/>
                  <a:gd name="connsiteY292" fmla="*/ 737980 h 818891"/>
                  <a:gd name="connsiteX293" fmla="*/ 379424 w 827062"/>
                  <a:gd name="connsiteY293" fmla="*/ 731567 h 818891"/>
                  <a:gd name="connsiteX294" fmla="*/ 367775 w 827062"/>
                  <a:gd name="connsiteY294" fmla="*/ 731131 h 818891"/>
                  <a:gd name="connsiteX295" fmla="*/ 364882 w 827062"/>
                  <a:gd name="connsiteY295" fmla="*/ 731467 h 818891"/>
                  <a:gd name="connsiteX296" fmla="*/ 353212 w 827062"/>
                  <a:gd name="connsiteY296" fmla="*/ 737557 h 818891"/>
                  <a:gd name="connsiteX297" fmla="*/ 343192 w 827062"/>
                  <a:gd name="connsiteY297" fmla="*/ 738113 h 818891"/>
                  <a:gd name="connsiteX298" fmla="*/ 338743 w 827062"/>
                  <a:gd name="connsiteY298" fmla="*/ 738735 h 818891"/>
                  <a:gd name="connsiteX299" fmla="*/ 315607 w 827062"/>
                  <a:gd name="connsiteY299" fmla="*/ 736764 h 818891"/>
                  <a:gd name="connsiteX300" fmla="*/ 289780 w 827062"/>
                  <a:gd name="connsiteY300" fmla="*/ 734296 h 818891"/>
                  <a:gd name="connsiteX301" fmla="*/ 275982 w 827062"/>
                  <a:gd name="connsiteY301" fmla="*/ 734151 h 818891"/>
                  <a:gd name="connsiteX302" fmla="*/ 267330 w 827062"/>
                  <a:gd name="connsiteY302" fmla="*/ 734201 h 818891"/>
                  <a:gd name="connsiteX303" fmla="*/ 249058 w 827062"/>
                  <a:gd name="connsiteY303" fmla="*/ 744414 h 818891"/>
                  <a:gd name="connsiteX304" fmla="*/ 235276 w 827062"/>
                  <a:gd name="connsiteY304" fmla="*/ 746165 h 818891"/>
                  <a:gd name="connsiteX305" fmla="*/ 232026 w 827062"/>
                  <a:gd name="connsiteY305" fmla="*/ 746223 h 818891"/>
                  <a:gd name="connsiteX306" fmla="*/ 211113 w 827062"/>
                  <a:gd name="connsiteY306" fmla="*/ 746302 h 818891"/>
                  <a:gd name="connsiteX307" fmla="*/ 200896 w 827062"/>
                  <a:gd name="connsiteY307" fmla="*/ 746086 h 818891"/>
                  <a:gd name="connsiteX308" fmla="*/ 170990 w 827062"/>
                  <a:gd name="connsiteY308" fmla="*/ 750268 h 818891"/>
                  <a:gd name="connsiteX309" fmla="*/ 156222 w 827062"/>
                  <a:gd name="connsiteY309" fmla="*/ 749729 h 818891"/>
                  <a:gd name="connsiteX310" fmla="*/ 145410 w 827062"/>
                  <a:gd name="connsiteY310" fmla="*/ 746613 h 818891"/>
                  <a:gd name="connsiteX311" fmla="*/ 81149 w 827062"/>
                  <a:gd name="connsiteY311" fmla="*/ 728148 h 818891"/>
                  <a:gd name="connsiteX312" fmla="*/ 61541 w 827062"/>
                  <a:gd name="connsiteY312" fmla="*/ 722195 h 818891"/>
                  <a:gd name="connsiteX313" fmla="*/ 51169 w 827062"/>
                  <a:gd name="connsiteY313" fmla="*/ 715840 h 818891"/>
                  <a:gd name="connsiteX314" fmla="*/ 41532 w 827062"/>
                  <a:gd name="connsiteY314" fmla="*/ 708306 h 818891"/>
                  <a:gd name="connsiteX315" fmla="*/ 32773 w 827062"/>
                  <a:gd name="connsiteY315" fmla="*/ 700304 h 818891"/>
                  <a:gd name="connsiteX316" fmla="*/ 23128 w 827062"/>
                  <a:gd name="connsiteY316" fmla="*/ 690086 h 818891"/>
                  <a:gd name="connsiteX317" fmla="*/ 16995 w 827062"/>
                  <a:gd name="connsiteY317" fmla="*/ 682814 h 818891"/>
                  <a:gd name="connsiteX318" fmla="*/ 7349 w 827062"/>
                  <a:gd name="connsiteY318" fmla="*/ 670186 h 818891"/>
                  <a:gd name="connsiteX319" fmla="*/ 0 w 827062"/>
                  <a:gd name="connsiteY319" fmla="*/ 659836 h 818891"/>
                  <a:gd name="connsiteX320" fmla="*/ 7078 w 827062"/>
                  <a:gd name="connsiteY320" fmla="*/ 651950 h 818891"/>
                  <a:gd name="connsiteX321" fmla="*/ 10508 w 827062"/>
                  <a:gd name="connsiteY321" fmla="*/ 644507 h 818891"/>
                  <a:gd name="connsiteX322" fmla="*/ 10036 w 827062"/>
                  <a:gd name="connsiteY322" fmla="*/ 641296 h 818891"/>
                  <a:gd name="connsiteX323" fmla="*/ 11749 w 827062"/>
                  <a:gd name="connsiteY323" fmla="*/ 637422 h 818891"/>
                  <a:gd name="connsiteX324" fmla="*/ 18675 w 827062"/>
                  <a:gd name="connsiteY324" fmla="*/ 632066 h 818891"/>
                  <a:gd name="connsiteX325" fmla="*/ 26911 w 827062"/>
                  <a:gd name="connsiteY325" fmla="*/ 623023 h 818891"/>
                  <a:gd name="connsiteX326" fmla="*/ 32424 w 827062"/>
                  <a:gd name="connsiteY326" fmla="*/ 619276 h 818891"/>
                  <a:gd name="connsiteX327" fmla="*/ 36421 w 827062"/>
                  <a:gd name="connsiteY327" fmla="*/ 617953 h 818891"/>
                  <a:gd name="connsiteX328" fmla="*/ 48035 w 827062"/>
                  <a:gd name="connsiteY328" fmla="*/ 616957 h 818891"/>
                  <a:gd name="connsiteX329" fmla="*/ 53642 w 827062"/>
                  <a:gd name="connsiteY329" fmla="*/ 612672 h 818891"/>
                  <a:gd name="connsiteX330" fmla="*/ 57105 w 827062"/>
                  <a:gd name="connsiteY330" fmla="*/ 610743 h 818891"/>
                  <a:gd name="connsiteX331" fmla="*/ 62511 w 827062"/>
                  <a:gd name="connsiteY331" fmla="*/ 605881 h 818891"/>
                  <a:gd name="connsiteX332" fmla="*/ 67038 w 827062"/>
                  <a:gd name="connsiteY332" fmla="*/ 595916 h 818891"/>
                  <a:gd name="connsiteX333" fmla="*/ 63287 w 827062"/>
                  <a:gd name="connsiteY333" fmla="*/ 588051 h 818891"/>
                  <a:gd name="connsiteX334" fmla="*/ 64442 w 827062"/>
                  <a:gd name="connsiteY334" fmla="*/ 579285 h 818891"/>
                  <a:gd name="connsiteX335" fmla="*/ 68895 w 827062"/>
                  <a:gd name="connsiteY335" fmla="*/ 573084 h 818891"/>
                  <a:gd name="connsiteX336" fmla="*/ 72814 w 827062"/>
                  <a:gd name="connsiteY336" fmla="*/ 565467 h 818891"/>
                  <a:gd name="connsiteX337" fmla="*/ 72411 w 827062"/>
                  <a:gd name="connsiteY337" fmla="*/ 559033 h 818891"/>
                  <a:gd name="connsiteX338" fmla="*/ 73147 w 827062"/>
                  <a:gd name="connsiteY338" fmla="*/ 556365 h 818891"/>
                  <a:gd name="connsiteX339" fmla="*/ 77986 w 827062"/>
                  <a:gd name="connsiteY339" fmla="*/ 552320 h 818891"/>
                  <a:gd name="connsiteX340" fmla="*/ 80549 w 827062"/>
                  <a:gd name="connsiteY340" fmla="*/ 548603 h 818891"/>
                  <a:gd name="connsiteX341" fmla="*/ 84181 w 827062"/>
                  <a:gd name="connsiteY341" fmla="*/ 540012 h 818891"/>
                  <a:gd name="connsiteX342" fmla="*/ 87681 w 827062"/>
                  <a:gd name="connsiteY342" fmla="*/ 535361 h 818891"/>
                  <a:gd name="connsiteX343" fmla="*/ 96307 w 827062"/>
                  <a:gd name="connsiteY343" fmla="*/ 532586 h 818891"/>
                  <a:gd name="connsiteX344" fmla="*/ 98986 w 827062"/>
                  <a:gd name="connsiteY344" fmla="*/ 532532 h 818891"/>
                  <a:gd name="connsiteX345" fmla="*/ 104963 w 827062"/>
                  <a:gd name="connsiteY345" fmla="*/ 529608 h 818891"/>
                  <a:gd name="connsiteX346" fmla="*/ 106290 w 827062"/>
                  <a:gd name="connsiteY346" fmla="*/ 527098 h 818891"/>
                  <a:gd name="connsiteX347" fmla="*/ 110073 w 827062"/>
                  <a:gd name="connsiteY347" fmla="*/ 510512 h 818891"/>
                  <a:gd name="connsiteX348" fmla="*/ 108220 w 827062"/>
                  <a:gd name="connsiteY348" fmla="*/ 505530 h 818891"/>
                  <a:gd name="connsiteX349" fmla="*/ 107814 w 827062"/>
                  <a:gd name="connsiteY349" fmla="*/ 500892 h 818891"/>
                  <a:gd name="connsiteX350" fmla="*/ 110176 w 827062"/>
                  <a:gd name="connsiteY350" fmla="*/ 493023 h 818891"/>
                  <a:gd name="connsiteX351" fmla="*/ 114465 w 827062"/>
                  <a:gd name="connsiteY351" fmla="*/ 486596 h 818891"/>
                  <a:gd name="connsiteX352" fmla="*/ 118273 w 827062"/>
                  <a:gd name="connsiteY352" fmla="*/ 484045 h 818891"/>
                  <a:gd name="connsiteX353" fmla="*/ 125622 w 827062"/>
                  <a:gd name="connsiteY353" fmla="*/ 481909 h 818891"/>
                  <a:gd name="connsiteX354" fmla="*/ 128473 w 827062"/>
                  <a:gd name="connsiteY354" fmla="*/ 477578 h 818891"/>
                  <a:gd name="connsiteX355" fmla="*/ 133447 w 827062"/>
                  <a:gd name="connsiteY355" fmla="*/ 472259 h 818891"/>
                  <a:gd name="connsiteX356" fmla="*/ 140838 w 827062"/>
                  <a:gd name="connsiteY356" fmla="*/ 466161 h 818891"/>
                  <a:gd name="connsiteX357" fmla="*/ 148668 w 827062"/>
                  <a:gd name="connsiteY357" fmla="*/ 460436 h 818891"/>
                  <a:gd name="connsiteX358" fmla="*/ 155454 w 827062"/>
                  <a:gd name="connsiteY358" fmla="*/ 454886 h 818891"/>
                  <a:gd name="connsiteX359" fmla="*/ 158091 w 827062"/>
                  <a:gd name="connsiteY359" fmla="*/ 449007 h 818891"/>
                  <a:gd name="connsiteX360" fmla="*/ 158009 w 827062"/>
                  <a:gd name="connsiteY360" fmla="*/ 433106 h 818891"/>
                  <a:gd name="connsiteX361" fmla="*/ 158843 w 827062"/>
                  <a:gd name="connsiteY361" fmla="*/ 426017 h 818891"/>
                  <a:gd name="connsiteX362" fmla="*/ 162758 w 827062"/>
                  <a:gd name="connsiteY362" fmla="*/ 423627 h 818891"/>
                  <a:gd name="connsiteX363" fmla="*/ 164442 w 827062"/>
                  <a:gd name="connsiteY363" fmla="*/ 420864 h 818891"/>
                  <a:gd name="connsiteX364" fmla="*/ 172707 w 827062"/>
                  <a:gd name="connsiteY364" fmla="*/ 402549 h 818891"/>
                  <a:gd name="connsiteX365" fmla="*/ 174889 w 827062"/>
                  <a:gd name="connsiteY365" fmla="*/ 399255 h 818891"/>
                  <a:gd name="connsiteX366" fmla="*/ 183310 w 827062"/>
                  <a:gd name="connsiteY366" fmla="*/ 390722 h 818891"/>
                  <a:gd name="connsiteX367" fmla="*/ 191210 w 827062"/>
                  <a:gd name="connsiteY367" fmla="*/ 384271 h 818891"/>
                  <a:gd name="connsiteX368" fmla="*/ 196854 w 827062"/>
                  <a:gd name="connsiteY368" fmla="*/ 378911 h 818891"/>
                  <a:gd name="connsiteX369" fmla="*/ 201323 w 827062"/>
                  <a:gd name="connsiteY369" fmla="*/ 376746 h 818891"/>
                  <a:gd name="connsiteX370" fmla="*/ 204363 w 827062"/>
                  <a:gd name="connsiteY370" fmla="*/ 374144 h 818891"/>
                  <a:gd name="connsiteX371" fmla="*/ 207835 w 827062"/>
                  <a:gd name="connsiteY371" fmla="*/ 366491 h 818891"/>
                  <a:gd name="connsiteX372" fmla="*/ 209922 w 827062"/>
                  <a:gd name="connsiteY372" fmla="*/ 346901 h 818891"/>
                  <a:gd name="connsiteX373" fmla="*/ 211039 w 827062"/>
                  <a:gd name="connsiteY373" fmla="*/ 340509 h 818891"/>
                  <a:gd name="connsiteX374" fmla="*/ 215644 w 827062"/>
                  <a:gd name="connsiteY374" fmla="*/ 333104 h 818891"/>
                  <a:gd name="connsiteX375" fmla="*/ 216634 w 827062"/>
                  <a:gd name="connsiteY375" fmla="*/ 330565 h 818891"/>
                  <a:gd name="connsiteX376" fmla="*/ 217554 w 827062"/>
                  <a:gd name="connsiteY376" fmla="*/ 324371 h 818891"/>
                  <a:gd name="connsiteX377" fmla="*/ 218405 w 827062"/>
                  <a:gd name="connsiteY377" fmla="*/ 308313 h 818891"/>
                  <a:gd name="connsiteX378" fmla="*/ 219509 w 827062"/>
                  <a:gd name="connsiteY378" fmla="*/ 296842 h 818891"/>
                  <a:gd name="connsiteX379" fmla="*/ 217365 w 827062"/>
                  <a:gd name="connsiteY379" fmla="*/ 289782 h 818891"/>
                  <a:gd name="connsiteX380" fmla="*/ 214440 w 827062"/>
                  <a:gd name="connsiteY380" fmla="*/ 286023 h 818891"/>
                  <a:gd name="connsiteX381" fmla="*/ 218926 w 827062"/>
                  <a:gd name="connsiteY381" fmla="*/ 284567 h 818891"/>
                  <a:gd name="connsiteX382" fmla="*/ 220705 w 827062"/>
                  <a:gd name="connsiteY382" fmla="*/ 281348 h 818891"/>
                  <a:gd name="connsiteX383" fmla="*/ 224640 w 827062"/>
                  <a:gd name="connsiteY383" fmla="*/ 271682 h 818891"/>
                  <a:gd name="connsiteX384" fmla="*/ 227002 w 827062"/>
                  <a:gd name="connsiteY384" fmla="*/ 268305 h 818891"/>
                  <a:gd name="connsiteX385" fmla="*/ 233464 w 827062"/>
                  <a:gd name="connsiteY385" fmla="*/ 262784 h 818891"/>
                  <a:gd name="connsiteX386" fmla="*/ 237346 w 827062"/>
                  <a:gd name="connsiteY386" fmla="*/ 261232 h 818891"/>
                  <a:gd name="connsiteX387" fmla="*/ 241787 w 827062"/>
                  <a:gd name="connsiteY387" fmla="*/ 260643 h 818891"/>
                  <a:gd name="connsiteX388" fmla="*/ 249534 w 827062"/>
                  <a:gd name="connsiteY388" fmla="*/ 257249 h 818891"/>
                  <a:gd name="connsiteX389" fmla="*/ 253076 w 827062"/>
                  <a:gd name="connsiteY389" fmla="*/ 253358 h 818891"/>
                  <a:gd name="connsiteX390" fmla="*/ 257032 w 827062"/>
                  <a:gd name="connsiteY390" fmla="*/ 244526 h 818891"/>
                  <a:gd name="connsiteX391" fmla="*/ 260984 w 827062"/>
                  <a:gd name="connsiteY391" fmla="*/ 243290 h 818891"/>
                  <a:gd name="connsiteX392" fmla="*/ 270321 w 827062"/>
                  <a:gd name="connsiteY392" fmla="*/ 242946 h 818891"/>
                  <a:gd name="connsiteX393" fmla="*/ 281819 w 827062"/>
                  <a:gd name="connsiteY393" fmla="*/ 238947 h 818891"/>
                  <a:gd name="connsiteX394" fmla="*/ 284674 w 827062"/>
                  <a:gd name="connsiteY394" fmla="*/ 236727 h 818891"/>
                  <a:gd name="connsiteX395" fmla="*/ 290955 w 827062"/>
                  <a:gd name="connsiteY395" fmla="*/ 233740 h 818891"/>
                  <a:gd name="connsiteX396" fmla="*/ 294151 w 827062"/>
                  <a:gd name="connsiteY396" fmla="*/ 231438 h 818891"/>
                  <a:gd name="connsiteX397" fmla="*/ 295301 w 827062"/>
                  <a:gd name="connsiteY397" fmla="*/ 228547 h 818891"/>
                  <a:gd name="connsiteX398" fmla="*/ 295515 w 827062"/>
                  <a:gd name="connsiteY398" fmla="*/ 223236 h 818891"/>
                  <a:gd name="connsiteX399" fmla="*/ 297126 w 827062"/>
                  <a:gd name="connsiteY399" fmla="*/ 221353 h 818891"/>
                  <a:gd name="connsiteX400" fmla="*/ 298099 w 827062"/>
                  <a:gd name="connsiteY400" fmla="*/ 213268 h 818891"/>
                  <a:gd name="connsiteX401" fmla="*/ 290031 w 827062"/>
                  <a:gd name="connsiteY401" fmla="*/ 213599 h 818891"/>
                  <a:gd name="connsiteX402" fmla="*/ 296296 w 827062"/>
                  <a:gd name="connsiteY402" fmla="*/ 203635 h 818891"/>
                  <a:gd name="connsiteX403" fmla="*/ 316946 w 827062"/>
                  <a:gd name="connsiteY403" fmla="*/ 173654 h 818891"/>
                  <a:gd name="connsiteX404" fmla="*/ 317735 w 827062"/>
                  <a:gd name="connsiteY404" fmla="*/ 166672 h 818891"/>
                  <a:gd name="connsiteX405" fmla="*/ 319867 w 827062"/>
                  <a:gd name="connsiteY405" fmla="*/ 161682 h 818891"/>
                  <a:gd name="connsiteX406" fmla="*/ 321379 w 827062"/>
                  <a:gd name="connsiteY406" fmla="*/ 159537 h 818891"/>
                  <a:gd name="connsiteX407" fmla="*/ 322993 w 827062"/>
                  <a:gd name="connsiteY407" fmla="*/ 153526 h 818891"/>
                  <a:gd name="connsiteX408" fmla="*/ 324809 w 827062"/>
                  <a:gd name="connsiteY408" fmla="*/ 149543 h 818891"/>
                  <a:gd name="connsiteX409" fmla="*/ 322661 w 827062"/>
                  <a:gd name="connsiteY409" fmla="*/ 146038 h 818891"/>
                  <a:gd name="connsiteX410" fmla="*/ 322710 w 827062"/>
                  <a:gd name="connsiteY410" fmla="*/ 139143 h 818891"/>
                  <a:gd name="connsiteX411" fmla="*/ 326066 w 827062"/>
                  <a:gd name="connsiteY411" fmla="*/ 133335 h 818891"/>
                  <a:gd name="connsiteX412" fmla="*/ 331324 w 827062"/>
                  <a:gd name="connsiteY412" fmla="*/ 131518 h 818891"/>
                  <a:gd name="connsiteX413" fmla="*/ 335441 w 827062"/>
                  <a:gd name="connsiteY413" fmla="*/ 130908 h 818891"/>
                  <a:gd name="connsiteX414" fmla="*/ 338842 w 827062"/>
                  <a:gd name="connsiteY414" fmla="*/ 124901 h 818891"/>
                  <a:gd name="connsiteX415" fmla="*/ 341069 w 827062"/>
                  <a:gd name="connsiteY415" fmla="*/ 115318 h 818891"/>
                  <a:gd name="connsiteX416" fmla="*/ 345480 w 827062"/>
                  <a:gd name="connsiteY416" fmla="*/ 108528 h 818891"/>
                  <a:gd name="connsiteX417" fmla="*/ 345641 w 827062"/>
                  <a:gd name="connsiteY417" fmla="*/ 106345 h 818891"/>
                  <a:gd name="connsiteX418" fmla="*/ 343763 w 827062"/>
                  <a:gd name="connsiteY418" fmla="*/ 104246 h 818891"/>
                  <a:gd name="connsiteX419" fmla="*/ 337490 w 827062"/>
                  <a:gd name="connsiteY419" fmla="*/ 102309 h 818891"/>
                  <a:gd name="connsiteX420" fmla="*/ 337757 w 827062"/>
                  <a:gd name="connsiteY420" fmla="*/ 99575 h 818891"/>
                  <a:gd name="connsiteX421" fmla="*/ 341496 w 827062"/>
                  <a:gd name="connsiteY421" fmla="*/ 97584 h 818891"/>
                  <a:gd name="connsiteX422" fmla="*/ 349617 w 827062"/>
                  <a:gd name="connsiteY422" fmla="*/ 96028 h 818891"/>
                  <a:gd name="connsiteX423" fmla="*/ 349420 w 827062"/>
                  <a:gd name="connsiteY423" fmla="*/ 89727 h 818891"/>
                  <a:gd name="connsiteX424" fmla="*/ 350102 w 827062"/>
                  <a:gd name="connsiteY424" fmla="*/ 83529 h 818891"/>
                  <a:gd name="connsiteX425" fmla="*/ 351519 w 827062"/>
                  <a:gd name="connsiteY425" fmla="*/ 79563 h 818891"/>
                  <a:gd name="connsiteX426" fmla="*/ 351638 w 827062"/>
                  <a:gd name="connsiteY426" fmla="*/ 72797 h 818891"/>
                  <a:gd name="connsiteX427" fmla="*/ 355664 w 827062"/>
                  <a:gd name="connsiteY427" fmla="*/ 64782 h 818891"/>
                  <a:gd name="connsiteX428" fmla="*/ 360742 w 827062"/>
                  <a:gd name="connsiteY428" fmla="*/ 61007 h 818891"/>
                  <a:gd name="connsiteX429" fmla="*/ 364669 w 827062"/>
                  <a:gd name="connsiteY429" fmla="*/ 60032 h 818891"/>
                  <a:gd name="connsiteX430" fmla="*/ 367105 w 827062"/>
                  <a:gd name="connsiteY430" fmla="*/ 57211 h 818891"/>
                  <a:gd name="connsiteX431" fmla="*/ 369652 w 827062"/>
                  <a:gd name="connsiteY431" fmla="*/ 53158 h 818891"/>
                  <a:gd name="connsiteX432" fmla="*/ 366513 w 827062"/>
                  <a:gd name="connsiteY432" fmla="*/ 48931 h 818891"/>
                  <a:gd name="connsiteX433" fmla="*/ 367113 w 827062"/>
                  <a:gd name="connsiteY433" fmla="*/ 46135 h 818891"/>
                  <a:gd name="connsiteX434" fmla="*/ 376056 w 827062"/>
                  <a:gd name="connsiteY434" fmla="*/ 43816 h 818891"/>
                  <a:gd name="connsiteX435" fmla="*/ 381364 w 827062"/>
                  <a:gd name="connsiteY435" fmla="*/ 39688 h 818891"/>
                  <a:gd name="connsiteX436" fmla="*/ 385032 w 827062"/>
                  <a:gd name="connsiteY436" fmla="*/ 39846 h 818891"/>
                  <a:gd name="connsiteX437" fmla="*/ 392858 w 827062"/>
                  <a:gd name="connsiteY437" fmla="*/ 41518 h 818891"/>
                  <a:gd name="connsiteX438" fmla="*/ 398559 w 827062"/>
                  <a:gd name="connsiteY438" fmla="*/ 36191 h 818891"/>
                  <a:gd name="connsiteX439" fmla="*/ 401415 w 827062"/>
                  <a:gd name="connsiteY439" fmla="*/ 35324 h 818891"/>
                  <a:gd name="connsiteX440" fmla="*/ 405712 w 827062"/>
                  <a:gd name="connsiteY440" fmla="*/ 28467 h 818891"/>
                  <a:gd name="connsiteX441" fmla="*/ 407076 w 827062"/>
                  <a:gd name="connsiteY441" fmla="*/ 24895 h 818891"/>
                  <a:gd name="connsiteX442" fmla="*/ 413414 w 827062"/>
                  <a:gd name="connsiteY442" fmla="*/ 18021 h 818891"/>
                  <a:gd name="connsiteX443" fmla="*/ 417904 w 827062"/>
                  <a:gd name="connsiteY443" fmla="*/ 9960 h 818891"/>
                  <a:gd name="connsiteX444" fmla="*/ 418524 w 827062"/>
                  <a:gd name="connsiteY444" fmla="*/ 6853 h 818891"/>
                  <a:gd name="connsiteX445" fmla="*/ 423980 w 827062"/>
                  <a:gd name="connsiteY445" fmla="*/ 0 h 81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</a:cxnLst>
                <a:rect l="l" t="t" r="r" b="b"/>
                <a:pathLst>
                  <a:path w="827062" h="818891">
                    <a:moveTo>
                      <a:pt x="423980" y="0"/>
                    </a:moveTo>
                    <a:lnTo>
                      <a:pt x="491001" y="24712"/>
                    </a:lnTo>
                    <a:lnTo>
                      <a:pt x="509015" y="31428"/>
                    </a:lnTo>
                    <a:lnTo>
                      <a:pt x="515616" y="39174"/>
                    </a:lnTo>
                    <a:lnTo>
                      <a:pt x="520928" y="51847"/>
                    </a:lnTo>
                    <a:lnTo>
                      <a:pt x="523561" y="59003"/>
                    </a:lnTo>
                    <a:lnTo>
                      <a:pt x="532237" y="81616"/>
                    </a:lnTo>
                    <a:lnTo>
                      <a:pt x="536111" y="89084"/>
                    </a:lnTo>
                    <a:lnTo>
                      <a:pt x="538021" y="94854"/>
                    </a:lnTo>
                    <a:lnTo>
                      <a:pt x="543012" y="104703"/>
                    </a:lnTo>
                    <a:lnTo>
                      <a:pt x="544577" y="106669"/>
                    </a:lnTo>
                    <a:lnTo>
                      <a:pt x="546882" y="113302"/>
                    </a:lnTo>
                    <a:lnTo>
                      <a:pt x="546623" y="119081"/>
                    </a:lnTo>
                    <a:lnTo>
                      <a:pt x="544351" y="126117"/>
                    </a:lnTo>
                    <a:lnTo>
                      <a:pt x="542347" y="128946"/>
                    </a:lnTo>
                    <a:lnTo>
                      <a:pt x="543045" y="131854"/>
                    </a:lnTo>
                    <a:lnTo>
                      <a:pt x="550000" y="142138"/>
                    </a:lnTo>
                    <a:lnTo>
                      <a:pt x="558224" y="156231"/>
                    </a:lnTo>
                    <a:lnTo>
                      <a:pt x="561527" y="158885"/>
                    </a:lnTo>
                    <a:lnTo>
                      <a:pt x="572635" y="162005"/>
                    </a:lnTo>
                    <a:lnTo>
                      <a:pt x="581282" y="176280"/>
                    </a:lnTo>
                    <a:lnTo>
                      <a:pt x="583681" y="177325"/>
                    </a:lnTo>
                    <a:lnTo>
                      <a:pt x="589054" y="181545"/>
                    </a:lnTo>
                    <a:lnTo>
                      <a:pt x="596338" y="183735"/>
                    </a:lnTo>
                    <a:lnTo>
                      <a:pt x="604061" y="184266"/>
                    </a:lnTo>
                    <a:lnTo>
                      <a:pt x="617527" y="189601"/>
                    </a:lnTo>
                    <a:lnTo>
                      <a:pt x="630253" y="192592"/>
                    </a:lnTo>
                    <a:lnTo>
                      <a:pt x="637693" y="190024"/>
                    </a:lnTo>
                    <a:lnTo>
                      <a:pt x="646406" y="190206"/>
                    </a:lnTo>
                    <a:lnTo>
                      <a:pt x="649454" y="190215"/>
                    </a:lnTo>
                    <a:lnTo>
                      <a:pt x="653480" y="194401"/>
                    </a:lnTo>
                    <a:lnTo>
                      <a:pt x="658064" y="196678"/>
                    </a:lnTo>
                    <a:lnTo>
                      <a:pt x="669620" y="199296"/>
                    </a:lnTo>
                    <a:lnTo>
                      <a:pt x="678711" y="198756"/>
                    </a:lnTo>
                    <a:lnTo>
                      <a:pt x="684277" y="203270"/>
                    </a:lnTo>
                    <a:lnTo>
                      <a:pt x="693085" y="203577"/>
                    </a:lnTo>
                    <a:lnTo>
                      <a:pt x="694568" y="204809"/>
                    </a:lnTo>
                    <a:lnTo>
                      <a:pt x="701026" y="203905"/>
                    </a:lnTo>
                    <a:lnTo>
                      <a:pt x="700779" y="209156"/>
                    </a:lnTo>
                    <a:lnTo>
                      <a:pt x="702340" y="212529"/>
                    </a:lnTo>
                    <a:lnTo>
                      <a:pt x="702636" y="217976"/>
                    </a:lnTo>
                    <a:lnTo>
                      <a:pt x="704583" y="224120"/>
                    </a:lnTo>
                    <a:lnTo>
                      <a:pt x="705256" y="228314"/>
                    </a:lnTo>
                    <a:lnTo>
                      <a:pt x="705696" y="239382"/>
                    </a:lnTo>
                    <a:lnTo>
                      <a:pt x="708391" y="245941"/>
                    </a:lnTo>
                    <a:lnTo>
                      <a:pt x="708950" y="248832"/>
                    </a:lnTo>
                    <a:lnTo>
                      <a:pt x="713657" y="261224"/>
                    </a:lnTo>
                    <a:lnTo>
                      <a:pt x="717782" y="262016"/>
                    </a:lnTo>
                    <a:lnTo>
                      <a:pt x="721730" y="264679"/>
                    </a:lnTo>
                    <a:lnTo>
                      <a:pt x="723767" y="269197"/>
                    </a:lnTo>
                    <a:lnTo>
                      <a:pt x="723738" y="276154"/>
                    </a:lnTo>
                    <a:lnTo>
                      <a:pt x="724313" y="282514"/>
                    </a:lnTo>
                    <a:lnTo>
                      <a:pt x="724326" y="292341"/>
                    </a:lnTo>
                    <a:lnTo>
                      <a:pt x="720551" y="299626"/>
                    </a:lnTo>
                    <a:lnTo>
                      <a:pt x="720313" y="302165"/>
                    </a:lnTo>
                    <a:lnTo>
                      <a:pt x="722141" y="309304"/>
                    </a:lnTo>
                    <a:lnTo>
                      <a:pt x="724466" y="312345"/>
                    </a:lnTo>
                    <a:lnTo>
                      <a:pt x="724831" y="322239"/>
                    </a:lnTo>
                    <a:lnTo>
                      <a:pt x="727855" y="324977"/>
                    </a:lnTo>
                    <a:lnTo>
                      <a:pt x="728549" y="328590"/>
                    </a:lnTo>
                    <a:lnTo>
                      <a:pt x="725336" y="333598"/>
                    </a:lnTo>
                    <a:lnTo>
                      <a:pt x="722050" y="337447"/>
                    </a:lnTo>
                    <a:lnTo>
                      <a:pt x="721508" y="341658"/>
                    </a:lnTo>
                    <a:lnTo>
                      <a:pt x="723241" y="344421"/>
                    </a:lnTo>
                    <a:lnTo>
                      <a:pt x="729482" y="345541"/>
                    </a:lnTo>
                    <a:lnTo>
                      <a:pt x="734374" y="344516"/>
                    </a:lnTo>
                    <a:lnTo>
                      <a:pt x="738983" y="342728"/>
                    </a:lnTo>
                    <a:lnTo>
                      <a:pt x="742725" y="342778"/>
                    </a:lnTo>
                    <a:lnTo>
                      <a:pt x="744085" y="346395"/>
                    </a:lnTo>
                    <a:lnTo>
                      <a:pt x="747610" y="349208"/>
                    </a:lnTo>
                    <a:lnTo>
                      <a:pt x="753118" y="349967"/>
                    </a:lnTo>
                    <a:lnTo>
                      <a:pt x="755374" y="351925"/>
                    </a:lnTo>
                    <a:lnTo>
                      <a:pt x="758348" y="352772"/>
                    </a:lnTo>
                    <a:lnTo>
                      <a:pt x="760755" y="351336"/>
                    </a:lnTo>
                    <a:lnTo>
                      <a:pt x="760698" y="348109"/>
                    </a:lnTo>
                    <a:lnTo>
                      <a:pt x="757613" y="340239"/>
                    </a:lnTo>
                    <a:lnTo>
                      <a:pt x="758820" y="336588"/>
                    </a:lnTo>
                    <a:lnTo>
                      <a:pt x="761663" y="337588"/>
                    </a:lnTo>
                    <a:lnTo>
                      <a:pt x="766137" y="343471"/>
                    </a:lnTo>
                    <a:lnTo>
                      <a:pt x="770914" y="347661"/>
                    </a:lnTo>
                    <a:lnTo>
                      <a:pt x="777717" y="343583"/>
                    </a:lnTo>
                    <a:lnTo>
                      <a:pt x="782026" y="348341"/>
                    </a:lnTo>
                    <a:lnTo>
                      <a:pt x="787527" y="353278"/>
                    </a:lnTo>
                    <a:lnTo>
                      <a:pt x="791553" y="354713"/>
                    </a:lnTo>
                    <a:lnTo>
                      <a:pt x="793841" y="357982"/>
                    </a:lnTo>
                    <a:lnTo>
                      <a:pt x="800340" y="362952"/>
                    </a:lnTo>
                    <a:lnTo>
                      <a:pt x="818522" y="375995"/>
                    </a:lnTo>
                    <a:lnTo>
                      <a:pt x="814266" y="382155"/>
                    </a:lnTo>
                    <a:lnTo>
                      <a:pt x="804965" y="384047"/>
                    </a:lnTo>
                    <a:lnTo>
                      <a:pt x="808580" y="386191"/>
                    </a:lnTo>
                    <a:lnTo>
                      <a:pt x="809710" y="388216"/>
                    </a:lnTo>
                    <a:lnTo>
                      <a:pt x="807677" y="391854"/>
                    </a:lnTo>
                    <a:lnTo>
                      <a:pt x="798771" y="389772"/>
                    </a:lnTo>
                    <a:lnTo>
                      <a:pt x="796224" y="388150"/>
                    </a:lnTo>
                    <a:lnTo>
                      <a:pt x="787765" y="387025"/>
                    </a:lnTo>
                    <a:lnTo>
                      <a:pt x="768922" y="386644"/>
                    </a:lnTo>
                    <a:lnTo>
                      <a:pt x="766391" y="387428"/>
                    </a:lnTo>
                    <a:lnTo>
                      <a:pt x="759909" y="385366"/>
                    </a:lnTo>
                    <a:lnTo>
                      <a:pt x="752338" y="387270"/>
                    </a:lnTo>
                    <a:lnTo>
                      <a:pt x="750079" y="391916"/>
                    </a:lnTo>
                    <a:lnTo>
                      <a:pt x="746197" y="388697"/>
                    </a:lnTo>
                    <a:lnTo>
                      <a:pt x="746369" y="395775"/>
                    </a:lnTo>
                    <a:lnTo>
                      <a:pt x="742631" y="406141"/>
                    </a:lnTo>
                    <a:lnTo>
                      <a:pt x="743038" y="411792"/>
                    </a:lnTo>
                    <a:lnTo>
                      <a:pt x="745572" y="415538"/>
                    </a:lnTo>
                    <a:lnTo>
                      <a:pt x="754080" y="419835"/>
                    </a:lnTo>
                    <a:lnTo>
                      <a:pt x="759005" y="423245"/>
                    </a:lnTo>
                    <a:lnTo>
                      <a:pt x="767488" y="432376"/>
                    </a:lnTo>
                    <a:lnTo>
                      <a:pt x="767398" y="436218"/>
                    </a:lnTo>
                    <a:lnTo>
                      <a:pt x="761630" y="450891"/>
                    </a:lnTo>
                    <a:lnTo>
                      <a:pt x="760690" y="455553"/>
                    </a:lnTo>
                    <a:lnTo>
                      <a:pt x="761823" y="458163"/>
                    </a:lnTo>
                    <a:lnTo>
                      <a:pt x="761614" y="474180"/>
                    </a:lnTo>
                    <a:lnTo>
                      <a:pt x="756919" y="476678"/>
                    </a:lnTo>
                    <a:lnTo>
                      <a:pt x="754474" y="481647"/>
                    </a:lnTo>
                    <a:lnTo>
                      <a:pt x="754109" y="484070"/>
                    </a:lnTo>
                    <a:lnTo>
                      <a:pt x="748908" y="489820"/>
                    </a:lnTo>
                    <a:lnTo>
                      <a:pt x="743539" y="494864"/>
                    </a:lnTo>
                    <a:lnTo>
                      <a:pt x="740898" y="495470"/>
                    </a:lnTo>
                    <a:lnTo>
                      <a:pt x="738905" y="491989"/>
                    </a:lnTo>
                    <a:lnTo>
                      <a:pt x="734173" y="489214"/>
                    </a:lnTo>
                    <a:lnTo>
                      <a:pt x="730911" y="488210"/>
                    </a:lnTo>
                    <a:lnTo>
                      <a:pt x="733113" y="491434"/>
                    </a:lnTo>
                    <a:lnTo>
                      <a:pt x="736481" y="491554"/>
                    </a:lnTo>
                    <a:lnTo>
                      <a:pt x="730398" y="495947"/>
                    </a:lnTo>
                    <a:lnTo>
                      <a:pt x="727173" y="496138"/>
                    </a:lnTo>
                    <a:lnTo>
                      <a:pt x="729683" y="500398"/>
                    </a:lnTo>
                    <a:lnTo>
                      <a:pt x="739673" y="512130"/>
                    </a:lnTo>
                    <a:lnTo>
                      <a:pt x="737467" y="513902"/>
                    </a:lnTo>
                    <a:lnTo>
                      <a:pt x="732710" y="511923"/>
                    </a:lnTo>
                    <a:lnTo>
                      <a:pt x="731741" y="513545"/>
                    </a:lnTo>
                    <a:lnTo>
                      <a:pt x="736309" y="517187"/>
                    </a:lnTo>
                    <a:lnTo>
                      <a:pt x="738322" y="520340"/>
                    </a:lnTo>
                    <a:lnTo>
                      <a:pt x="740893" y="521933"/>
                    </a:lnTo>
                    <a:lnTo>
                      <a:pt x="741641" y="524837"/>
                    </a:lnTo>
                    <a:lnTo>
                      <a:pt x="736379" y="527940"/>
                    </a:lnTo>
                    <a:lnTo>
                      <a:pt x="735233" y="533312"/>
                    </a:lnTo>
                    <a:lnTo>
                      <a:pt x="730985" y="536536"/>
                    </a:lnTo>
                    <a:lnTo>
                      <a:pt x="728721" y="536216"/>
                    </a:lnTo>
                    <a:lnTo>
                      <a:pt x="730977" y="539921"/>
                    </a:lnTo>
                    <a:lnTo>
                      <a:pt x="736296" y="542003"/>
                    </a:lnTo>
                    <a:lnTo>
                      <a:pt x="738901" y="545446"/>
                    </a:lnTo>
                    <a:lnTo>
                      <a:pt x="741197" y="546197"/>
                    </a:lnTo>
                    <a:lnTo>
                      <a:pt x="744332" y="549470"/>
                    </a:lnTo>
                    <a:lnTo>
                      <a:pt x="744291" y="554635"/>
                    </a:lnTo>
                    <a:lnTo>
                      <a:pt x="741616" y="556120"/>
                    </a:lnTo>
                    <a:lnTo>
                      <a:pt x="739476" y="561227"/>
                    </a:lnTo>
                    <a:lnTo>
                      <a:pt x="738745" y="565678"/>
                    </a:lnTo>
                    <a:lnTo>
                      <a:pt x="739000" y="571411"/>
                    </a:lnTo>
                    <a:lnTo>
                      <a:pt x="734473" y="576842"/>
                    </a:lnTo>
                    <a:lnTo>
                      <a:pt x="737693" y="581521"/>
                    </a:lnTo>
                    <a:lnTo>
                      <a:pt x="737623" y="584259"/>
                    </a:lnTo>
                    <a:lnTo>
                      <a:pt x="735163" y="586831"/>
                    </a:lnTo>
                    <a:lnTo>
                      <a:pt x="739587" y="595564"/>
                    </a:lnTo>
                    <a:lnTo>
                      <a:pt x="737886" y="596393"/>
                    </a:lnTo>
                    <a:lnTo>
                      <a:pt x="739916" y="601347"/>
                    </a:lnTo>
                    <a:lnTo>
                      <a:pt x="736847" y="605703"/>
                    </a:lnTo>
                    <a:lnTo>
                      <a:pt x="738847" y="606922"/>
                    </a:lnTo>
                    <a:lnTo>
                      <a:pt x="735417" y="612552"/>
                    </a:lnTo>
                    <a:lnTo>
                      <a:pt x="735192" y="615796"/>
                    </a:lnTo>
                    <a:lnTo>
                      <a:pt x="730176" y="618256"/>
                    </a:lnTo>
                    <a:lnTo>
                      <a:pt x="730467" y="626582"/>
                    </a:lnTo>
                    <a:lnTo>
                      <a:pt x="726774" y="628950"/>
                    </a:lnTo>
                    <a:lnTo>
                      <a:pt x="725234" y="637036"/>
                    </a:lnTo>
                    <a:lnTo>
                      <a:pt x="721914" y="641583"/>
                    </a:lnTo>
                    <a:lnTo>
                      <a:pt x="723582" y="645129"/>
                    </a:lnTo>
                    <a:lnTo>
                      <a:pt x="723648" y="648577"/>
                    </a:lnTo>
                    <a:lnTo>
                      <a:pt x="719076" y="656434"/>
                    </a:lnTo>
                    <a:lnTo>
                      <a:pt x="716467" y="655862"/>
                    </a:lnTo>
                    <a:lnTo>
                      <a:pt x="714327" y="659255"/>
                    </a:lnTo>
                    <a:lnTo>
                      <a:pt x="713493" y="663619"/>
                    </a:lnTo>
                    <a:lnTo>
                      <a:pt x="714327" y="667481"/>
                    </a:lnTo>
                    <a:lnTo>
                      <a:pt x="716734" y="667792"/>
                    </a:lnTo>
                    <a:lnTo>
                      <a:pt x="719565" y="670883"/>
                    </a:lnTo>
                    <a:lnTo>
                      <a:pt x="718267" y="673629"/>
                    </a:lnTo>
                    <a:lnTo>
                      <a:pt x="721183" y="675363"/>
                    </a:lnTo>
                    <a:lnTo>
                      <a:pt x="721906" y="677678"/>
                    </a:lnTo>
                    <a:lnTo>
                      <a:pt x="724708" y="677446"/>
                    </a:lnTo>
                    <a:lnTo>
                      <a:pt x="726072" y="681212"/>
                    </a:lnTo>
                    <a:lnTo>
                      <a:pt x="723221" y="690294"/>
                    </a:lnTo>
                    <a:lnTo>
                      <a:pt x="719737" y="693795"/>
                    </a:lnTo>
                    <a:lnTo>
                      <a:pt x="713723" y="696815"/>
                    </a:lnTo>
                    <a:lnTo>
                      <a:pt x="718394" y="698002"/>
                    </a:lnTo>
                    <a:lnTo>
                      <a:pt x="719064" y="700466"/>
                    </a:lnTo>
                    <a:lnTo>
                      <a:pt x="716016" y="700735"/>
                    </a:lnTo>
                    <a:lnTo>
                      <a:pt x="715519" y="704618"/>
                    </a:lnTo>
                    <a:lnTo>
                      <a:pt x="711653" y="705307"/>
                    </a:lnTo>
                    <a:lnTo>
                      <a:pt x="712446" y="708364"/>
                    </a:lnTo>
                    <a:lnTo>
                      <a:pt x="711115" y="710223"/>
                    </a:lnTo>
                    <a:lnTo>
                      <a:pt x="706124" y="711177"/>
                    </a:lnTo>
                    <a:lnTo>
                      <a:pt x="705195" y="712301"/>
                    </a:lnTo>
                    <a:lnTo>
                      <a:pt x="709094" y="716607"/>
                    </a:lnTo>
                    <a:lnTo>
                      <a:pt x="710642" y="712542"/>
                    </a:lnTo>
                    <a:lnTo>
                      <a:pt x="715140" y="710119"/>
                    </a:lnTo>
                    <a:lnTo>
                      <a:pt x="716948" y="711857"/>
                    </a:lnTo>
                    <a:lnTo>
                      <a:pt x="718152" y="715309"/>
                    </a:lnTo>
                    <a:lnTo>
                      <a:pt x="723890" y="709812"/>
                    </a:lnTo>
                    <a:lnTo>
                      <a:pt x="724741" y="713757"/>
                    </a:lnTo>
                    <a:lnTo>
                      <a:pt x="728027" y="717636"/>
                    </a:lnTo>
                    <a:lnTo>
                      <a:pt x="729482" y="720747"/>
                    </a:lnTo>
                    <a:lnTo>
                      <a:pt x="732850" y="722005"/>
                    </a:lnTo>
                    <a:lnTo>
                      <a:pt x="732324" y="723834"/>
                    </a:lnTo>
                    <a:lnTo>
                      <a:pt x="736740" y="724207"/>
                    </a:lnTo>
                    <a:lnTo>
                      <a:pt x="737147" y="725439"/>
                    </a:lnTo>
                    <a:lnTo>
                      <a:pt x="728726" y="728791"/>
                    </a:lnTo>
                    <a:lnTo>
                      <a:pt x="721910" y="729260"/>
                    </a:lnTo>
                    <a:lnTo>
                      <a:pt x="718340" y="732413"/>
                    </a:lnTo>
                    <a:lnTo>
                      <a:pt x="720760" y="734039"/>
                    </a:lnTo>
                    <a:lnTo>
                      <a:pt x="726462" y="730409"/>
                    </a:lnTo>
                    <a:lnTo>
                      <a:pt x="730997" y="728605"/>
                    </a:lnTo>
                    <a:lnTo>
                      <a:pt x="732443" y="729040"/>
                    </a:lnTo>
                    <a:lnTo>
                      <a:pt x="740376" y="726738"/>
                    </a:lnTo>
                    <a:lnTo>
                      <a:pt x="743013" y="732861"/>
                    </a:lnTo>
                    <a:lnTo>
                      <a:pt x="745535" y="735089"/>
                    </a:lnTo>
                    <a:lnTo>
                      <a:pt x="748612" y="741241"/>
                    </a:lnTo>
                    <a:lnTo>
                      <a:pt x="745112" y="741954"/>
                    </a:lnTo>
                    <a:lnTo>
                      <a:pt x="746497" y="747289"/>
                    </a:lnTo>
                    <a:lnTo>
                      <a:pt x="749249" y="749351"/>
                    </a:lnTo>
                    <a:lnTo>
                      <a:pt x="748785" y="751828"/>
                    </a:lnTo>
                    <a:lnTo>
                      <a:pt x="753226" y="753752"/>
                    </a:lnTo>
                    <a:lnTo>
                      <a:pt x="756910" y="757171"/>
                    </a:lnTo>
                    <a:lnTo>
                      <a:pt x="760447" y="757760"/>
                    </a:lnTo>
                    <a:lnTo>
                      <a:pt x="764354" y="760100"/>
                    </a:lnTo>
                    <a:lnTo>
                      <a:pt x="767809" y="766580"/>
                    </a:lnTo>
                    <a:lnTo>
                      <a:pt x="776567" y="766418"/>
                    </a:lnTo>
                    <a:lnTo>
                      <a:pt x="782018" y="763099"/>
                    </a:lnTo>
                    <a:lnTo>
                      <a:pt x="785165" y="762912"/>
                    </a:lnTo>
                    <a:lnTo>
                      <a:pt x="788792" y="761464"/>
                    </a:lnTo>
                    <a:lnTo>
                      <a:pt x="793438" y="762132"/>
                    </a:lnTo>
                    <a:lnTo>
                      <a:pt x="792876" y="759668"/>
                    </a:lnTo>
                    <a:lnTo>
                      <a:pt x="797978" y="759108"/>
                    </a:lnTo>
                    <a:lnTo>
                      <a:pt x="802180" y="755391"/>
                    </a:lnTo>
                    <a:lnTo>
                      <a:pt x="804739" y="755026"/>
                    </a:lnTo>
                    <a:lnTo>
                      <a:pt x="810400" y="752454"/>
                    </a:lnTo>
                    <a:lnTo>
                      <a:pt x="813637" y="753927"/>
                    </a:lnTo>
                    <a:lnTo>
                      <a:pt x="818033" y="759751"/>
                    </a:lnTo>
                    <a:lnTo>
                      <a:pt x="816525" y="764053"/>
                    </a:lnTo>
                    <a:lnTo>
                      <a:pt x="817466" y="769728"/>
                    </a:lnTo>
                    <a:lnTo>
                      <a:pt x="817281" y="775067"/>
                    </a:lnTo>
                    <a:lnTo>
                      <a:pt x="818279" y="779834"/>
                    </a:lnTo>
                    <a:lnTo>
                      <a:pt x="824560" y="779605"/>
                    </a:lnTo>
                    <a:lnTo>
                      <a:pt x="826187" y="780871"/>
                    </a:lnTo>
                    <a:lnTo>
                      <a:pt x="827062" y="784874"/>
                    </a:lnTo>
                    <a:lnTo>
                      <a:pt x="826865" y="788786"/>
                    </a:lnTo>
                    <a:lnTo>
                      <a:pt x="819906" y="788226"/>
                    </a:lnTo>
                    <a:lnTo>
                      <a:pt x="811333" y="791744"/>
                    </a:lnTo>
                    <a:lnTo>
                      <a:pt x="807632" y="794868"/>
                    </a:lnTo>
                    <a:lnTo>
                      <a:pt x="801580" y="798863"/>
                    </a:lnTo>
                    <a:lnTo>
                      <a:pt x="796191" y="803800"/>
                    </a:lnTo>
                    <a:lnTo>
                      <a:pt x="788579" y="807371"/>
                    </a:lnTo>
                    <a:lnTo>
                      <a:pt x="780995" y="808674"/>
                    </a:lnTo>
                    <a:lnTo>
                      <a:pt x="760714" y="816116"/>
                    </a:lnTo>
                    <a:lnTo>
                      <a:pt x="756943" y="816854"/>
                    </a:lnTo>
                    <a:lnTo>
                      <a:pt x="753115" y="818891"/>
                    </a:lnTo>
                    <a:lnTo>
                      <a:pt x="749245" y="818294"/>
                    </a:lnTo>
                    <a:lnTo>
                      <a:pt x="739694" y="816867"/>
                    </a:lnTo>
                    <a:lnTo>
                      <a:pt x="736330" y="812744"/>
                    </a:lnTo>
                    <a:lnTo>
                      <a:pt x="731178" y="810993"/>
                    </a:lnTo>
                    <a:lnTo>
                      <a:pt x="721257" y="810416"/>
                    </a:lnTo>
                    <a:lnTo>
                      <a:pt x="709061" y="808927"/>
                    </a:lnTo>
                    <a:lnTo>
                      <a:pt x="703967" y="807873"/>
                    </a:lnTo>
                    <a:lnTo>
                      <a:pt x="691745" y="808188"/>
                    </a:lnTo>
                    <a:lnTo>
                      <a:pt x="665972" y="808305"/>
                    </a:lnTo>
                    <a:lnTo>
                      <a:pt x="663947" y="808338"/>
                    </a:lnTo>
                    <a:lnTo>
                      <a:pt x="653431" y="806525"/>
                    </a:lnTo>
                    <a:lnTo>
                      <a:pt x="647971" y="804028"/>
                    </a:lnTo>
                    <a:lnTo>
                      <a:pt x="637960" y="800099"/>
                    </a:lnTo>
                    <a:lnTo>
                      <a:pt x="629493" y="797971"/>
                    </a:lnTo>
                    <a:lnTo>
                      <a:pt x="606296" y="794441"/>
                    </a:lnTo>
                    <a:lnTo>
                      <a:pt x="602541" y="791927"/>
                    </a:lnTo>
                    <a:lnTo>
                      <a:pt x="589285" y="788512"/>
                    </a:lnTo>
                    <a:lnTo>
                      <a:pt x="580666" y="787890"/>
                    </a:lnTo>
                    <a:lnTo>
                      <a:pt x="571164" y="788765"/>
                    </a:lnTo>
                    <a:lnTo>
                      <a:pt x="566395" y="788268"/>
                    </a:lnTo>
                    <a:lnTo>
                      <a:pt x="560183" y="788500"/>
                    </a:lnTo>
                    <a:lnTo>
                      <a:pt x="549984" y="792395"/>
                    </a:lnTo>
                    <a:lnTo>
                      <a:pt x="536780" y="791076"/>
                    </a:lnTo>
                    <a:lnTo>
                      <a:pt x="522530" y="790616"/>
                    </a:lnTo>
                    <a:lnTo>
                      <a:pt x="516512" y="790176"/>
                    </a:lnTo>
                    <a:lnTo>
                      <a:pt x="500766" y="785555"/>
                    </a:lnTo>
                    <a:lnTo>
                      <a:pt x="495841" y="783493"/>
                    </a:lnTo>
                    <a:lnTo>
                      <a:pt x="487156" y="781792"/>
                    </a:lnTo>
                    <a:lnTo>
                      <a:pt x="468641" y="777652"/>
                    </a:lnTo>
                    <a:lnTo>
                      <a:pt x="454543" y="772819"/>
                    </a:lnTo>
                    <a:lnTo>
                      <a:pt x="437532" y="765310"/>
                    </a:lnTo>
                    <a:lnTo>
                      <a:pt x="423992" y="758950"/>
                    </a:lnTo>
                    <a:lnTo>
                      <a:pt x="419017" y="757889"/>
                    </a:lnTo>
                    <a:lnTo>
                      <a:pt x="413011" y="756665"/>
                    </a:lnTo>
                    <a:lnTo>
                      <a:pt x="410674" y="753981"/>
                    </a:lnTo>
                    <a:lnTo>
                      <a:pt x="404738" y="749990"/>
                    </a:lnTo>
                    <a:lnTo>
                      <a:pt x="398864" y="747152"/>
                    </a:lnTo>
                    <a:lnTo>
                      <a:pt x="393383" y="741564"/>
                    </a:lnTo>
                    <a:lnTo>
                      <a:pt x="390873" y="737980"/>
                    </a:lnTo>
                    <a:lnTo>
                      <a:pt x="379424" y="731567"/>
                    </a:lnTo>
                    <a:lnTo>
                      <a:pt x="367775" y="731131"/>
                    </a:lnTo>
                    <a:lnTo>
                      <a:pt x="364882" y="731467"/>
                    </a:lnTo>
                    <a:lnTo>
                      <a:pt x="353212" y="737557"/>
                    </a:lnTo>
                    <a:lnTo>
                      <a:pt x="343192" y="738113"/>
                    </a:lnTo>
                    <a:lnTo>
                      <a:pt x="338743" y="738735"/>
                    </a:lnTo>
                    <a:lnTo>
                      <a:pt x="315607" y="736764"/>
                    </a:lnTo>
                    <a:lnTo>
                      <a:pt x="289780" y="734296"/>
                    </a:lnTo>
                    <a:lnTo>
                      <a:pt x="275982" y="734151"/>
                    </a:lnTo>
                    <a:lnTo>
                      <a:pt x="267330" y="734201"/>
                    </a:lnTo>
                    <a:lnTo>
                      <a:pt x="249058" y="744414"/>
                    </a:lnTo>
                    <a:lnTo>
                      <a:pt x="235276" y="746165"/>
                    </a:lnTo>
                    <a:lnTo>
                      <a:pt x="232026" y="746223"/>
                    </a:lnTo>
                    <a:lnTo>
                      <a:pt x="211113" y="746302"/>
                    </a:lnTo>
                    <a:lnTo>
                      <a:pt x="200896" y="746086"/>
                    </a:lnTo>
                    <a:lnTo>
                      <a:pt x="170990" y="750268"/>
                    </a:lnTo>
                    <a:lnTo>
                      <a:pt x="156222" y="749729"/>
                    </a:lnTo>
                    <a:lnTo>
                      <a:pt x="145410" y="746613"/>
                    </a:lnTo>
                    <a:lnTo>
                      <a:pt x="81149" y="728148"/>
                    </a:lnTo>
                    <a:lnTo>
                      <a:pt x="61541" y="722195"/>
                    </a:lnTo>
                    <a:lnTo>
                      <a:pt x="51169" y="715840"/>
                    </a:lnTo>
                    <a:lnTo>
                      <a:pt x="41532" y="708306"/>
                    </a:lnTo>
                    <a:lnTo>
                      <a:pt x="32773" y="700304"/>
                    </a:lnTo>
                    <a:lnTo>
                      <a:pt x="23128" y="690086"/>
                    </a:lnTo>
                    <a:lnTo>
                      <a:pt x="16995" y="682814"/>
                    </a:lnTo>
                    <a:lnTo>
                      <a:pt x="7349" y="670186"/>
                    </a:lnTo>
                    <a:lnTo>
                      <a:pt x="0" y="659836"/>
                    </a:lnTo>
                    <a:lnTo>
                      <a:pt x="7078" y="651950"/>
                    </a:lnTo>
                    <a:lnTo>
                      <a:pt x="10508" y="644507"/>
                    </a:lnTo>
                    <a:lnTo>
                      <a:pt x="10036" y="641296"/>
                    </a:lnTo>
                    <a:lnTo>
                      <a:pt x="11749" y="637422"/>
                    </a:lnTo>
                    <a:lnTo>
                      <a:pt x="18675" y="632066"/>
                    </a:lnTo>
                    <a:lnTo>
                      <a:pt x="26911" y="623023"/>
                    </a:lnTo>
                    <a:lnTo>
                      <a:pt x="32424" y="619276"/>
                    </a:lnTo>
                    <a:lnTo>
                      <a:pt x="36421" y="617953"/>
                    </a:lnTo>
                    <a:lnTo>
                      <a:pt x="48035" y="616957"/>
                    </a:lnTo>
                    <a:lnTo>
                      <a:pt x="53642" y="612672"/>
                    </a:lnTo>
                    <a:lnTo>
                      <a:pt x="57105" y="610743"/>
                    </a:lnTo>
                    <a:lnTo>
                      <a:pt x="62511" y="605881"/>
                    </a:lnTo>
                    <a:lnTo>
                      <a:pt x="67038" y="595916"/>
                    </a:lnTo>
                    <a:lnTo>
                      <a:pt x="63287" y="588051"/>
                    </a:lnTo>
                    <a:lnTo>
                      <a:pt x="64442" y="579285"/>
                    </a:lnTo>
                    <a:lnTo>
                      <a:pt x="68895" y="573084"/>
                    </a:lnTo>
                    <a:lnTo>
                      <a:pt x="72814" y="565467"/>
                    </a:lnTo>
                    <a:lnTo>
                      <a:pt x="72411" y="559033"/>
                    </a:lnTo>
                    <a:lnTo>
                      <a:pt x="73147" y="556365"/>
                    </a:lnTo>
                    <a:lnTo>
                      <a:pt x="77986" y="552320"/>
                    </a:lnTo>
                    <a:lnTo>
                      <a:pt x="80549" y="548603"/>
                    </a:lnTo>
                    <a:lnTo>
                      <a:pt x="84181" y="540012"/>
                    </a:lnTo>
                    <a:lnTo>
                      <a:pt x="87681" y="535361"/>
                    </a:lnTo>
                    <a:lnTo>
                      <a:pt x="96307" y="532586"/>
                    </a:lnTo>
                    <a:lnTo>
                      <a:pt x="98986" y="532532"/>
                    </a:lnTo>
                    <a:lnTo>
                      <a:pt x="104963" y="529608"/>
                    </a:lnTo>
                    <a:lnTo>
                      <a:pt x="106290" y="527098"/>
                    </a:lnTo>
                    <a:lnTo>
                      <a:pt x="110073" y="510512"/>
                    </a:lnTo>
                    <a:lnTo>
                      <a:pt x="108220" y="505530"/>
                    </a:lnTo>
                    <a:lnTo>
                      <a:pt x="107814" y="500892"/>
                    </a:lnTo>
                    <a:lnTo>
                      <a:pt x="110176" y="493023"/>
                    </a:lnTo>
                    <a:lnTo>
                      <a:pt x="114465" y="486596"/>
                    </a:lnTo>
                    <a:lnTo>
                      <a:pt x="118273" y="484045"/>
                    </a:lnTo>
                    <a:lnTo>
                      <a:pt x="125622" y="481909"/>
                    </a:lnTo>
                    <a:lnTo>
                      <a:pt x="128473" y="477578"/>
                    </a:lnTo>
                    <a:lnTo>
                      <a:pt x="133447" y="472259"/>
                    </a:lnTo>
                    <a:lnTo>
                      <a:pt x="140838" y="466161"/>
                    </a:lnTo>
                    <a:lnTo>
                      <a:pt x="148668" y="460436"/>
                    </a:lnTo>
                    <a:lnTo>
                      <a:pt x="155454" y="454886"/>
                    </a:lnTo>
                    <a:lnTo>
                      <a:pt x="158091" y="449007"/>
                    </a:lnTo>
                    <a:lnTo>
                      <a:pt x="158009" y="433106"/>
                    </a:lnTo>
                    <a:lnTo>
                      <a:pt x="158843" y="426017"/>
                    </a:lnTo>
                    <a:lnTo>
                      <a:pt x="162758" y="423627"/>
                    </a:lnTo>
                    <a:lnTo>
                      <a:pt x="164442" y="420864"/>
                    </a:lnTo>
                    <a:lnTo>
                      <a:pt x="172707" y="402549"/>
                    </a:lnTo>
                    <a:lnTo>
                      <a:pt x="174889" y="399255"/>
                    </a:lnTo>
                    <a:lnTo>
                      <a:pt x="183310" y="390722"/>
                    </a:lnTo>
                    <a:lnTo>
                      <a:pt x="191210" y="384271"/>
                    </a:lnTo>
                    <a:lnTo>
                      <a:pt x="196854" y="378911"/>
                    </a:lnTo>
                    <a:lnTo>
                      <a:pt x="201323" y="376746"/>
                    </a:lnTo>
                    <a:lnTo>
                      <a:pt x="204363" y="374144"/>
                    </a:lnTo>
                    <a:lnTo>
                      <a:pt x="207835" y="366491"/>
                    </a:lnTo>
                    <a:lnTo>
                      <a:pt x="209922" y="346901"/>
                    </a:lnTo>
                    <a:lnTo>
                      <a:pt x="211039" y="340509"/>
                    </a:lnTo>
                    <a:lnTo>
                      <a:pt x="215644" y="333104"/>
                    </a:lnTo>
                    <a:lnTo>
                      <a:pt x="216634" y="330565"/>
                    </a:lnTo>
                    <a:lnTo>
                      <a:pt x="217554" y="324371"/>
                    </a:lnTo>
                    <a:lnTo>
                      <a:pt x="218405" y="308313"/>
                    </a:lnTo>
                    <a:lnTo>
                      <a:pt x="219509" y="296842"/>
                    </a:lnTo>
                    <a:lnTo>
                      <a:pt x="217365" y="289782"/>
                    </a:lnTo>
                    <a:lnTo>
                      <a:pt x="214440" y="286023"/>
                    </a:lnTo>
                    <a:lnTo>
                      <a:pt x="218926" y="284567"/>
                    </a:lnTo>
                    <a:lnTo>
                      <a:pt x="220705" y="281348"/>
                    </a:lnTo>
                    <a:lnTo>
                      <a:pt x="224640" y="271682"/>
                    </a:lnTo>
                    <a:lnTo>
                      <a:pt x="227002" y="268305"/>
                    </a:lnTo>
                    <a:lnTo>
                      <a:pt x="233464" y="262784"/>
                    </a:lnTo>
                    <a:lnTo>
                      <a:pt x="237346" y="261232"/>
                    </a:lnTo>
                    <a:lnTo>
                      <a:pt x="241787" y="260643"/>
                    </a:lnTo>
                    <a:lnTo>
                      <a:pt x="249534" y="257249"/>
                    </a:lnTo>
                    <a:lnTo>
                      <a:pt x="253076" y="253358"/>
                    </a:lnTo>
                    <a:lnTo>
                      <a:pt x="257032" y="244526"/>
                    </a:lnTo>
                    <a:lnTo>
                      <a:pt x="260984" y="243290"/>
                    </a:lnTo>
                    <a:lnTo>
                      <a:pt x="270321" y="242946"/>
                    </a:lnTo>
                    <a:lnTo>
                      <a:pt x="281819" y="238947"/>
                    </a:lnTo>
                    <a:lnTo>
                      <a:pt x="284674" y="236727"/>
                    </a:lnTo>
                    <a:lnTo>
                      <a:pt x="290955" y="233740"/>
                    </a:lnTo>
                    <a:lnTo>
                      <a:pt x="294151" y="231438"/>
                    </a:lnTo>
                    <a:lnTo>
                      <a:pt x="295301" y="228547"/>
                    </a:lnTo>
                    <a:lnTo>
                      <a:pt x="295515" y="223236"/>
                    </a:lnTo>
                    <a:lnTo>
                      <a:pt x="297126" y="221353"/>
                    </a:lnTo>
                    <a:lnTo>
                      <a:pt x="298099" y="213268"/>
                    </a:lnTo>
                    <a:lnTo>
                      <a:pt x="290031" y="213599"/>
                    </a:lnTo>
                    <a:lnTo>
                      <a:pt x="296296" y="203635"/>
                    </a:lnTo>
                    <a:lnTo>
                      <a:pt x="316946" y="173654"/>
                    </a:lnTo>
                    <a:lnTo>
                      <a:pt x="317735" y="166672"/>
                    </a:lnTo>
                    <a:lnTo>
                      <a:pt x="319867" y="161682"/>
                    </a:lnTo>
                    <a:lnTo>
                      <a:pt x="321379" y="159537"/>
                    </a:lnTo>
                    <a:lnTo>
                      <a:pt x="322993" y="153526"/>
                    </a:lnTo>
                    <a:lnTo>
                      <a:pt x="324809" y="149543"/>
                    </a:lnTo>
                    <a:lnTo>
                      <a:pt x="322661" y="146038"/>
                    </a:lnTo>
                    <a:lnTo>
                      <a:pt x="322710" y="139143"/>
                    </a:lnTo>
                    <a:lnTo>
                      <a:pt x="326066" y="133335"/>
                    </a:lnTo>
                    <a:lnTo>
                      <a:pt x="331324" y="131518"/>
                    </a:lnTo>
                    <a:lnTo>
                      <a:pt x="335441" y="130908"/>
                    </a:lnTo>
                    <a:lnTo>
                      <a:pt x="338842" y="124901"/>
                    </a:lnTo>
                    <a:lnTo>
                      <a:pt x="341069" y="115318"/>
                    </a:lnTo>
                    <a:lnTo>
                      <a:pt x="345480" y="108528"/>
                    </a:lnTo>
                    <a:lnTo>
                      <a:pt x="345641" y="106345"/>
                    </a:lnTo>
                    <a:lnTo>
                      <a:pt x="343763" y="104246"/>
                    </a:lnTo>
                    <a:lnTo>
                      <a:pt x="337490" y="102309"/>
                    </a:lnTo>
                    <a:lnTo>
                      <a:pt x="337757" y="99575"/>
                    </a:lnTo>
                    <a:lnTo>
                      <a:pt x="341496" y="97584"/>
                    </a:lnTo>
                    <a:lnTo>
                      <a:pt x="349617" y="96028"/>
                    </a:lnTo>
                    <a:lnTo>
                      <a:pt x="349420" y="89727"/>
                    </a:lnTo>
                    <a:lnTo>
                      <a:pt x="350102" y="83529"/>
                    </a:lnTo>
                    <a:lnTo>
                      <a:pt x="351519" y="79563"/>
                    </a:lnTo>
                    <a:lnTo>
                      <a:pt x="351638" y="72797"/>
                    </a:lnTo>
                    <a:lnTo>
                      <a:pt x="355664" y="64782"/>
                    </a:lnTo>
                    <a:lnTo>
                      <a:pt x="360742" y="61007"/>
                    </a:lnTo>
                    <a:lnTo>
                      <a:pt x="364669" y="60032"/>
                    </a:lnTo>
                    <a:lnTo>
                      <a:pt x="367105" y="57211"/>
                    </a:lnTo>
                    <a:lnTo>
                      <a:pt x="369652" y="53158"/>
                    </a:lnTo>
                    <a:lnTo>
                      <a:pt x="366513" y="48931"/>
                    </a:lnTo>
                    <a:lnTo>
                      <a:pt x="367113" y="46135"/>
                    </a:lnTo>
                    <a:lnTo>
                      <a:pt x="376056" y="43816"/>
                    </a:lnTo>
                    <a:lnTo>
                      <a:pt x="381364" y="39688"/>
                    </a:lnTo>
                    <a:lnTo>
                      <a:pt x="385032" y="39846"/>
                    </a:lnTo>
                    <a:lnTo>
                      <a:pt x="392858" y="41518"/>
                    </a:lnTo>
                    <a:lnTo>
                      <a:pt x="398559" y="36191"/>
                    </a:lnTo>
                    <a:lnTo>
                      <a:pt x="401415" y="35324"/>
                    </a:lnTo>
                    <a:lnTo>
                      <a:pt x="405712" y="28467"/>
                    </a:lnTo>
                    <a:lnTo>
                      <a:pt x="407076" y="24895"/>
                    </a:lnTo>
                    <a:lnTo>
                      <a:pt x="413414" y="18021"/>
                    </a:lnTo>
                    <a:lnTo>
                      <a:pt x="417904" y="9960"/>
                    </a:lnTo>
                    <a:lnTo>
                      <a:pt x="418524" y="6853"/>
                    </a:lnTo>
                    <a:lnTo>
                      <a:pt x="42398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06" name="手繪多邊形: 圖案 1405">
                <a:extLst>
                  <a:ext uri="{FF2B5EF4-FFF2-40B4-BE49-F238E27FC236}">
                    <a16:creationId xmlns:a16="http://schemas.microsoft.com/office/drawing/2014/main" id="{65BF620F-3FC1-4C18-83E7-EF052FE92A7E}"/>
                  </a:ext>
                </a:extLst>
              </p:cNvPr>
              <p:cNvSpPr/>
              <p:nvPr/>
            </p:nvSpPr>
            <p:spPr>
              <a:xfrm>
                <a:off x="9394938" y="2034287"/>
                <a:ext cx="1308624" cy="1573045"/>
              </a:xfrm>
              <a:custGeom>
                <a:avLst/>
                <a:gdLst>
                  <a:gd name="connsiteX0" fmla="*/ 1296657 w 1308623"/>
                  <a:gd name="connsiteY0" fmla="*/ 42659 h 1573046"/>
                  <a:gd name="connsiteX1" fmla="*/ 1297207 w 1308623"/>
                  <a:gd name="connsiteY1" fmla="*/ 45413 h 1573046"/>
                  <a:gd name="connsiteX2" fmla="*/ 1302474 w 1308623"/>
                  <a:gd name="connsiteY2" fmla="*/ 56166 h 1573046"/>
                  <a:gd name="connsiteX3" fmla="*/ 1305341 w 1308623"/>
                  <a:gd name="connsiteY3" fmla="*/ 63936 h 1573046"/>
                  <a:gd name="connsiteX4" fmla="*/ 1307880 w 1308623"/>
                  <a:gd name="connsiteY4" fmla="*/ 67703 h 1573046"/>
                  <a:gd name="connsiteX5" fmla="*/ 1307945 w 1308623"/>
                  <a:gd name="connsiteY5" fmla="*/ 70283 h 1573046"/>
                  <a:gd name="connsiteX6" fmla="*/ 1306216 w 1308623"/>
                  <a:gd name="connsiteY6" fmla="*/ 74544 h 1573046"/>
                  <a:gd name="connsiteX7" fmla="*/ 1307687 w 1308623"/>
                  <a:gd name="connsiteY7" fmla="*/ 79659 h 1573046"/>
                  <a:gd name="connsiteX8" fmla="*/ 1308623 w 1308623"/>
                  <a:gd name="connsiteY8" fmla="*/ 87881 h 1573046"/>
                  <a:gd name="connsiteX9" fmla="*/ 1306557 w 1308623"/>
                  <a:gd name="connsiteY9" fmla="*/ 89237 h 1573046"/>
                  <a:gd name="connsiteX10" fmla="*/ 1304039 w 1308623"/>
                  <a:gd name="connsiteY10" fmla="*/ 88395 h 1573046"/>
                  <a:gd name="connsiteX11" fmla="*/ 1300021 w 1308623"/>
                  <a:gd name="connsiteY11" fmla="*/ 88582 h 1573046"/>
                  <a:gd name="connsiteX12" fmla="*/ 1298633 w 1308623"/>
                  <a:gd name="connsiteY12" fmla="*/ 89806 h 1573046"/>
                  <a:gd name="connsiteX13" fmla="*/ 1292939 w 1308623"/>
                  <a:gd name="connsiteY13" fmla="*/ 91370 h 1573046"/>
                  <a:gd name="connsiteX14" fmla="*/ 1288893 w 1308623"/>
                  <a:gd name="connsiteY14" fmla="*/ 89964 h 1573046"/>
                  <a:gd name="connsiteX15" fmla="*/ 1283946 w 1308623"/>
                  <a:gd name="connsiteY15" fmla="*/ 90129 h 1573046"/>
                  <a:gd name="connsiteX16" fmla="*/ 1280627 w 1308623"/>
                  <a:gd name="connsiteY16" fmla="*/ 91698 h 1573046"/>
                  <a:gd name="connsiteX17" fmla="*/ 1274852 w 1308623"/>
                  <a:gd name="connsiteY17" fmla="*/ 92768 h 1573046"/>
                  <a:gd name="connsiteX18" fmla="*/ 1271549 w 1308623"/>
                  <a:gd name="connsiteY18" fmla="*/ 94954 h 1573046"/>
                  <a:gd name="connsiteX19" fmla="*/ 1266073 w 1308623"/>
                  <a:gd name="connsiteY19" fmla="*/ 95875 h 1573046"/>
                  <a:gd name="connsiteX20" fmla="*/ 1263255 w 1308623"/>
                  <a:gd name="connsiteY20" fmla="*/ 98795 h 1573046"/>
                  <a:gd name="connsiteX21" fmla="*/ 1261189 w 1308623"/>
                  <a:gd name="connsiteY21" fmla="*/ 104056 h 1573046"/>
                  <a:gd name="connsiteX22" fmla="*/ 1256698 w 1308623"/>
                  <a:gd name="connsiteY22" fmla="*/ 105055 h 1573046"/>
                  <a:gd name="connsiteX23" fmla="*/ 1251165 w 1308623"/>
                  <a:gd name="connsiteY23" fmla="*/ 111565 h 1573046"/>
                  <a:gd name="connsiteX24" fmla="*/ 1248951 w 1308623"/>
                  <a:gd name="connsiteY24" fmla="*/ 116580 h 1573046"/>
                  <a:gd name="connsiteX25" fmla="*/ 1239905 w 1308623"/>
                  <a:gd name="connsiteY25" fmla="*/ 121023 h 1573046"/>
                  <a:gd name="connsiteX26" fmla="*/ 1233850 w 1308623"/>
                  <a:gd name="connsiteY26" fmla="*/ 126171 h 1573046"/>
                  <a:gd name="connsiteX27" fmla="*/ 1230346 w 1308623"/>
                  <a:gd name="connsiteY27" fmla="*/ 127266 h 1573046"/>
                  <a:gd name="connsiteX28" fmla="*/ 1218124 w 1308623"/>
                  <a:gd name="connsiteY28" fmla="*/ 127204 h 1573046"/>
                  <a:gd name="connsiteX29" fmla="*/ 1213955 w 1308623"/>
                  <a:gd name="connsiteY29" fmla="*/ 130639 h 1573046"/>
                  <a:gd name="connsiteX30" fmla="*/ 1211051 w 1308623"/>
                  <a:gd name="connsiteY30" fmla="*/ 131979 h 1573046"/>
                  <a:gd name="connsiteX31" fmla="*/ 1205546 w 1308623"/>
                  <a:gd name="connsiteY31" fmla="*/ 133020 h 1573046"/>
                  <a:gd name="connsiteX32" fmla="*/ 1197474 w 1308623"/>
                  <a:gd name="connsiteY32" fmla="*/ 131888 h 1573046"/>
                  <a:gd name="connsiteX33" fmla="*/ 1195765 w 1308623"/>
                  <a:gd name="connsiteY33" fmla="*/ 135140 h 1573046"/>
                  <a:gd name="connsiteX34" fmla="*/ 1198374 w 1308623"/>
                  <a:gd name="connsiteY34" fmla="*/ 140467 h 1573046"/>
                  <a:gd name="connsiteX35" fmla="*/ 1199495 w 1308623"/>
                  <a:gd name="connsiteY35" fmla="*/ 154153 h 1573046"/>
                  <a:gd name="connsiteX36" fmla="*/ 1198887 w 1308623"/>
                  <a:gd name="connsiteY36" fmla="*/ 163022 h 1573046"/>
                  <a:gd name="connsiteX37" fmla="*/ 1199717 w 1308623"/>
                  <a:gd name="connsiteY37" fmla="*/ 169630 h 1573046"/>
                  <a:gd name="connsiteX38" fmla="*/ 1198669 w 1308623"/>
                  <a:gd name="connsiteY38" fmla="*/ 171655 h 1573046"/>
                  <a:gd name="connsiteX39" fmla="*/ 1193341 w 1308623"/>
                  <a:gd name="connsiteY39" fmla="*/ 171535 h 1573046"/>
                  <a:gd name="connsiteX40" fmla="*/ 1188293 w 1308623"/>
                  <a:gd name="connsiteY40" fmla="*/ 169771 h 1573046"/>
                  <a:gd name="connsiteX41" fmla="*/ 1185368 w 1308623"/>
                  <a:gd name="connsiteY41" fmla="*/ 170414 h 1573046"/>
                  <a:gd name="connsiteX42" fmla="*/ 1186616 w 1308623"/>
                  <a:gd name="connsiteY42" fmla="*/ 176961 h 1573046"/>
                  <a:gd name="connsiteX43" fmla="*/ 1190531 w 1308623"/>
                  <a:gd name="connsiteY43" fmla="*/ 178222 h 1573046"/>
                  <a:gd name="connsiteX44" fmla="*/ 1193136 w 1308623"/>
                  <a:gd name="connsiteY44" fmla="*/ 181694 h 1573046"/>
                  <a:gd name="connsiteX45" fmla="*/ 1192343 w 1308623"/>
                  <a:gd name="connsiteY45" fmla="*/ 193720 h 1573046"/>
                  <a:gd name="connsiteX46" fmla="*/ 1191287 w 1308623"/>
                  <a:gd name="connsiteY46" fmla="*/ 198641 h 1573046"/>
                  <a:gd name="connsiteX47" fmla="*/ 1188564 w 1308623"/>
                  <a:gd name="connsiteY47" fmla="*/ 205680 h 1573046"/>
                  <a:gd name="connsiteX48" fmla="*/ 1187306 w 1308623"/>
                  <a:gd name="connsiteY48" fmla="*/ 213089 h 1573046"/>
                  <a:gd name="connsiteX49" fmla="*/ 1193436 w 1308623"/>
                  <a:gd name="connsiteY49" fmla="*/ 215330 h 1573046"/>
                  <a:gd name="connsiteX50" fmla="*/ 1213133 w 1308623"/>
                  <a:gd name="connsiteY50" fmla="*/ 219694 h 1573046"/>
                  <a:gd name="connsiteX51" fmla="*/ 1214612 w 1308623"/>
                  <a:gd name="connsiteY51" fmla="*/ 222220 h 1573046"/>
                  <a:gd name="connsiteX52" fmla="*/ 1217735 w 1308623"/>
                  <a:gd name="connsiteY52" fmla="*/ 223635 h 1573046"/>
                  <a:gd name="connsiteX53" fmla="*/ 1223182 w 1308623"/>
                  <a:gd name="connsiteY53" fmla="*/ 229314 h 1573046"/>
                  <a:gd name="connsiteX54" fmla="*/ 1226846 w 1308623"/>
                  <a:gd name="connsiteY54" fmla="*/ 234923 h 1573046"/>
                  <a:gd name="connsiteX55" fmla="*/ 1229935 w 1308623"/>
                  <a:gd name="connsiteY55" fmla="*/ 237055 h 1573046"/>
                  <a:gd name="connsiteX56" fmla="*/ 1234783 w 1308623"/>
                  <a:gd name="connsiteY56" fmla="*/ 239100 h 1573046"/>
                  <a:gd name="connsiteX57" fmla="*/ 1241269 w 1308623"/>
                  <a:gd name="connsiteY57" fmla="*/ 243406 h 1573046"/>
                  <a:gd name="connsiteX58" fmla="*/ 1246260 w 1308623"/>
                  <a:gd name="connsiteY58" fmla="*/ 247625 h 1573046"/>
                  <a:gd name="connsiteX59" fmla="*/ 1248864 w 1308623"/>
                  <a:gd name="connsiteY59" fmla="*/ 250703 h 1573046"/>
                  <a:gd name="connsiteX60" fmla="*/ 1255626 w 1308623"/>
                  <a:gd name="connsiteY60" fmla="*/ 250417 h 1573046"/>
                  <a:gd name="connsiteX61" fmla="*/ 1262980 w 1308623"/>
                  <a:gd name="connsiteY61" fmla="*/ 251654 h 1573046"/>
                  <a:gd name="connsiteX62" fmla="*/ 1265629 w 1308623"/>
                  <a:gd name="connsiteY62" fmla="*/ 251596 h 1573046"/>
                  <a:gd name="connsiteX63" fmla="*/ 1271343 w 1308623"/>
                  <a:gd name="connsiteY63" fmla="*/ 254553 h 1573046"/>
                  <a:gd name="connsiteX64" fmla="*/ 1270596 w 1308623"/>
                  <a:gd name="connsiteY64" fmla="*/ 260257 h 1573046"/>
                  <a:gd name="connsiteX65" fmla="*/ 1268574 w 1308623"/>
                  <a:gd name="connsiteY65" fmla="*/ 262610 h 1573046"/>
                  <a:gd name="connsiteX66" fmla="*/ 1267273 w 1308623"/>
                  <a:gd name="connsiteY66" fmla="*/ 268094 h 1573046"/>
                  <a:gd name="connsiteX67" fmla="*/ 1267774 w 1308623"/>
                  <a:gd name="connsiteY67" fmla="*/ 270873 h 1573046"/>
                  <a:gd name="connsiteX68" fmla="*/ 1266348 w 1308623"/>
                  <a:gd name="connsiteY68" fmla="*/ 277743 h 1573046"/>
                  <a:gd name="connsiteX69" fmla="*/ 1264512 w 1308623"/>
                  <a:gd name="connsiteY69" fmla="*/ 280286 h 1573046"/>
                  <a:gd name="connsiteX70" fmla="*/ 1260437 w 1308623"/>
                  <a:gd name="connsiteY70" fmla="*/ 283534 h 1573046"/>
                  <a:gd name="connsiteX71" fmla="*/ 1254735 w 1308623"/>
                  <a:gd name="connsiteY71" fmla="*/ 291495 h 1573046"/>
                  <a:gd name="connsiteX72" fmla="*/ 1254866 w 1308623"/>
                  <a:gd name="connsiteY72" fmla="*/ 296598 h 1573046"/>
                  <a:gd name="connsiteX73" fmla="*/ 1258375 w 1308623"/>
                  <a:gd name="connsiteY73" fmla="*/ 304144 h 1573046"/>
                  <a:gd name="connsiteX74" fmla="*/ 1262219 w 1308623"/>
                  <a:gd name="connsiteY74" fmla="*/ 308653 h 1573046"/>
                  <a:gd name="connsiteX75" fmla="*/ 1261932 w 1308623"/>
                  <a:gd name="connsiteY75" fmla="*/ 311769 h 1573046"/>
                  <a:gd name="connsiteX76" fmla="*/ 1253478 w 1308623"/>
                  <a:gd name="connsiteY76" fmla="*/ 321252 h 1573046"/>
                  <a:gd name="connsiteX77" fmla="*/ 1246084 w 1308623"/>
                  <a:gd name="connsiteY77" fmla="*/ 325960 h 1573046"/>
                  <a:gd name="connsiteX78" fmla="*/ 1242053 w 1308623"/>
                  <a:gd name="connsiteY78" fmla="*/ 329844 h 1573046"/>
                  <a:gd name="connsiteX79" fmla="*/ 1238566 w 1308623"/>
                  <a:gd name="connsiteY79" fmla="*/ 331511 h 1573046"/>
                  <a:gd name="connsiteX80" fmla="*/ 1235362 w 1308623"/>
                  <a:gd name="connsiteY80" fmla="*/ 334407 h 1573046"/>
                  <a:gd name="connsiteX81" fmla="*/ 1232749 w 1308623"/>
                  <a:gd name="connsiteY81" fmla="*/ 338310 h 1573046"/>
                  <a:gd name="connsiteX82" fmla="*/ 1231205 w 1308623"/>
                  <a:gd name="connsiteY82" fmla="*/ 342247 h 1573046"/>
                  <a:gd name="connsiteX83" fmla="*/ 1224948 w 1308623"/>
                  <a:gd name="connsiteY83" fmla="*/ 347935 h 1573046"/>
                  <a:gd name="connsiteX84" fmla="*/ 1222303 w 1308623"/>
                  <a:gd name="connsiteY84" fmla="*/ 353863 h 1573046"/>
                  <a:gd name="connsiteX85" fmla="*/ 1218901 w 1308623"/>
                  <a:gd name="connsiteY85" fmla="*/ 357090 h 1573046"/>
                  <a:gd name="connsiteX86" fmla="*/ 1212871 w 1308623"/>
                  <a:gd name="connsiteY86" fmla="*/ 352946 h 1573046"/>
                  <a:gd name="connsiteX87" fmla="*/ 1209054 w 1308623"/>
                  <a:gd name="connsiteY87" fmla="*/ 357186 h 1573046"/>
                  <a:gd name="connsiteX88" fmla="*/ 1203932 w 1308623"/>
                  <a:gd name="connsiteY88" fmla="*/ 359642 h 1573046"/>
                  <a:gd name="connsiteX89" fmla="*/ 1201988 w 1308623"/>
                  <a:gd name="connsiteY89" fmla="*/ 362459 h 1573046"/>
                  <a:gd name="connsiteX90" fmla="*/ 1196730 w 1308623"/>
                  <a:gd name="connsiteY90" fmla="*/ 364280 h 1573046"/>
                  <a:gd name="connsiteX91" fmla="*/ 1193493 w 1308623"/>
                  <a:gd name="connsiteY91" fmla="*/ 369639 h 1573046"/>
                  <a:gd name="connsiteX92" fmla="*/ 1190926 w 1308623"/>
                  <a:gd name="connsiteY92" fmla="*/ 371461 h 1573046"/>
                  <a:gd name="connsiteX93" fmla="*/ 1189878 w 1308623"/>
                  <a:gd name="connsiteY93" fmla="*/ 377260 h 1573046"/>
                  <a:gd name="connsiteX94" fmla="*/ 1194216 w 1308623"/>
                  <a:gd name="connsiteY94" fmla="*/ 383180 h 1573046"/>
                  <a:gd name="connsiteX95" fmla="*/ 1193929 w 1308623"/>
                  <a:gd name="connsiteY95" fmla="*/ 385520 h 1573046"/>
                  <a:gd name="connsiteX96" fmla="*/ 1195218 w 1308623"/>
                  <a:gd name="connsiteY96" fmla="*/ 389079 h 1573046"/>
                  <a:gd name="connsiteX97" fmla="*/ 1194952 w 1308623"/>
                  <a:gd name="connsiteY97" fmla="*/ 394916 h 1573046"/>
                  <a:gd name="connsiteX98" fmla="*/ 1195478 w 1308623"/>
                  <a:gd name="connsiteY98" fmla="*/ 399682 h 1573046"/>
                  <a:gd name="connsiteX99" fmla="*/ 1189324 w 1308623"/>
                  <a:gd name="connsiteY99" fmla="*/ 410307 h 1573046"/>
                  <a:gd name="connsiteX100" fmla="*/ 1188613 w 1308623"/>
                  <a:gd name="connsiteY100" fmla="*/ 414397 h 1573046"/>
                  <a:gd name="connsiteX101" fmla="*/ 1185639 w 1308623"/>
                  <a:gd name="connsiteY101" fmla="*/ 417405 h 1573046"/>
                  <a:gd name="connsiteX102" fmla="*/ 1182932 w 1308623"/>
                  <a:gd name="connsiteY102" fmla="*/ 424743 h 1573046"/>
                  <a:gd name="connsiteX103" fmla="*/ 1179292 w 1308623"/>
                  <a:gd name="connsiteY103" fmla="*/ 429033 h 1573046"/>
                  <a:gd name="connsiteX104" fmla="*/ 1178786 w 1308623"/>
                  <a:gd name="connsiteY104" fmla="*/ 437695 h 1573046"/>
                  <a:gd name="connsiteX105" fmla="*/ 1174502 w 1308623"/>
                  <a:gd name="connsiteY105" fmla="*/ 445448 h 1573046"/>
                  <a:gd name="connsiteX106" fmla="*/ 1174313 w 1308623"/>
                  <a:gd name="connsiteY106" fmla="*/ 447377 h 1573046"/>
                  <a:gd name="connsiteX107" fmla="*/ 1170743 w 1308623"/>
                  <a:gd name="connsiteY107" fmla="*/ 451364 h 1573046"/>
                  <a:gd name="connsiteX108" fmla="*/ 1170024 w 1308623"/>
                  <a:gd name="connsiteY108" fmla="*/ 454737 h 1573046"/>
                  <a:gd name="connsiteX109" fmla="*/ 1168127 w 1308623"/>
                  <a:gd name="connsiteY109" fmla="*/ 457388 h 1573046"/>
                  <a:gd name="connsiteX110" fmla="*/ 1166557 w 1308623"/>
                  <a:gd name="connsiteY110" fmla="*/ 464519 h 1573046"/>
                  <a:gd name="connsiteX111" fmla="*/ 1164014 w 1308623"/>
                  <a:gd name="connsiteY111" fmla="*/ 469513 h 1573046"/>
                  <a:gd name="connsiteX112" fmla="*/ 1159479 w 1308623"/>
                  <a:gd name="connsiteY112" fmla="*/ 474848 h 1573046"/>
                  <a:gd name="connsiteX113" fmla="*/ 1156768 w 1308623"/>
                  <a:gd name="connsiteY113" fmla="*/ 481224 h 1573046"/>
                  <a:gd name="connsiteX114" fmla="*/ 1152036 w 1308623"/>
                  <a:gd name="connsiteY114" fmla="*/ 487605 h 1573046"/>
                  <a:gd name="connsiteX115" fmla="*/ 1149887 w 1308623"/>
                  <a:gd name="connsiteY115" fmla="*/ 492239 h 1573046"/>
                  <a:gd name="connsiteX116" fmla="*/ 1149924 w 1308623"/>
                  <a:gd name="connsiteY116" fmla="*/ 496603 h 1573046"/>
                  <a:gd name="connsiteX117" fmla="*/ 1151210 w 1308623"/>
                  <a:gd name="connsiteY117" fmla="*/ 498938 h 1573046"/>
                  <a:gd name="connsiteX118" fmla="*/ 1152311 w 1308623"/>
                  <a:gd name="connsiteY118" fmla="*/ 506265 h 1573046"/>
                  <a:gd name="connsiteX119" fmla="*/ 1152722 w 1308623"/>
                  <a:gd name="connsiteY119" fmla="*/ 513259 h 1573046"/>
                  <a:gd name="connsiteX120" fmla="*/ 1155572 w 1308623"/>
                  <a:gd name="connsiteY120" fmla="*/ 518179 h 1573046"/>
                  <a:gd name="connsiteX121" fmla="*/ 1157052 w 1308623"/>
                  <a:gd name="connsiteY121" fmla="*/ 522809 h 1573046"/>
                  <a:gd name="connsiteX122" fmla="*/ 1158559 w 1308623"/>
                  <a:gd name="connsiteY122" fmla="*/ 524659 h 1573046"/>
                  <a:gd name="connsiteX123" fmla="*/ 1167445 w 1308623"/>
                  <a:gd name="connsiteY123" fmla="*/ 524991 h 1573046"/>
                  <a:gd name="connsiteX124" fmla="*/ 1173442 w 1308623"/>
                  <a:gd name="connsiteY124" fmla="*/ 524622 h 1573046"/>
                  <a:gd name="connsiteX125" fmla="*/ 1174687 w 1308623"/>
                  <a:gd name="connsiteY125" fmla="*/ 525692 h 1573046"/>
                  <a:gd name="connsiteX126" fmla="*/ 1176782 w 1308623"/>
                  <a:gd name="connsiteY126" fmla="*/ 531392 h 1573046"/>
                  <a:gd name="connsiteX127" fmla="*/ 1177756 w 1308623"/>
                  <a:gd name="connsiteY127" fmla="*/ 538216 h 1573046"/>
                  <a:gd name="connsiteX128" fmla="*/ 1181856 w 1308623"/>
                  <a:gd name="connsiteY128" fmla="*/ 543107 h 1573046"/>
                  <a:gd name="connsiteX129" fmla="*/ 1178923 w 1308623"/>
                  <a:gd name="connsiteY129" fmla="*/ 547828 h 1573046"/>
                  <a:gd name="connsiteX130" fmla="*/ 1177131 w 1308623"/>
                  <a:gd name="connsiteY130" fmla="*/ 553627 h 1573046"/>
                  <a:gd name="connsiteX131" fmla="*/ 1177016 w 1308623"/>
                  <a:gd name="connsiteY131" fmla="*/ 557930 h 1573046"/>
                  <a:gd name="connsiteX132" fmla="*/ 1178166 w 1308623"/>
                  <a:gd name="connsiteY132" fmla="*/ 562463 h 1573046"/>
                  <a:gd name="connsiteX133" fmla="*/ 1176198 w 1308623"/>
                  <a:gd name="connsiteY133" fmla="*/ 571047 h 1573046"/>
                  <a:gd name="connsiteX134" fmla="*/ 1171068 w 1308623"/>
                  <a:gd name="connsiteY134" fmla="*/ 577319 h 1573046"/>
                  <a:gd name="connsiteX135" fmla="*/ 1172912 w 1308623"/>
                  <a:gd name="connsiteY135" fmla="*/ 580418 h 1573046"/>
                  <a:gd name="connsiteX136" fmla="*/ 1175476 w 1308623"/>
                  <a:gd name="connsiteY136" fmla="*/ 582169 h 1573046"/>
                  <a:gd name="connsiteX137" fmla="*/ 1174112 w 1308623"/>
                  <a:gd name="connsiteY137" fmla="*/ 586072 h 1573046"/>
                  <a:gd name="connsiteX138" fmla="*/ 1175044 w 1308623"/>
                  <a:gd name="connsiteY138" fmla="*/ 589379 h 1573046"/>
                  <a:gd name="connsiteX139" fmla="*/ 1173467 w 1308623"/>
                  <a:gd name="connsiteY139" fmla="*/ 593955 h 1573046"/>
                  <a:gd name="connsiteX140" fmla="*/ 1171565 w 1308623"/>
                  <a:gd name="connsiteY140" fmla="*/ 596730 h 1573046"/>
                  <a:gd name="connsiteX141" fmla="*/ 1174753 w 1308623"/>
                  <a:gd name="connsiteY141" fmla="*/ 600596 h 1573046"/>
                  <a:gd name="connsiteX142" fmla="*/ 1174490 w 1308623"/>
                  <a:gd name="connsiteY142" fmla="*/ 604658 h 1573046"/>
                  <a:gd name="connsiteX143" fmla="*/ 1176540 w 1308623"/>
                  <a:gd name="connsiteY143" fmla="*/ 609673 h 1573046"/>
                  <a:gd name="connsiteX144" fmla="*/ 1176108 w 1308623"/>
                  <a:gd name="connsiteY144" fmla="*/ 612672 h 1573046"/>
                  <a:gd name="connsiteX145" fmla="*/ 1173985 w 1308623"/>
                  <a:gd name="connsiteY145" fmla="*/ 615601 h 1573046"/>
                  <a:gd name="connsiteX146" fmla="*/ 1176038 w 1308623"/>
                  <a:gd name="connsiteY146" fmla="*/ 619426 h 1573046"/>
                  <a:gd name="connsiteX147" fmla="*/ 1177258 w 1308623"/>
                  <a:gd name="connsiteY147" fmla="*/ 622803 h 1573046"/>
                  <a:gd name="connsiteX148" fmla="*/ 1179547 w 1308623"/>
                  <a:gd name="connsiteY148" fmla="*/ 625922 h 1573046"/>
                  <a:gd name="connsiteX149" fmla="*/ 1177098 w 1308623"/>
                  <a:gd name="connsiteY149" fmla="*/ 634244 h 1573046"/>
                  <a:gd name="connsiteX150" fmla="*/ 1177300 w 1308623"/>
                  <a:gd name="connsiteY150" fmla="*/ 637065 h 1573046"/>
                  <a:gd name="connsiteX151" fmla="*/ 1179132 w 1308623"/>
                  <a:gd name="connsiteY151" fmla="*/ 639894 h 1573046"/>
                  <a:gd name="connsiteX152" fmla="*/ 1177653 w 1308623"/>
                  <a:gd name="connsiteY152" fmla="*/ 642367 h 1573046"/>
                  <a:gd name="connsiteX153" fmla="*/ 1177562 w 1308623"/>
                  <a:gd name="connsiteY153" fmla="*/ 647490 h 1573046"/>
                  <a:gd name="connsiteX154" fmla="*/ 1178873 w 1308623"/>
                  <a:gd name="connsiteY154" fmla="*/ 651245 h 1573046"/>
                  <a:gd name="connsiteX155" fmla="*/ 1176733 w 1308623"/>
                  <a:gd name="connsiteY155" fmla="*/ 656264 h 1573046"/>
                  <a:gd name="connsiteX156" fmla="*/ 1168767 w 1308623"/>
                  <a:gd name="connsiteY156" fmla="*/ 658297 h 1573046"/>
                  <a:gd name="connsiteX157" fmla="*/ 1161328 w 1308623"/>
                  <a:gd name="connsiteY157" fmla="*/ 656812 h 1573046"/>
                  <a:gd name="connsiteX158" fmla="*/ 1159541 w 1308623"/>
                  <a:gd name="connsiteY158" fmla="*/ 659409 h 1573046"/>
                  <a:gd name="connsiteX159" fmla="*/ 1155416 w 1308623"/>
                  <a:gd name="connsiteY159" fmla="*/ 662180 h 1573046"/>
                  <a:gd name="connsiteX160" fmla="*/ 1152056 w 1308623"/>
                  <a:gd name="connsiteY160" fmla="*/ 665884 h 1573046"/>
                  <a:gd name="connsiteX161" fmla="*/ 1154989 w 1308623"/>
                  <a:gd name="connsiteY161" fmla="*/ 670655 h 1573046"/>
                  <a:gd name="connsiteX162" fmla="*/ 1155014 w 1308623"/>
                  <a:gd name="connsiteY162" fmla="*/ 673069 h 1573046"/>
                  <a:gd name="connsiteX163" fmla="*/ 1160847 w 1308623"/>
                  <a:gd name="connsiteY163" fmla="*/ 673476 h 1573046"/>
                  <a:gd name="connsiteX164" fmla="*/ 1159434 w 1308623"/>
                  <a:gd name="connsiteY164" fmla="*/ 677587 h 1573046"/>
                  <a:gd name="connsiteX165" fmla="*/ 1160983 w 1308623"/>
                  <a:gd name="connsiteY165" fmla="*/ 682175 h 1573046"/>
                  <a:gd name="connsiteX166" fmla="*/ 1160034 w 1308623"/>
                  <a:gd name="connsiteY166" fmla="*/ 687917 h 1573046"/>
                  <a:gd name="connsiteX167" fmla="*/ 1163452 w 1308623"/>
                  <a:gd name="connsiteY167" fmla="*/ 692260 h 1573046"/>
                  <a:gd name="connsiteX168" fmla="*/ 1163366 w 1308623"/>
                  <a:gd name="connsiteY168" fmla="*/ 695803 h 1573046"/>
                  <a:gd name="connsiteX169" fmla="*/ 1165152 w 1308623"/>
                  <a:gd name="connsiteY169" fmla="*/ 700126 h 1573046"/>
                  <a:gd name="connsiteX170" fmla="*/ 1164684 w 1308623"/>
                  <a:gd name="connsiteY170" fmla="*/ 703204 h 1573046"/>
                  <a:gd name="connsiteX171" fmla="*/ 1160075 w 1308623"/>
                  <a:gd name="connsiteY171" fmla="*/ 703644 h 1573046"/>
                  <a:gd name="connsiteX172" fmla="*/ 1156263 w 1308623"/>
                  <a:gd name="connsiteY172" fmla="*/ 707365 h 1573046"/>
                  <a:gd name="connsiteX173" fmla="*/ 1155478 w 1308623"/>
                  <a:gd name="connsiteY173" fmla="*/ 710713 h 1573046"/>
                  <a:gd name="connsiteX174" fmla="*/ 1157782 w 1308623"/>
                  <a:gd name="connsiteY174" fmla="*/ 716292 h 1573046"/>
                  <a:gd name="connsiteX175" fmla="*/ 1159183 w 1308623"/>
                  <a:gd name="connsiteY175" fmla="*/ 723813 h 1573046"/>
                  <a:gd name="connsiteX176" fmla="*/ 1153276 w 1308623"/>
                  <a:gd name="connsiteY176" fmla="*/ 724722 h 1573046"/>
                  <a:gd name="connsiteX177" fmla="*/ 1147233 w 1308623"/>
                  <a:gd name="connsiteY177" fmla="*/ 724245 h 1573046"/>
                  <a:gd name="connsiteX178" fmla="*/ 1144830 w 1308623"/>
                  <a:gd name="connsiteY178" fmla="*/ 730227 h 1573046"/>
                  <a:gd name="connsiteX179" fmla="*/ 1138915 w 1308623"/>
                  <a:gd name="connsiteY179" fmla="*/ 732301 h 1573046"/>
                  <a:gd name="connsiteX180" fmla="*/ 1137531 w 1308623"/>
                  <a:gd name="connsiteY180" fmla="*/ 734429 h 1573046"/>
                  <a:gd name="connsiteX181" fmla="*/ 1137765 w 1308623"/>
                  <a:gd name="connsiteY181" fmla="*/ 741457 h 1573046"/>
                  <a:gd name="connsiteX182" fmla="*/ 1136302 w 1308623"/>
                  <a:gd name="connsiteY182" fmla="*/ 746070 h 1573046"/>
                  <a:gd name="connsiteX183" fmla="*/ 1133192 w 1308623"/>
                  <a:gd name="connsiteY183" fmla="*/ 746962 h 1573046"/>
                  <a:gd name="connsiteX184" fmla="*/ 1132288 w 1308623"/>
                  <a:gd name="connsiteY184" fmla="*/ 750388 h 1573046"/>
                  <a:gd name="connsiteX185" fmla="*/ 1132843 w 1308623"/>
                  <a:gd name="connsiteY185" fmla="*/ 755109 h 1573046"/>
                  <a:gd name="connsiteX186" fmla="*/ 1130370 w 1308623"/>
                  <a:gd name="connsiteY186" fmla="*/ 760419 h 1573046"/>
                  <a:gd name="connsiteX187" fmla="*/ 1130592 w 1308623"/>
                  <a:gd name="connsiteY187" fmla="*/ 763879 h 1573046"/>
                  <a:gd name="connsiteX188" fmla="*/ 1127351 w 1308623"/>
                  <a:gd name="connsiteY188" fmla="*/ 767044 h 1573046"/>
                  <a:gd name="connsiteX189" fmla="*/ 1122738 w 1308623"/>
                  <a:gd name="connsiteY189" fmla="*/ 770139 h 1573046"/>
                  <a:gd name="connsiteX190" fmla="*/ 1121509 w 1308623"/>
                  <a:gd name="connsiteY190" fmla="*/ 772819 h 1573046"/>
                  <a:gd name="connsiteX191" fmla="*/ 1121932 w 1308623"/>
                  <a:gd name="connsiteY191" fmla="*/ 775337 h 1573046"/>
                  <a:gd name="connsiteX192" fmla="*/ 1120589 w 1308623"/>
                  <a:gd name="connsiteY192" fmla="*/ 778183 h 1573046"/>
                  <a:gd name="connsiteX193" fmla="*/ 1114292 w 1308623"/>
                  <a:gd name="connsiteY193" fmla="*/ 785414 h 1573046"/>
                  <a:gd name="connsiteX194" fmla="*/ 1113487 w 1308623"/>
                  <a:gd name="connsiteY194" fmla="*/ 787268 h 1573046"/>
                  <a:gd name="connsiteX195" fmla="*/ 1113441 w 1308623"/>
                  <a:gd name="connsiteY195" fmla="*/ 792997 h 1573046"/>
                  <a:gd name="connsiteX196" fmla="*/ 1110689 w 1308623"/>
                  <a:gd name="connsiteY196" fmla="*/ 802028 h 1573046"/>
                  <a:gd name="connsiteX197" fmla="*/ 1111420 w 1308623"/>
                  <a:gd name="connsiteY197" fmla="*/ 806550 h 1573046"/>
                  <a:gd name="connsiteX198" fmla="*/ 1109859 w 1308623"/>
                  <a:gd name="connsiteY198" fmla="*/ 813868 h 1573046"/>
                  <a:gd name="connsiteX199" fmla="*/ 1108828 w 1308623"/>
                  <a:gd name="connsiteY199" fmla="*/ 816162 h 1573046"/>
                  <a:gd name="connsiteX200" fmla="*/ 1110981 w 1308623"/>
                  <a:gd name="connsiteY200" fmla="*/ 823588 h 1573046"/>
                  <a:gd name="connsiteX201" fmla="*/ 1107850 w 1308623"/>
                  <a:gd name="connsiteY201" fmla="*/ 828068 h 1573046"/>
                  <a:gd name="connsiteX202" fmla="*/ 1105710 w 1308623"/>
                  <a:gd name="connsiteY202" fmla="*/ 829939 h 1573046"/>
                  <a:gd name="connsiteX203" fmla="*/ 1105283 w 1308623"/>
                  <a:gd name="connsiteY203" fmla="*/ 831113 h 1573046"/>
                  <a:gd name="connsiteX204" fmla="*/ 1105081 w 1308623"/>
                  <a:gd name="connsiteY204" fmla="*/ 841476 h 1573046"/>
                  <a:gd name="connsiteX205" fmla="*/ 1100760 w 1308623"/>
                  <a:gd name="connsiteY205" fmla="*/ 844990 h 1573046"/>
                  <a:gd name="connsiteX206" fmla="*/ 1097872 w 1308623"/>
                  <a:gd name="connsiteY206" fmla="*/ 845247 h 1573046"/>
                  <a:gd name="connsiteX207" fmla="*/ 1095633 w 1308623"/>
                  <a:gd name="connsiteY207" fmla="*/ 847977 h 1573046"/>
                  <a:gd name="connsiteX208" fmla="*/ 1092347 w 1308623"/>
                  <a:gd name="connsiteY208" fmla="*/ 849250 h 1573046"/>
                  <a:gd name="connsiteX209" fmla="*/ 1093247 w 1308623"/>
                  <a:gd name="connsiteY209" fmla="*/ 854767 h 1573046"/>
                  <a:gd name="connsiteX210" fmla="*/ 1090687 w 1308623"/>
                  <a:gd name="connsiteY210" fmla="*/ 856568 h 1573046"/>
                  <a:gd name="connsiteX211" fmla="*/ 1088978 w 1308623"/>
                  <a:gd name="connsiteY211" fmla="*/ 868553 h 1573046"/>
                  <a:gd name="connsiteX212" fmla="*/ 1090897 w 1308623"/>
                  <a:gd name="connsiteY212" fmla="*/ 872714 h 1573046"/>
                  <a:gd name="connsiteX213" fmla="*/ 1090560 w 1308623"/>
                  <a:gd name="connsiteY213" fmla="*/ 877920 h 1573046"/>
                  <a:gd name="connsiteX214" fmla="*/ 1091780 w 1308623"/>
                  <a:gd name="connsiteY214" fmla="*/ 882052 h 1573046"/>
                  <a:gd name="connsiteX215" fmla="*/ 1096578 w 1308623"/>
                  <a:gd name="connsiteY215" fmla="*/ 883296 h 1573046"/>
                  <a:gd name="connsiteX216" fmla="*/ 1097971 w 1308623"/>
                  <a:gd name="connsiteY216" fmla="*/ 887806 h 1573046"/>
                  <a:gd name="connsiteX217" fmla="*/ 1094097 w 1308623"/>
                  <a:gd name="connsiteY217" fmla="*/ 893792 h 1573046"/>
                  <a:gd name="connsiteX218" fmla="*/ 1090432 w 1308623"/>
                  <a:gd name="connsiteY218" fmla="*/ 896808 h 1573046"/>
                  <a:gd name="connsiteX219" fmla="*/ 1085729 w 1308623"/>
                  <a:gd name="connsiteY219" fmla="*/ 899297 h 1573046"/>
                  <a:gd name="connsiteX220" fmla="*/ 1078158 w 1308623"/>
                  <a:gd name="connsiteY220" fmla="*/ 900778 h 1573046"/>
                  <a:gd name="connsiteX221" fmla="*/ 1076129 w 1308623"/>
                  <a:gd name="connsiteY221" fmla="*/ 904499 h 1573046"/>
                  <a:gd name="connsiteX222" fmla="*/ 1066655 w 1308623"/>
                  <a:gd name="connsiteY222" fmla="*/ 909983 h 1573046"/>
                  <a:gd name="connsiteX223" fmla="*/ 1064458 w 1308623"/>
                  <a:gd name="connsiteY223" fmla="*/ 912560 h 1573046"/>
                  <a:gd name="connsiteX224" fmla="*/ 1059960 w 1308623"/>
                  <a:gd name="connsiteY224" fmla="*/ 911767 h 1573046"/>
                  <a:gd name="connsiteX225" fmla="*/ 1055958 w 1308623"/>
                  <a:gd name="connsiteY225" fmla="*/ 913501 h 1573046"/>
                  <a:gd name="connsiteX226" fmla="*/ 1055326 w 1308623"/>
                  <a:gd name="connsiteY226" fmla="*/ 916737 h 1573046"/>
                  <a:gd name="connsiteX227" fmla="*/ 1053029 w 1308623"/>
                  <a:gd name="connsiteY227" fmla="*/ 921213 h 1573046"/>
                  <a:gd name="connsiteX228" fmla="*/ 1055400 w 1308623"/>
                  <a:gd name="connsiteY228" fmla="*/ 928423 h 1573046"/>
                  <a:gd name="connsiteX229" fmla="*/ 1058961 w 1308623"/>
                  <a:gd name="connsiteY229" fmla="*/ 932103 h 1573046"/>
                  <a:gd name="connsiteX230" fmla="*/ 1055092 w 1308623"/>
                  <a:gd name="connsiteY230" fmla="*/ 937210 h 1573046"/>
                  <a:gd name="connsiteX231" fmla="*/ 1057873 w 1308623"/>
                  <a:gd name="connsiteY231" fmla="*/ 939085 h 1573046"/>
                  <a:gd name="connsiteX232" fmla="*/ 1063139 w 1308623"/>
                  <a:gd name="connsiteY232" fmla="*/ 940636 h 1573046"/>
                  <a:gd name="connsiteX233" fmla="*/ 1067091 w 1308623"/>
                  <a:gd name="connsiteY233" fmla="*/ 947407 h 1573046"/>
                  <a:gd name="connsiteX234" fmla="*/ 1069868 w 1308623"/>
                  <a:gd name="connsiteY234" fmla="*/ 948365 h 1573046"/>
                  <a:gd name="connsiteX235" fmla="*/ 1074806 w 1308623"/>
                  <a:gd name="connsiteY235" fmla="*/ 948684 h 1573046"/>
                  <a:gd name="connsiteX236" fmla="*/ 1077443 w 1308623"/>
                  <a:gd name="connsiteY236" fmla="*/ 950360 h 1573046"/>
                  <a:gd name="connsiteX237" fmla="*/ 1079300 w 1308623"/>
                  <a:gd name="connsiteY237" fmla="*/ 954015 h 1573046"/>
                  <a:gd name="connsiteX238" fmla="*/ 1081794 w 1308623"/>
                  <a:gd name="connsiteY238" fmla="*/ 956823 h 1573046"/>
                  <a:gd name="connsiteX239" fmla="*/ 1085035 w 1308623"/>
                  <a:gd name="connsiteY239" fmla="*/ 956956 h 1573046"/>
                  <a:gd name="connsiteX240" fmla="*/ 1088642 w 1308623"/>
                  <a:gd name="connsiteY240" fmla="*/ 958707 h 1573046"/>
                  <a:gd name="connsiteX241" fmla="*/ 1095925 w 1308623"/>
                  <a:gd name="connsiteY241" fmla="*/ 957744 h 1573046"/>
                  <a:gd name="connsiteX242" fmla="*/ 1098344 w 1308623"/>
                  <a:gd name="connsiteY242" fmla="*/ 960213 h 1573046"/>
                  <a:gd name="connsiteX243" fmla="*/ 1101664 w 1308623"/>
                  <a:gd name="connsiteY243" fmla="*/ 960972 h 1573046"/>
                  <a:gd name="connsiteX244" fmla="*/ 1103081 w 1308623"/>
                  <a:gd name="connsiteY244" fmla="*/ 964179 h 1573046"/>
                  <a:gd name="connsiteX245" fmla="*/ 1102683 w 1308623"/>
                  <a:gd name="connsiteY245" fmla="*/ 966112 h 1573046"/>
                  <a:gd name="connsiteX246" fmla="*/ 1097322 w 1308623"/>
                  <a:gd name="connsiteY246" fmla="*/ 967610 h 1573046"/>
                  <a:gd name="connsiteX247" fmla="*/ 1095074 w 1308623"/>
                  <a:gd name="connsiteY247" fmla="*/ 973243 h 1573046"/>
                  <a:gd name="connsiteX248" fmla="*/ 1095272 w 1308623"/>
                  <a:gd name="connsiteY248" fmla="*/ 981785 h 1573046"/>
                  <a:gd name="connsiteX249" fmla="*/ 1094409 w 1308623"/>
                  <a:gd name="connsiteY249" fmla="*/ 988402 h 1573046"/>
                  <a:gd name="connsiteX250" fmla="*/ 1094684 w 1308623"/>
                  <a:gd name="connsiteY250" fmla="*/ 991094 h 1573046"/>
                  <a:gd name="connsiteX251" fmla="*/ 1096677 w 1308623"/>
                  <a:gd name="connsiteY251" fmla="*/ 994807 h 1573046"/>
                  <a:gd name="connsiteX252" fmla="*/ 1097145 w 1308623"/>
                  <a:gd name="connsiteY252" fmla="*/ 1001000 h 1573046"/>
                  <a:gd name="connsiteX253" fmla="*/ 1099018 w 1308623"/>
                  <a:gd name="connsiteY253" fmla="*/ 1000718 h 1573046"/>
                  <a:gd name="connsiteX254" fmla="*/ 1103044 w 1308623"/>
                  <a:gd name="connsiteY254" fmla="*/ 1002983 h 1573046"/>
                  <a:gd name="connsiteX255" fmla="*/ 1103907 w 1308623"/>
                  <a:gd name="connsiteY255" fmla="*/ 1005655 h 1573046"/>
                  <a:gd name="connsiteX256" fmla="*/ 1108359 w 1308623"/>
                  <a:gd name="connsiteY256" fmla="*/ 1011886 h 1573046"/>
                  <a:gd name="connsiteX257" fmla="*/ 1113951 w 1308623"/>
                  <a:gd name="connsiteY257" fmla="*/ 1011844 h 1573046"/>
                  <a:gd name="connsiteX258" fmla="*/ 1111235 w 1308623"/>
                  <a:gd name="connsiteY258" fmla="*/ 1019722 h 1573046"/>
                  <a:gd name="connsiteX259" fmla="*/ 1113893 w 1308623"/>
                  <a:gd name="connsiteY259" fmla="*/ 1026127 h 1573046"/>
                  <a:gd name="connsiteX260" fmla="*/ 1114378 w 1308623"/>
                  <a:gd name="connsiteY260" fmla="*/ 1029226 h 1573046"/>
                  <a:gd name="connsiteX261" fmla="*/ 1113211 w 1308623"/>
                  <a:gd name="connsiteY261" fmla="*/ 1032093 h 1573046"/>
                  <a:gd name="connsiteX262" fmla="*/ 1113868 w 1308623"/>
                  <a:gd name="connsiteY262" fmla="*/ 1037876 h 1573046"/>
                  <a:gd name="connsiteX263" fmla="*/ 1117278 w 1308623"/>
                  <a:gd name="connsiteY263" fmla="*/ 1041663 h 1573046"/>
                  <a:gd name="connsiteX264" fmla="*/ 1117188 w 1308623"/>
                  <a:gd name="connsiteY264" fmla="*/ 1047874 h 1573046"/>
                  <a:gd name="connsiteX265" fmla="*/ 1115964 w 1308623"/>
                  <a:gd name="connsiteY265" fmla="*/ 1053960 h 1573046"/>
                  <a:gd name="connsiteX266" fmla="*/ 1114062 w 1308623"/>
                  <a:gd name="connsiteY266" fmla="*/ 1059573 h 1573046"/>
                  <a:gd name="connsiteX267" fmla="*/ 1117389 w 1308623"/>
                  <a:gd name="connsiteY267" fmla="*/ 1062124 h 1573046"/>
                  <a:gd name="connsiteX268" fmla="*/ 1115528 w 1308623"/>
                  <a:gd name="connsiteY268" fmla="*/ 1064982 h 1573046"/>
                  <a:gd name="connsiteX269" fmla="*/ 1114111 w 1308623"/>
                  <a:gd name="connsiteY269" fmla="*/ 1069462 h 1573046"/>
                  <a:gd name="connsiteX270" fmla="*/ 1114053 w 1308623"/>
                  <a:gd name="connsiteY270" fmla="*/ 1084874 h 1573046"/>
                  <a:gd name="connsiteX271" fmla="*/ 1110602 w 1308623"/>
                  <a:gd name="connsiteY271" fmla="*/ 1088052 h 1573046"/>
                  <a:gd name="connsiteX272" fmla="*/ 1108528 w 1308623"/>
                  <a:gd name="connsiteY272" fmla="*/ 1092922 h 1573046"/>
                  <a:gd name="connsiteX273" fmla="*/ 1105061 w 1308623"/>
                  <a:gd name="connsiteY273" fmla="*/ 1096120 h 1573046"/>
                  <a:gd name="connsiteX274" fmla="*/ 1101993 w 1308623"/>
                  <a:gd name="connsiteY274" fmla="*/ 1102239 h 1573046"/>
                  <a:gd name="connsiteX275" fmla="*/ 1102144 w 1308623"/>
                  <a:gd name="connsiteY275" fmla="*/ 1105176 h 1573046"/>
                  <a:gd name="connsiteX276" fmla="*/ 1105694 w 1308623"/>
                  <a:gd name="connsiteY276" fmla="*/ 1109935 h 1573046"/>
                  <a:gd name="connsiteX277" fmla="*/ 1108191 w 1308623"/>
                  <a:gd name="connsiteY277" fmla="*/ 1116398 h 1573046"/>
                  <a:gd name="connsiteX278" fmla="*/ 1108240 w 1308623"/>
                  <a:gd name="connsiteY278" fmla="*/ 1127731 h 1573046"/>
                  <a:gd name="connsiteX279" fmla="*/ 1107176 w 1308623"/>
                  <a:gd name="connsiteY279" fmla="*/ 1134054 h 1573046"/>
                  <a:gd name="connsiteX280" fmla="*/ 1105164 w 1308623"/>
                  <a:gd name="connsiteY280" fmla="*/ 1135564 h 1573046"/>
                  <a:gd name="connsiteX281" fmla="*/ 1100937 w 1308623"/>
                  <a:gd name="connsiteY281" fmla="*/ 1140919 h 1573046"/>
                  <a:gd name="connsiteX282" fmla="*/ 1100481 w 1308623"/>
                  <a:gd name="connsiteY282" fmla="*/ 1146051 h 1573046"/>
                  <a:gd name="connsiteX283" fmla="*/ 1098743 w 1308623"/>
                  <a:gd name="connsiteY283" fmla="*/ 1149332 h 1573046"/>
                  <a:gd name="connsiteX284" fmla="*/ 1099626 w 1308623"/>
                  <a:gd name="connsiteY284" fmla="*/ 1153589 h 1573046"/>
                  <a:gd name="connsiteX285" fmla="*/ 1098336 w 1308623"/>
                  <a:gd name="connsiteY285" fmla="*/ 1155845 h 1573046"/>
                  <a:gd name="connsiteX286" fmla="*/ 1097975 w 1308623"/>
                  <a:gd name="connsiteY286" fmla="*/ 1160122 h 1573046"/>
                  <a:gd name="connsiteX287" fmla="*/ 1093452 w 1308623"/>
                  <a:gd name="connsiteY287" fmla="*/ 1165574 h 1573046"/>
                  <a:gd name="connsiteX288" fmla="*/ 1088892 w 1308623"/>
                  <a:gd name="connsiteY288" fmla="*/ 1175447 h 1573046"/>
                  <a:gd name="connsiteX289" fmla="*/ 1087306 w 1308623"/>
                  <a:gd name="connsiteY289" fmla="*/ 1177322 h 1573046"/>
                  <a:gd name="connsiteX290" fmla="*/ 1086871 w 1308623"/>
                  <a:gd name="connsiteY290" fmla="*/ 1189361 h 1573046"/>
                  <a:gd name="connsiteX291" fmla="*/ 1088297 w 1308623"/>
                  <a:gd name="connsiteY291" fmla="*/ 1194210 h 1573046"/>
                  <a:gd name="connsiteX292" fmla="*/ 1088181 w 1308623"/>
                  <a:gd name="connsiteY292" fmla="*/ 1201221 h 1573046"/>
                  <a:gd name="connsiteX293" fmla="*/ 1086530 w 1308623"/>
                  <a:gd name="connsiteY293" fmla="*/ 1207502 h 1573046"/>
                  <a:gd name="connsiteX294" fmla="*/ 1081309 w 1308623"/>
                  <a:gd name="connsiteY294" fmla="*/ 1215973 h 1573046"/>
                  <a:gd name="connsiteX295" fmla="*/ 1079670 w 1308623"/>
                  <a:gd name="connsiteY295" fmla="*/ 1220429 h 1573046"/>
                  <a:gd name="connsiteX296" fmla="*/ 1074983 w 1308623"/>
                  <a:gd name="connsiteY296" fmla="*/ 1224760 h 1573046"/>
                  <a:gd name="connsiteX297" fmla="*/ 1074600 w 1308623"/>
                  <a:gd name="connsiteY297" fmla="*/ 1228817 h 1573046"/>
                  <a:gd name="connsiteX298" fmla="*/ 1072534 w 1308623"/>
                  <a:gd name="connsiteY298" fmla="*/ 1239184 h 1573046"/>
                  <a:gd name="connsiteX299" fmla="*/ 1070361 w 1308623"/>
                  <a:gd name="connsiteY299" fmla="*/ 1242652 h 1573046"/>
                  <a:gd name="connsiteX300" fmla="*/ 1067921 w 1308623"/>
                  <a:gd name="connsiteY300" fmla="*/ 1252707 h 1573046"/>
                  <a:gd name="connsiteX301" fmla="*/ 1061972 w 1308623"/>
                  <a:gd name="connsiteY301" fmla="*/ 1255964 h 1573046"/>
                  <a:gd name="connsiteX302" fmla="*/ 1058583 w 1308623"/>
                  <a:gd name="connsiteY302" fmla="*/ 1256727 h 1573046"/>
                  <a:gd name="connsiteX303" fmla="*/ 1055202 w 1308623"/>
                  <a:gd name="connsiteY303" fmla="*/ 1261490 h 1573046"/>
                  <a:gd name="connsiteX304" fmla="*/ 1048999 w 1308623"/>
                  <a:gd name="connsiteY304" fmla="*/ 1260880 h 1573046"/>
                  <a:gd name="connsiteX305" fmla="*/ 1047143 w 1308623"/>
                  <a:gd name="connsiteY305" fmla="*/ 1259573 h 1573046"/>
                  <a:gd name="connsiteX306" fmla="*/ 1044279 w 1308623"/>
                  <a:gd name="connsiteY306" fmla="*/ 1260320 h 1573046"/>
                  <a:gd name="connsiteX307" fmla="*/ 1038397 w 1308623"/>
                  <a:gd name="connsiteY307" fmla="*/ 1256225 h 1573046"/>
                  <a:gd name="connsiteX308" fmla="*/ 1034322 w 1308623"/>
                  <a:gd name="connsiteY308" fmla="*/ 1252334 h 1573046"/>
                  <a:gd name="connsiteX309" fmla="*/ 1032703 w 1308623"/>
                  <a:gd name="connsiteY309" fmla="*/ 1252703 h 1573046"/>
                  <a:gd name="connsiteX310" fmla="*/ 1027831 w 1308623"/>
                  <a:gd name="connsiteY310" fmla="*/ 1257358 h 1573046"/>
                  <a:gd name="connsiteX311" fmla="*/ 1025847 w 1308623"/>
                  <a:gd name="connsiteY311" fmla="*/ 1260208 h 1573046"/>
                  <a:gd name="connsiteX312" fmla="*/ 1025124 w 1308623"/>
                  <a:gd name="connsiteY312" fmla="*/ 1263435 h 1573046"/>
                  <a:gd name="connsiteX313" fmla="*/ 1014509 w 1308623"/>
                  <a:gd name="connsiteY313" fmla="*/ 1266650 h 1573046"/>
                  <a:gd name="connsiteX314" fmla="*/ 1012434 w 1308623"/>
                  <a:gd name="connsiteY314" fmla="*/ 1270405 h 1573046"/>
                  <a:gd name="connsiteX315" fmla="*/ 1007998 w 1308623"/>
                  <a:gd name="connsiteY315" fmla="*/ 1272624 h 1573046"/>
                  <a:gd name="connsiteX316" fmla="*/ 1008322 w 1308623"/>
                  <a:gd name="connsiteY316" fmla="*/ 1277735 h 1573046"/>
                  <a:gd name="connsiteX317" fmla="*/ 1006700 w 1308623"/>
                  <a:gd name="connsiteY317" fmla="*/ 1282145 h 1573046"/>
                  <a:gd name="connsiteX318" fmla="*/ 1006227 w 1308623"/>
                  <a:gd name="connsiteY318" fmla="*/ 1286148 h 1573046"/>
                  <a:gd name="connsiteX319" fmla="*/ 1003027 w 1308623"/>
                  <a:gd name="connsiteY319" fmla="*/ 1287082 h 1573046"/>
                  <a:gd name="connsiteX320" fmla="*/ 1000057 w 1308623"/>
                  <a:gd name="connsiteY320" fmla="*/ 1284987 h 1573046"/>
                  <a:gd name="connsiteX321" fmla="*/ 992375 w 1308623"/>
                  <a:gd name="connsiteY321" fmla="*/ 1283614 h 1573046"/>
                  <a:gd name="connsiteX322" fmla="*/ 989372 w 1308623"/>
                  <a:gd name="connsiteY322" fmla="*/ 1279473 h 1573046"/>
                  <a:gd name="connsiteX323" fmla="*/ 984611 w 1308623"/>
                  <a:gd name="connsiteY323" fmla="*/ 1278378 h 1573046"/>
                  <a:gd name="connsiteX324" fmla="*/ 976908 w 1308623"/>
                  <a:gd name="connsiteY324" fmla="*/ 1278839 h 1573046"/>
                  <a:gd name="connsiteX325" fmla="*/ 973939 w 1308623"/>
                  <a:gd name="connsiteY325" fmla="*/ 1278536 h 1573046"/>
                  <a:gd name="connsiteX326" fmla="*/ 971815 w 1308623"/>
                  <a:gd name="connsiteY326" fmla="*/ 1280104 h 1573046"/>
                  <a:gd name="connsiteX327" fmla="*/ 967855 w 1308623"/>
                  <a:gd name="connsiteY327" fmla="*/ 1280788 h 1573046"/>
                  <a:gd name="connsiteX328" fmla="*/ 964622 w 1308623"/>
                  <a:gd name="connsiteY328" fmla="*/ 1278578 h 1573046"/>
                  <a:gd name="connsiteX329" fmla="*/ 960727 w 1308623"/>
                  <a:gd name="connsiteY329" fmla="*/ 1279117 h 1573046"/>
                  <a:gd name="connsiteX330" fmla="*/ 959474 w 1308623"/>
                  <a:gd name="connsiteY330" fmla="*/ 1282340 h 1573046"/>
                  <a:gd name="connsiteX331" fmla="*/ 958221 w 1308623"/>
                  <a:gd name="connsiteY331" fmla="*/ 1289807 h 1573046"/>
                  <a:gd name="connsiteX332" fmla="*/ 958115 w 1308623"/>
                  <a:gd name="connsiteY332" fmla="*/ 1304094 h 1573046"/>
                  <a:gd name="connsiteX333" fmla="*/ 960834 w 1308623"/>
                  <a:gd name="connsiteY333" fmla="*/ 1308434 h 1573046"/>
                  <a:gd name="connsiteX334" fmla="*/ 969535 w 1308623"/>
                  <a:gd name="connsiteY334" fmla="*/ 1311964 h 1573046"/>
                  <a:gd name="connsiteX335" fmla="*/ 973219 w 1308623"/>
                  <a:gd name="connsiteY335" fmla="*/ 1312118 h 1573046"/>
                  <a:gd name="connsiteX336" fmla="*/ 973203 w 1308623"/>
                  <a:gd name="connsiteY336" fmla="*/ 1315872 h 1573046"/>
                  <a:gd name="connsiteX337" fmla="*/ 969054 w 1308623"/>
                  <a:gd name="connsiteY337" fmla="*/ 1323211 h 1573046"/>
                  <a:gd name="connsiteX338" fmla="*/ 967497 w 1308623"/>
                  <a:gd name="connsiteY338" fmla="*/ 1331935 h 1573046"/>
                  <a:gd name="connsiteX339" fmla="*/ 964618 w 1308623"/>
                  <a:gd name="connsiteY339" fmla="*/ 1331088 h 1573046"/>
                  <a:gd name="connsiteX340" fmla="*/ 960711 w 1308623"/>
                  <a:gd name="connsiteY340" fmla="*/ 1331292 h 1573046"/>
                  <a:gd name="connsiteX341" fmla="*/ 958373 w 1308623"/>
                  <a:gd name="connsiteY341" fmla="*/ 1330051 h 1573046"/>
                  <a:gd name="connsiteX342" fmla="*/ 955514 w 1308623"/>
                  <a:gd name="connsiteY342" fmla="*/ 1334992 h 1573046"/>
                  <a:gd name="connsiteX343" fmla="*/ 951201 w 1308623"/>
                  <a:gd name="connsiteY343" fmla="*/ 1337738 h 1573046"/>
                  <a:gd name="connsiteX344" fmla="*/ 947787 w 1308623"/>
                  <a:gd name="connsiteY344" fmla="*/ 1342020 h 1573046"/>
                  <a:gd name="connsiteX345" fmla="*/ 951258 w 1308623"/>
                  <a:gd name="connsiteY345" fmla="*/ 1345836 h 1573046"/>
                  <a:gd name="connsiteX346" fmla="*/ 956545 w 1308623"/>
                  <a:gd name="connsiteY346" fmla="*/ 1359385 h 1573046"/>
                  <a:gd name="connsiteX347" fmla="*/ 952133 w 1308623"/>
                  <a:gd name="connsiteY347" fmla="*/ 1370449 h 1573046"/>
                  <a:gd name="connsiteX348" fmla="*/ 951357 w 1308623"/>
                  <a:gd name="connsiteY348" fmla="*/ 1378310 h 1573046"/>
                  <a:gd name="connsiteX349" fmla="*/ 949196 w 1308623"/>
                  <a:gd name="connsiteY349" fmla="*/ 1381347 h 1573046"/>
                  <a:gd name="connsiteX350" fmla="*/ 951649 w 1308623"/>
                  <a:gd name="connsiteY350" fmla="*/ 1383885 h 1573046"/>
                  <a:gd name="connsiteX351" fmla="*/ 956147 w 1308623"/>
                  <a:gd name="connsiteY351" fmla="*/ 1391614 h 1573046"/>
                  <a:gd name="connsiteX352" fmla="*/ 956780 w 1308623"/>
                  <a:gd name="connsiteY352" fmla="*/ 1394643 h 1573046"/>
                  <a:gd name="connsiteX353" fmla="*/ 951369 w 1308623"/>
                  <a:gd name="connsiteY353" fmla="*/ 1395415 h 1573046"/>
                  <a:gd name="connsiteX354" fmla="*/ 949357 w 1308623"/>
                  <a:gd name="connsiteY354" fmla="*/ 1394763 h 1573046"/>
                  <a:gd name="connsiteX355" fmla="*/ 944784 w 1308623"/>
                  <a:gd name="connsiteY355" fmla="*/ 1397866 h 1573046"/>
                  <a:gd name="connsiteX356" fmla="*/ 943264 w 1308623"/>
                  <a:gd name="connsiteY356" fmla="*/ 1399878 h 1573046"/>
                  <a:gd name="connsiteX357" fmla="*/ 933947 w 1308623"/>
                  <a:gd name="connsiteY357" fmla="*/ 1407590 h 1573046"/>
                  <a:gd name="connsiteX358" fmla="*/ 930267 w 1308623"/>
                  <a:gd name="connsiteY358" fmla="*/ 1413966 h 1573046"/>
                  <a:gd name="connsiteX359" fmla="*/ 928459 w 1308623"/>
                  <a:gd name="connsiteY359" fmla="*/ 1418525 h 1573046"/>
                  <a:gd name="connsiteX360" fmla="*/ 923078 w 1308623"/>
                  <a:gd name="connsiteY360" fmla="*/ 1418247 h 1573046"/>
                  <a:gd name="connsiteX361" fmla="*/ 921053 w 1308623"/>
                  <a:gd name="connsiteY361" fmla="*/ 1413634 h 1573046"/>
                  <a:gd name="connsiteX362" fmla="*/ 915926 w 1308623"/>
                  <a:gd name="connsiteY362" fmla="*/ 1411693 h 1573046"/>
                  <a:gd name="connsiteX363" fmla="*/ 912504 w 1308623"/>
                  <a:gd name="connsiteY363" fmla="*/ 1414493 h 1573046"/>
                  <a:gd name="connsiteX364" fmla="*/ 901770 w 1308623"/>
                  <a:gd name="connsiteY364" fmla="*/ 1406752 h 1573046"/>
                  <a:gd name="connsiteX365" fmla="*/ 895579 w 1308623"/>
                  <a:gd name="connsiteY365" fmla="*/ 1405823 h 1573046"/>
                  <a:gd name="connsiteX366" fmla="*/ 893065 w 1308623"/>
                  <a:gd name="connsiteY366" fmla="*/ 1408328 h 1573046"/>
                  <a:gd name="connsiteX367" fmla="*/ 882569 w 1308623"/>
                  <a:gd name="connsiteY367" fmla="*/ 1410726 h 1573046"/>
                  <a:gd name="connsiteX368" fmla="*/ 877368 w 1308623"/>
                  <a:gd name="connsiteY368" fmla="*/ 1409900 h 1573046"/>
                  <a:gd name="connsiteX369" fmla="*/ 871921 w 1308623"/>
                  <a:gd name="connsiteY369" fmla="*/ 1410880 h 1573046"/>
                  <a:gd name="connsiteX370" fmla="*/ 869325 w 1308623"/>
                  <a:gd name="connsiteY370" fmla="*/ 1409411 h 1573046"/>
                  <a:gd name="connsiteX371" fmla="*/ 867176 w 1308623"/>
                  <a:gd name="connsiteY371" fmla="*/ 1406387 h 1573046"/>
                  <a:gd name="connsiteX372" fmla="*/ 860998 w 1308623"/>
                  <a:gd name="connsiteY372" fmla="*/ 1405528 h 1573046"/>
                  <a:gd name="connsiteX373" fmla="*/ 857917 w 1308623"/>
                  <a:gd name="connsiteY373" fmla="*/ 1407930 h 1573046"/>
                  <a:gd name="connsiteX374" fmla="*/ 853020 w 1308623"/>
                  <a:gd name="connsiteY374" fmla="*/ 1413568 h 1573046"/>
                  <a:gd name="connsiteX375" fmla="*/ 851213 w 1308623"/>
                  <a:gd name="connsiteY375" fmla="*/ 1418828 h 1573046"/>
                  <a:gd name="connsiteX376" fmla="*/ 844069 w 1308623"/>
                  <a:gd name="connsiteY376" fmla="*/ 1420375 h 1573046"/>
                  <a:gd name="connsiteX377" fmla="*/ 834502 w 1308623"/>
                  <a:gd name="connsiteY377" fmla="*/ 1419115 h 1573046"/>
                  <a:gd name="connsiteX378" fmla="*/ 829937 w 1308623"/>
                  <a:gd name="connsiteY378" fmla="*/ 1417588 h 1573046"/>
                  <a:gd name="connsiteX379" fmla="*/ 827189 w 1308623"/>
                  <a:gd name="connsiteY379" fmla="*/ 1415792 h 1573046"/>
                  <a:gd name="connsiteX380" fmla="*/ 820662 w 1308623"/>
                  <a:gd name="connsiteY380" fmla="*/ 1413862 h 1573046"/>
                  <a:gd name="connsiteX381" fmla="*/ 817252 w 1308623"/>
                  <a:gd name="connsiteY381" fmla="*/ 1413751 h 1573046"/>
                  <a:gd name="connsiteX382" fmla="*/ 809020 w 1308623"/>
                  <a:gd name="connsiteY382" fmla="*/ 1411809 h 1573046"/>
                  <a:gd name="connsiteX383" fmla="*/ 809443 w 1308623"/>
                  <a:gd name="connsiteY383" fmla="*/ 1419007 h 1573046"/>
                  <a:gd name="connsiteX384" fmla="*/ 807956 w 1308623"/>
                  <a:gd name="connsiteY384" fmla="*/ 1424466 h 1573046"/>
                  <a:gd name="connsiteX385" fmla="*/ 804694 w 1308623"/>
                  <a:gd name="connsiteY385" fmla="*/ 1432203 h 1573046"/>
                  <a:gd name="connsiteX386" fmla="*/ 804563 w 1308623"/>
                  <a:gd name="connsiteY386" fmla="*/ 1435795 h 1573046"/>
                  <a:gd name="connsiteX387" fmla="*/ 799120 w 1308623"/>
                  <a:gd name="connsiteY387" fmla="*/ 1440226 h 1573046"/>
                  <a:gd name="connsiteX388" fmla="*/ 798939 w 1308623"/>
                  <a:gd name="connsiteY388" fmla="*/ 1444669 h 1573046"/>
                  <a:gd name="connsiteX389" fmla="*/ 797513 w 1308623"/>
                  <a:gd name="connsiteY389" fmla="*/ 1448776 h 1573046"/>
                  <a:gd name="connsiteX390" fmla="*/ 790998 w 1308623"/>
                  <a:gd name="connsiteY390" fmla="*/ 1452746 h 1573046"/>
                  <a:gd name="connsiteX391" fmla="*/ 788866 w 1308623"/>
                  <a:gd name="connsiteY391" fmla="*/ 1455073 h 1573046"/>
                  <a:gd name="connsiteX392" fmla="*/ 784590 w 1308623"/>
                  <a:gd name="connsiteY392" fmla="*/ 1455334 h 1573046"/>
                  <a:gd name="connsiteX393" fmla="*/ 780901 w 1308623"/>
                  <a:gd name="connsiteY393" fmla="*/ 1460168 h 1573046"/>
                  <a:gd name="connsiteX394" fmla="*/ 783324 w 1308623"/>
                  <a:gd name="connsiteY394" fmla="*/ 1467291 h 1573046"/>
                  <a:gd name="connsiteX395" fmla="*/ 781870 w 1308623"/>
                  <a:gd name="connsiteY395" fmla="*/ 1471962 h 1573046"/>
                  <a:gd name="connsiteX396" fmla="*/ 776115 w 1308623"/>
                  <a:gd name="connsiteY396" fmla="*/ 1473824 h 1573046"/>
                  <a:gd name="connsiteX397" fmla="*/ 773642 w 1308623"/>
                  <a:gd name="connsiteY397" fmla="*/ 1481242 h 1573046"/>
                  <a:gd name="connsiteX398" fmla="*/ 766909 w 1308623"/>
                  <a:gd name="connsiteY398" fmla="*/ 1485452 h 1573046"/>
                  <a:gd name="connsiteX399" fmla="*/ 763541 w 1308623"/>
                  <a:gd name="connsiteY399" fmla="*/ 1490289 h 1573046"/>
                  <a:gd name="connsiteX400" fmla="*/ 756241 w 1308623"/>
                  <a:gd name="connsiteY400" fmla="*/ 1497313 h 1573046"/>
                  <a:gd name="connsiteX401" fmla="*/ 756171 w 1308623"/>
                  <a:gd name="connsiteY401" fmla="*/ 1498677 h 1573046"/>
                  <a:gd name="connsiteX402" fmla="*/ 762436 w 1308623"/>
                  <a:gd name="connsiteY402" fmla="*/ 1502112 h 1573046"/>
                  <a:gd name="connsiteX403" fmla="*/ 765919 w 1308623"/>
                  <a:gd name="connsiteY403" fmla="*/ 1505672 h 1573046"/>
                  <a:gd name="connsiteX404" fmla="*/ 775306 w 1308623"/>
                  <a:gd name="connsiteY404" fmla="*/ 1510111 h 1573046"/>
                  <a:gd name="connsiteX405" fmla="*/ 777939 w 1308623"/>
                  <a:gd name="connsiteY405" fmla="*/ 1516599 h 1573046"/>
                  <a:gd name="connsiteX406" fmla="*/ 783304 w 1308623"/>
                  <a:gd name="connsiteY406" fmla="*/ 1518013 h 1573046"/>
                  <a:gd name="connsiteX407" fmla="*/ 786065 w 1308623"/>
                  <a:gd name="connsiteY407" fmla="*/ 1520071 h 1573046"/>
                  <a:gd name="connsiteX408" fmla="*/ 792058 w 1308623"/>
                  <a:gd name="connsiteY408" fmla="*/ 1521635 h 1573046"/>
                  <a:gd name="connsiteX409" fmla="*/ 790517 w 1308623"/>
                  <a:gd name="connsiteY409" fmla="*/ 1525223 h 1573046"/>
                  <a:gd name="connsiteX410" fmla="*/ 786085 w 1308623"/>
                  <a:gd name="connsiteY410" fmla="*/ 1527190 h 1573046"/>
                  <a:gd name="connsiteX411" fmla="*/ 781735 w 1308623"/>
                  <a:gd name="connsiteY411" fmla="*/ 1534155 h 1573046"/>
                  <a:gd name="connsiteX412" fmla="*/ 781924 w 1308623"/>
                  <a:gd name="connsiteY412" fmla="*/ 1538005 h 1573046"/>
                  <a:gd name="connsiteX413" fmla="*/ 779640 w 1308623"/>
                  <a:gd name="connsiteY413" fmla="*/ 1542751 h 1573046"/>
                  <a:gd name="connsiteX414" fmla="*/ 769612 w 1308623"/>
                  <a:gd name="connsiteY414" fmla="*/ 1543020 h 1573046"/>
                  <a:gd name="connsiteX415" fmla="*/ 765135 w 1308623"/>
                  <a:gd name="connsiteY415" fmla="*/ 1546742 h 1573046"/>
                  <a:gd name="connsiteX416" fmla="*/ 759404 w 1308623"/>
                  <a:gd name="connsiteY416" fmla="*/ 1548139 h 1573046"/>
                  <a:gd name="connsiteX417" fmla="*/ 753640 w 1308623"/>
                  <a:gd name="connsiteY417" fmla="*/ 1551599 h 1573046"/>
                  <a:gd name="connsiteX418" fmla="*/ 749007 w 1308623"/>
                  <a:gd name="connsiteY418" fmla="*/ 1552371 h 1573046"/>
                  <a:gd name="connsiteX419" fmla="*/ 746443 w 1308623"/>
                  <a:gd name="connsiteY419" fmla="*/ 1553939 h 1573046"/>
                  <a:gd name="connsiteX420" fmla="*/ 746234 w 1308623"/>
                  <a:gd name="connsiteY420" fmla="*/ 1557187 h 1573046"/>
                  <a:gd name="connsiteX421" fmla="*/ 742688 w 1308623"/>
                  <a:gd name="connsiteY421" fmla="*/ 1559842 h 1573046"/>
                  <a:gd name="connsiteX422" fmla="*/ 737742 w 1308623"/>
                  <a:gd name="connsiteY422" fmla="*/ 1561016 h 1573046"/>
                  <a:gd name="connsiteX423" fmla="*/ 733914 w 1308623"/>
                  <a:gd name="connsiteY423" fmla="*/ 1565783 h 1573046"/>
                  <a:gd name="connsiteX424" fmla="*/ 725620 w 1308623"/>
                  <a:gd name="connsiteY424" fmla="*/ 1566306 h 1573046"/>
                  <a:gd name="connsiteX425" fmla="*/ 724244 w 1308623"/>
                  <a:gd name="connsiteY425" fmla="*/ 1568720 h 1573046"/>
                  <a:gd name="connsiteX426" fmla="*/ 719585 w 1308623"/>
                  <a:gd name="connsiteY426" fmla="*/ 1571997 h 1573046"/>
                  <a:gd name="connsiteX427" fmla="*/ 713764 w 1308623"/>
                  <a:gd name="connsiteY427" fmla="*/ 1573046 h 1573046"/>
                  <a:gd name="connsiteX428" fmla="*/ 711751 w 1308623"/>
                  <a:gd name="connsiteY428" fmla="*/ 1568168 h 1573046"/>
                  <a:gd name="connsiteX429" fmla="*/ 708268 w 1308623"/>
                  <a:gd name="connsiteY429" fmla="*/ 1565289 h 1573046"/>
                  <a:gd name="connsiteX430" fmla="*/ 705351 w 1308623"/>
                  <a:gd name="connsiteY430" fmla="*/ 1561497 h 1573046"/>
                  <a:gd name="connsiteX431" fmla="*/ 704998 w 1308623"/>
                  <a:gd name="connsiteY431" fmla="*/ 1557602 h 1573046"/>
                  <a:gd name="connsiteX432" fmla="*/ 705450 w 1308623"/>
                  <a:gd name="connsiteY432" fmla="*/ 1551545 h 1573046"/>
                  <a:gd name="connsiteX433" fmla="*/ 709463 w 1308623"/>
                  <a:gd name="connsiteY433" fmla="*/ 1547152 h 1573046"/>
                  <a:gd name="connsiteX434" fmla="*/ 712125 w 1308623"/>
                  <a:gd name="connsiteY434" fmla="*/ 1546264 h 1573046"/>
                  <a:gd name="connsiteX435" fmla="*/ 714808 w 1308623"/>
                  <a:gd name="connsiteY435" fmla="*/ 1541618 h 1573046"/>
                  <a:gd name="connsiteX436" fmla="*/ 713189 w 1308623"/>
                  <a:gd name="connsiteY436" fmla="*/ 1536437 h 1573046"/>
                  <a:gd name="connsiteX437" fmla="*/ 707401 w 1308623"/>
                  <a:gd name="connsiteY437" fmla="*/ 1530824 h 1573046"/>
                  <a:gd name="connsiteX438" fmla="*/ 705092 w 1308623"/>
                  <a:gd name="connsiteY438" fmla="*/ 1526115 h 1573046"/>
                  <a:gd name="connsiteX439" fmla="*/ 701568 w 1308623"/>
                  <a:gd name="connsiteY439" fmla="*/ 1521286 h 1573046"/>
                  <a:gd name="connsiteX440" fmla="*/ 699165 w 1308623"/>
                  <a:gd name="connsiteY440" fmla="*/ 1519735 h 1573046"/>
                  <a:gd name="connsiteX441" fmla="*/ 693245 w 1308623"/>
                  <a:gd name="connsiteY441" fmla="*/ 1519598 h 1573046"/>
                  <a:gd name="connsiteX442" fmla="*/ 685875 w 1308623"/>
                  <a:gd name="connsiteY442" fmla="*/ 1521137 h 1573046"/>
                  <a:gd name="connsiteX443" fmla="*/ 680371 w 1308623"/>
                  <a:gd name="connsiteY443" fmla="*/ 1518810 h 1573046"/>
                  <a:gd name="connsiteX444" fmla="*/ 675613 w 1308623"/>
                  <a:gd name="connsiteY444" fmla="*/ 1518022 h 1573046"/>
                  <a:gd name="connsiteX445" fmla="*/ 668178 w 1308623"/>
                  <a:gd name="connsiteY445" fmla="*/ 1515661 h 1573046"/>
                  <a:gd name="connsiteX446" fmla="*/ 662057 w 1308623"/>
                  <a:gd name="connsiteY446" fmla="*/ 1513098 h 1573046"/>
                  <a:gd name="connsiteX447" fmla="*/ 656967 w 1308623"/>
                  <a:gd name="connsiteY447" fmla="*/ 1511712 h 1573046"/>
                  <a:gd name="connsiteX448" fmla="*/ 654548 w 1308623"/>
                  <a:gd name="connsiteY448" fmla="*/ 1508874 h 1573046"/>
                  <a:gd name="connsiteX449" fmla="*/ 648941 w 1308623"/>
                  <a:gd name="connsiteY449" fmla="*/ 1507149 h 1573046"/>
                  <a:gd name="connsiteX450" fmla="*/ 644348 w 1308623"/>
                  <a:gd name="connsiteY450" fmla="*/ 1507871 h 1573046"/>
                  <a:gd name="connsiteX451" fmla="*/ 633844 w 1308623"/>
                  <a:gd name="connsiteY451" fmla="*/ 1507796 h 1573046"/>
                  <a:gd name="connsiteX452" fmla="*/ 631395 w 1308623"/>
                  <a:gd name="connsiteY452" fmla="*/ 1504809 h 1573046"/>
                  <a:gd name="connsiteX453" fmla="*/ 626819 w 1308623"/>
                  <a:gd name="connsiteY453" fmla="*/ 1502639 h 1573046"/>
                  <a:gd name="connsiteX454" fmla="*/ 624149 w 1308623"/>
                  <a:gd name="connsiteY454" fmla="*/ 1504577 h 1573046"/>
                  <a:gd name="connsiteX455" fmla="*/ 617297 w 1308623"/>
                  <a:gd name="connsiteY455" fmla="*/ 1504444 h 1573046"/>
                  <a:gd name="connsiteX456" fmla="*/ 612794 w 1308623"/>
                  <a:gd name="connsiteY456" fmla="*/ 1506609 h 1573046"/>
                  <a:gd name="connsiteX457" fmla="*/ 610358 w 1308623"/>
                  <a:gd name="connsiteY457" fmla="*/ 1506904 h 1573046"/>
                  <a:gd name="connsiteX458" fmla="*/ 603983 w 1308623"/>
                  <a:gd name="connsiteY458" fmla="*/ 1508347 h 1573046"/>
                  <a:gd name="connsiteX459" fmla="*/ 599226 w 1308623"/>
                  <a:gd name="connsiteY459" fmla="*/ 1510724 h 1573046"/>
                  <a:gd name="connsiteX460" fmla="*/ 595336 w 1308623"/>
                  <a:gd name="connsiteY460" fmla="*/ 1510621 h 1573046"/>
                  <a:gd name="connsiteX461" fmla="*/ 592468 w 1308623"/>
                  <a:gd name="connsiteY461" fmla="*/ 1511513 h 1573046"/>
                  <a:gd name="connsiteX462" fmla="*/ 588294 w 1308623"/>
                  <a:gd name="connsiteY462" fmla="*/ 1510281 h 1573046"/>
                  <a:gd name="connsiteX463" fmla="*/ 581845 w 1308623"/>
                  <a:gd name="connsiteY463" fmla="*/ 1506248 h 1573046"/>
                  <a:gd name="connsiteX464" fmla="*/ 577803 w 1308623"/>
                  <a:gd name="connsiteY464" fmla="*/ 1501789 h 1573046"/>
                  <a:gd name="connsiteX465" fmla="*/ 573123 w 1308623"/>
                  <a:gd name="connsiteY465" fmla="*/ 1499748 h 1573046"/>
                  <a:gd name="connsiteX466" fmla="*/ 568169 w 1308623"/>
                  <a:gd name="connsiteY466" fmla="*/ 1500536 h 1573046"/>
                  <a:gd name="connsiteX467" fmla="*/ 565364 w 1308623"/>
                  <a:gd name="connsiteY467" fmla="*/ 1503734 h 1573046"/>
                  <a:gd name="connsiteX468" fmla="*/ 562513 w 1308623"/>
                  <a:gd name="connsiteY468" fmla="*/ 1504560 h 1573046"/>
                  <a:gd name="connsiteX469" fmla="*/ 554835 w 1308623"/>
                  <a:gd name="connsiteY469" fmla="*/ 1500179 h 1573046"/>
                  <a:gd name="connsiteX470" fmla="*/ 549564 w 1308623"/>
                  <a:gd name="connsiteY470" fmla="*/ 1498744 h 1573046"/>
                  <a:gd name="connsiteX471" fmla="*/ 544479 w 1308623"/>
                  <a:gd name="connsiteY471" fmla="*/ 1496308 h 1573046"/>
                  <a:gd name="connsiteX472" fmla="*/ 541780 w 1308623"/>
                  <a:gd name="connsiteY472" fmla="*/ 1496491 h 1573046"/>
                  <a:gd name="connsiteX473" fmla="*/ 538703 w 1308623"/>
                  <a:gd name="connsiteY473" fmla="*/ 1494873 h 1573046"/>
                  <a:gd name="connsiteX474" fmla="*/ 534410 w 1308623"/>
                  <a:gd name="connsiteY474" fmla="*/ 1496923 h 1573046"/>
                  <a:gd name="connsiteX475" fmla="*/ 527714 w 1308623"/>
                  <a:gd name="connsiteY475" fmla="*/ 1494156 h 1573046"/>
                  <a:gd name="connsiteX476" fmla="*/ 521823 w 1308623"/>
                  <a:gd name="connsiteY476" fmla="*/ 1494612 h 1573046"/>
                  <a:gd name="connsiteX477" fmla="*/ 510900 w 1308623"/>
                  <a:gd name="connsiteY477" fmla="*/ 1494106 h 1573046"/>
                  <a:gd name="connsiteX478" fmla="*/ 506735 w 1308623"/>
                  <a:gd name="connsiteY478" fmla="*/ 1495483 h 1573046"/>
                  <a:gd name="connsiteX479" fmla="*/ 504385 w 1308623"/>
                  <a:gd name="connsiteY479" fmla="*/ 1494632 h 1573046"/>
                  <a:gd name="connsiteX480" fmla="*/ 497767 w 1308623"/>
                  <a:gd name="connsiteY480" fmla="*/ 1495143 h 1573046"/>
                  <a:gd name="connsiteX481" fmla="*/ 484387 w 1308623"/>
                  <a:gd name="connsiteY481" fmla="*/ 1495015 h 1573046"/>
                  <a:gd name="connsiteX482" fmla="*/ 479236 w 1308623"/>
                  <a:gd name="connsiteY482" fmla="*/ 1497529 h 1573046"/>
                  <a:gd name="connsiteX483" fmla="*/ 479006 w 1308623"/>
                  <a:gd name="connsiteY483" fmla="*/ 1499789 h 1573046"/>
                  <a:gd name="connsiteX484" fmla="*/ 475280 w 1308623"/>
                  <a:gd name="connsiteY484" fmla="*/ 1505863 h 1573046"/>
                  <a:gd name="connsiteX485" fmla="*/ 474993 w 1308623"/>
                  <a:gd name="connsiteY485" fmla="*/ 1509206 h 1573046"/>
                  <a:gd name="connsiteX486" fmla="*/ 473020 w 1308623"/>
                  <a:gd name="connsiteY486" fmla="*/ 1510463 h 1573046"/>
                  <a:gd name="connsiteX487" fmla="*/ 465384 w 1308623"/>
                  <a:gd name="connsiteY487" fmla="*/ 1510115 h 1573046"/>
                  <a:gd name="connsiteX488" fmla="*/ 459234 w 1308623"/>
                  <a:gd name="connsiteY488" fmla="*/ 1508733 h 1573046"/>
                  <a:gd name="connsiteX489" fmla="*/ 455763 w 1308623"/>
                  <a:gd name="connsiteY489" fmla="*/ 1506630 h 1573046"/>
                  <a:gd name="connsiteX490" fmla="*/ 450722 w 1308623"/>
                  <a:gd name="connsiteY490" fmla="*/ 1504652 h 1573046"/>
                  <a:gd name="connsiteX491" fmla="*/ 447769 w 1308623"/>
                  <a:gd name="connsiteY491" fmla="*/ 1501403 h 1573046"/>
                  <a:gd name="connsiteX492" fmla="*/ 442215 w 1308623"/>
                  <a:gd name="connsiteY492" fmla="*/ 1499117 h 1573046"/>
                  <a:gd name="connsiteX493" fmla="*/ 432446 w 1308623"/>
                  <a:gd name="connsiteY493" fmla="*/ 1500329 h 1573046"/>
                  <a:gd name="connsiteX494" fmla="*/ 429036 w 1308623"/>
                  <a:gd name="connsiteY494" fmla="*/ 1499204 h 1573046"/>
                  <a:gd name="connsiteX495" fmla="*/ 423253 w 1308623"/>
                  <a:gd name="connsiteY495" fmla="*/ 1499731 h 1573046"/>
                  <a:gd name="connsiteX496" fmla="*/ 415640 w 1308623"/>
                  <a:gd name="connsiteY496" fmla="*/ 1501652 h 1573046"/>
                  <a:gd name="connsiteX497" fmla="*/ 411754 w 1308623"/>
                  <a:gd name="connsiteY497" fmla="*/ 1499864 h 1573046"/>
                  <a:gd name="connsiteX498" fmla="*/ 402614 w 1308623"/>
                  <a:gd name="connsiteY498" fmla="*/ 1500163 h 1573046"/>
                  <a:gd name="connsiteX499" fmla="*/ 398153 w 1308623"/>
                  <a:gd name="connsiteY499" fmla="*/ 1503452 h 1573046"/>
                  <a:gd name="connsiteX500" fmla="*/ 392829 w 1308623"/>
                  <a:gd name="connsiteY500" fmla="*/ 1500855 h 1573046"/>
                  <a:gd name="connsiteX501" fmla="*/ 390857 w 1308623"/>
                  <a:gd name="connsiteY501" fmla="*/ 1498640 h 1573046"/>
                  <a:gd name="connsiteX502" fmla="*/ 386827 w 1308623"/>
                  <a:gd name="connsiteY502" fmla="*/ 1496624 h 1573046"/>
                  <a:gd name="connsiteX503" fmla="*/ 385061 w 1308623"/>
                  <a:gd name="connsiteY503" fmla="*/ 1490941 h 1573046"/>
                  <a:gd name="connsiteX504" fmla="*/ 381922 w 1308623"/>
                  <a:gd name="connsiteY504" fmla="*/ 1484988 h 1573046"/>
                  <a:gd name="connsiteX505" fmla="*/ 377190 w 1308623"/>
                  <a:gd name="connsiteY505" fmla="*/ 1480648 h 1573046"/>
                  <a:gd name="connsiteX506" fmla="*/ 375284 w 1308623"/>
                  <a:gd name="connsiteY506" fmla="*/ 1469875 h 1573046"/>
                  <a:gd name="connsiteX507" fmla="*/ 373714 w 1308623"/>
                  <a:gd name="connsiteY507" fmla="*/ 1467544 h 1573046"/>
                  <a:gd name="connsiteX508" fmla="*/ 373981 w 1308623"/>
                  <a:gd name="connsiteY508" fmla="*/ 1457633 h 1573046"/>
                  <a:gd name="connsiteX509" fmla="*/ 372536 w 1308623"/>
                  <a:gd name="connsiteY509" fmla="*/ 1454165 h 1573046"/>
                  <a:gd name="connsiteX510" fmla="*/ 370929 w 1308623"/>
                  <a:gd name="connsiteY510" fmla="*/ 1453426 h 1573046"/>
                  <a:gd name="connsiteX511" fmla="*/ 369360 w 1308623"/>
                  <a:gd name="connsiteY511" fmla="*/ 1448535 h 1573046"/>
                  <a:gd name="connsiteX512" fmla="*/ 371529 w 1308623"/>
                  <a:gd name="connsiteY512" fmla="*/ 1439558 h 1573046"/>
                  <a:gd name="connsiteX513" fmla="*/ 371328 w 1308623"/>
                  <a:gd name="connsiteY513" fmla="*/ 1436310 h 1573046"/>
                  <a:gd name="connsiteX514" fmla="*/ 369274 w 1308623"/>
                  <a:gd name="connsiteY514" fmla="*/ 1430033 h 1573046"/>
                  <a:gd name="connsiteX515" fmla="*/ 369282 w 1308623"/>
                  <a:gd name="connsiteY515" fmla="*/ 1424781 h 1573046"/>
                  <a:gd name="connsiteX516" fmla="*/ 364513 w 1308623"/>
                  <a:gd name="connsiteY516" fmla="*/ 1420118 h 1573046"/>
                  <a:gd name="connsiteX517" fmla="*/ 363486 w 1308623"/>
                  <a:gd name="connsiteY517" fmla="*/ 1417335 h 1573046"/>
                  <a:gd name="connsiteX518" fmla="*/ 363872 w 1308623"/>
                  <a:gd name="connsiteY518" fmla="*/ 1413614 h 1573046"/>
                  <a:gd name="connsiteX519" fmla="*/ 362837 w 1308623"/>
                  <a:gd name="connsiteY519" fmla="*/ 1409175 h 1573046"/>
                  <a:gd name="connsiteX520" fmla="*/ 364985 w 1308623"/>
                  <a:gd name="connsiteY520" fmla="*/ 1406312 h 1573046"/>
                  <a:gd name="connsiteX521" fmla="*/ 360959 w 1308623"/>
                  <a:gd name="connsiteY521" fmla="*/ 1402031 h 1573046"/>
                  <a:gd name="connsiteX522" fmla="*/ 359267 w 1308623"/>
                  <a:gd name="connsiteY522" fmla="*/ 1398281 h 1573046"/>
                  <a:gd name="connsiteX523" fmla="*/ 354284 w 1308623"/>
                  <a:gd name="connsiteY523" fmla="*/ 1391220 h 1573046"/>
                  <a:gd name="connsiteX524" fmla="*/ 350907 w 1308623"/>
                  <a:gd name="connsiteY524" fmla="*/ 1384429 h 1573046"/>
                  <a:gd name="connsiteX525" fmla="*/ 348122 w 1308623"/>
                  <a:gd name="connsiteY525" fmla="*/ 1380596 h 1573046"/>
                  <a:gd name="connsiteX526" fmla="*/ 343944 w 1308623"/>
                  <a:gd name="connsiteY526" fmla="*/ 1377323 h 1573046"/>
                  <a:gd name="connsiteX527" fmla="*/ 344585 w 1308623"/>
                  <a:gd name="connsiteY527" fmla="*/ 1374560 h 1573046"/>
                  <a:gd name="connsiteX528" fmla="*/ 343439 w 1308623"/>
                  <a:gd name="connsiteY528" fmla="*/ 1371283 h 1573046"/>
                  <a:gd name="connsiteX529" fmla="*/ 343184 w 1308623"/>
                  <a:gd name="connsiteY529" fmla="*/ 1365782 h 1573046"/>
                  <a:gd name="connsiteX530" fmla="*/ 344367 w 1308623"/>
                  <a:gd name="connsiteY530" fmla="*/ 1358547 h 1573046"/>
                  <a:gd name="connsiteX531" fmla="*/ 348763 w 1308623"/>
                  <a:gd name="connsiteY531" fmla="*/ 1351635 h 1573046"/>
                  <a:gd name="connsiteX532" fmla="*/ 349141 w 1308623"/>
                  <a:gd name="connsiteY532" fmla="*/ 1348475 h 1573046"/>
                  <a:gd name="connsiteX533" fmla="*/ 354731 w 1308623"/>
                  <a:gd name="connsiteY533" fmla="*/ 1347023 h 1573046"/>
                  <a:gd name="connsiteX534" fmla="*/ 357024 w 1308623"/>
                  <a:gd name="connsiteY534" fmla="*/ 1343418 h 1573046"/>
                  <a:gd name="connsiteX535" fmla="*/ 354682 w 1308623"/>
                  <a:gd name="connsiteY535" fmla="*/ 1341455 h 1573046"/>
                  <a:gd name="connsiteX536" fmla="*/ 353639 w 1308623"/>
                  <a:gd name="connsiteY536" fmla="*/ 1338879 h 1573046"/>
                  <a:gd name="connsiteX537" fmla="*/ 356999 w 1308623"/>
                  <a:gd name="connsiteY537" fmla="*/ 1336232 h 1573046"/>
                  <a:gd name="connsiteX538" fmla="*/ 358400 w 1308623"/>
                  <a:gd name="connsiteY538" fmla="*/ 1333926 h 1573046"/>
                  <a:gd name="connsiteX539" fmla="*/ 362664 w 1308623"/>
                  <a:gd name="connsiteY539" fmla="*/ 1330147 h 1573046"/>
                  <a:gd name="connsiteX540" fmla="*/ 365593 w 1308623"/>
                  <a:gd name="connsiteY540" fmla="*/ 1326048 h 1573046"/>
                  <a:gd name="connsiteX541" fmla="*/ 364246 w 1308623"/>
                  <a:gd name="connsiteY541" fmla="*/ 1322368 h 1573046"/>
                  <a:gd name="connsiteX542" fmla="*/ 367121 w 1308623"/>
                  <a:gd name="connsiteY542" fmla="*/ 1314685 h 1573046"/>
                  <a:gd name="connsiteX543" fmla="*/ 366320 w 1308623"/>
                  <a:gd name="connsiteY543" fmla="*/ 1311694 h 1573046"/>
                  <a:gd name="connsiteX544" fmla="*/ 367787 w 1308623"/>
                  <a:gd name="connsiteY544" fmla="*/ 1309961 h 1573046"/>
                  <a:gd name="connsiteX545" fmla="*/ 365207 w 1308623"/>
                  <a:gd name="connsiteY545" fmla="*/ 1306198 h 1573046"/>
                  <a:gd name="connsiteX546" fmla="*/ 363638 w 1308623"/>
                  <a:gd name="connsiteY546" fmla="*/ 1302278 h 1573046"/>
                  <a:gd name="connsiteX547" fmla="*/ 364981 w 1308623"/>
                  <a:gd name="connsiteY547" fmla="*/ 1294627 h 1573046"/>
                  <a:gd name="connsiteX548" fmla="*/ 367339 w 1308623"/>
                  <a:gd name="connsiteY548" fmla="*/ 1292105 h 1573046"/>
                  <a:gd name="connsiteX549" fmla="*/ 366772 w 1308623"/>
                  <a:gd name="connsiteY549" fmla="*/ 1289890 h 1573046"/>
                  <a:gd name="connsiteX550" fmla="*/ 374064 w 1308623"/>
                  <a:gd name="connsiteY550" fmla="*/ 1279639 h 1573046"/>
                  <a:gd name="connsiteX551" fmla="*/ 371057 w 1308623"/>
                  <a:gd name="connsiteY551" fmla="*/ 1278436 h 1573046"/>
                  <a:gd name="connsiteX552" fmla="*/ 365552 w 1308623"/>
                  <a:gd name="connsiteY552" fmla="*/ 1273674 h 1573046"/>
                  <a:gd name="connsiteX553" fmla="*/ 362561 w 1308623"/>
                  <a:gd name="connsiteY553" fmla="*/ 1268281 h 1573046"/>
                  <a:gd name="connsiteX554" fmla="*/ 362060 w 1308623"/>
                  <a:gd name="connsiteY554" fmla="*/ 1265705 h 1573046"/>
                  <a:gd name="connsiteX555" fmla="*/ 358852 w 1308623"/>
                  <a:gd name="connsiteY555" fmla="*/ 1262038 h 1573046"/>
                  <a:gd name="connsiteX556" fmla="*/ 361966 w 1308623"/>
                  <a:gd name="connsiteY556" fmla="*/ 1256918 h 1573046"/>
                  <a:gd name="connsiteX557" fmla="*/ 360216 w 1308623"/>
                  <a:gd name="connsiteY557" fmla="*/ 1254280 h 1573046"/>
                  <a:gd name="connsiteX558" fmla="*/ 353360 w 1308623"/>
                  <a:gd name="connsiteY558" fmla="*/ 1251650 h 1573046"/>
                  <a:gd name="connsiteX559" fmla="*/ 348824 w 1308623"/>
                  <a:gd name="connsiteY559" fmla="*/ 1253226 h 1573046"/>
                  <a:gd name="connsiteX560" fmla="*/ 346195 w 1308623"/>
                  <a:gd name="connsiteY560" fmla="*/ 1256035 h 1573046"/>
                  <a:gd name="connsiteX561" fmla="*/ 337848 w 1308623"/>
                  <a:gd name="connsiteY561" fmla="*/ 1256159 h 1573046"/>
                  <a:gd name="connsiteX562" fmla="*/ 335346 w 1308623"/>
                  <a:gd name="connsiteY562" fmla="*/ 1259640 h 1573046"/>
                  <a:gd name="connsiteX563" fmla="*/ 330630 w 1308623"/>
                  <a:gd name="connsiteY563" fmla="*/ 1260017 h 1573046"/>
                  <a:gd name="connsiteX564" fmla="*/ 325236 w 1308623"/>
                  <a:gd name="connsiteY564" fmla="*/ 1258416 h 1573046"/>
                  <a:gd name="connsiteX565" fmla="*/ 319588 w 1308623"/>
                  <a:gd name="connsiteY565" fmla="*/ 1258793 h 1573046"/>
                  <a:gd name="connsiteX566" fmla="*/ 318199 w 1308623"/>
                  <a:gd name="connsiteY566" fmla="*/ 1256868 h 1573046"/>
                  <a:gd name="connsiteX567" fmla="*/ 312370 w 1308623"/>
                  <a:gd name="connsiteY567" fmla="*/ 1251617 h 1573046"/>
                  <a:gd name="connsiteX568" fmla="*/ 306249 w 1308623"/>
                  <a:gd name="connsiteY568" fmla="*/ 1250974 h 1573046"/>
                  <a:gd name="connsiteX569" fmla="*/ 299623 w 1308623"/>
                  <a:gd name="connsiteY569" fmla="*/ 1252044 h 1573046"/>
                  <a:gd name="connsiteX570" fmla="*/ 292159 w 1308623"/>
                  <a:gd name="connsiteY570" fmla="*/ 1250306 h 1573046"/>
                  <a:gd name="connsiteX571" fmla="*/ 288154 w 1308623"/>
                  <a:gd name="connsiteY571" fmla="*/ 1248223 h 1573046"/>
                  <a:gd name="connsiteX572" fmla="*/ 286075 w 1308623"/>
                  <a:gd name="connsiteY572" fmla="*/ 1245004 h 1573046"/>
                  <a:gd name="connsiteX573" fmla="*/ 281761 w 1308623"/>
                  <a:gd name="connsiteY573" fmla="*/ 1242647 h 1573046"/>
                  <a:gd name="connsiteX574" fmla="*/ 275443 w 1308623"/>
                  <a:gd name="connsiteY574" fmla="*/ 1241818 h 1573046"/>
                  <a:gd name="connsiteX575" fmla="*/ 274400 w 1308623"/>
                  <a:gd name="connsiteY575" fmla="*/ 1237719 h 1573046"/>
                  <a:gd name="connsiteX576" fmla="*/ 269520 w 1308623"/>
                  <a:gd name="connsiteY576" fmla="*/ 1234433 h 1573046"/>
                  <a:gd name="connsiteX577" fmla="*/ 264853 w 1308623"/>
                  <a:gd name="connsiteY577" fmla="*/ 1229630 h 1573046"/>
                  <a:gd name="connsiteX578" fmla="*/ 253758 w 1308623"/>
                  <a:gd name="connsiteY578" fmla="*/ 1229124 h 1573046"/>
                  <a:gd name="connsiteX579" fmla="*/ 248939 w 1308623"/>
                  <a:gd name="connsiteY579" fmla="*/ 1225863 h 1573046"/>
                  <a:gd name="connsiteX580" fmla="*/ 244568 w 1308623"/>
                  <a:gd name="connsiteY580" fmla="*/ 1224531 h 1573046"/>
                  <a:gd name="connsiteX581" fmla="*/ 240156 w 1308623"/>
                  <a:gd name="connsiteY581" fmla="*/ 1226050 h 1573046"/>
                  <a:gd name="connsiteX582" fmla="*/ 237527 w 1308623"/>
                  <a:gd name="connsiteY582" fmla="*/ 1230020 h 1573046"/>
                  <a:gd name="connsiteX583" fmla="*/ 234795 w 1308623"/>
                  <a:gd name="connsiteY583" fmla="*/ 1231666 h 1573046"/>
                  <a:gd name="connsiteX584" fmla="*/ 232791 w 1308623"/>
                  <a:gd name="connsiteY584" fmla="*/ 1229115 h 1573046"/>
                  <a:gd name="connsiteX585" fmla="*/ 224554 w 1308623"/>
                  <a:gd name="connsiteY585" fmla="*/ 1229186 h 1573046"/>
                  <a:gd name="connsiteX586" fmla="*/ 220343 w 1308623"/>
                  <a:gd name="connsiteY586" fmla="*/ 1233214 h 1573046"/>
                  <a:gd name="connsiteX587" fmla="*/ 217341 w 1308623"/>
                  <a:gd name="connsiteY587" fmla="*/ 1234521 h 1573046"/>
                  <a:gd name="connsiteX588" fmla="*/ 213812 w 1308623"/>
                  <a:gd name="connsiteY588" fmla="*/ 1234703 h 1573046"/>
                  <a:gd name="connsiteX589" fmla="*/ 205086 w 1308623"/>
                  <a:gd name="connsiteY589" fmla="*/ 1232310 h 1573046"/>
                  <a:gd name="connsiteX590" fmla="*/ 205871 w 1308623"/>
                  <a:gd name="connsiteY590" fmla="*/ 1225411 h 1573046"/>
                  <a:gd name="connsiteX591" fmla="*/ 204622 w 1308623"/>
                  <a:gd name="connsiteY591" fmla="*/ 1220910 h 1573046"/>
                  <a:gd name="connsiteX592" fmla="*/ 204934 w 1308623"/>
                  <a:gd name="connsiteY592" fmla="*/ 1218201 h 1573046"/>
                  <a:gd name="connsiteX593" fmla="*/ 200333 w 1308623"/>
                  <a:gd name="connsiteY593" fmla="*/ 1214936 h 1573046"/>
                  <a:gd name="connsiteX594" fmla="*/ 198090 w 1308623"/>
                  <a:gd name="connsiteY594" fmla="*/ 1214525 h 1573046"/>
                  <a:gd name="connsiteX595" fmla="*/ 195207 w 1308623"/>
                  <a:gd name="connsiteY595" fmla="*/ 1210924 h 1573046"/>
                  <a:gd name="connsiteX596" fmla="*/ 192528 w 1308623"/>
                  <a:gd name="connsiteY596" fmla="*/ 1210759 h 1573046"/>
                  <a:gd name="connsiteX597" fmla="*/ 186473 w 1308623"/>
                  <a:gd name="connsiteY597" fmla="*/ 1202287 h 1573046"/>
                  <a:gd name="connsiteX598" fmla="*/ 183236 w 1308623"/>
                  <a:gd name="connsiteY598" fmla="*/ 1195227 h 1573046"/>
                  <a:gd name="connsiteX599" fmla="*/ 178668 w 1308623"/>
                  <a:gd name="connsiteY599" fmla="*/ 1195928 h 1573046"/>
                  <a:gd name="connsiteX600" fmla="*/ 173282 w 1308623"/>
                  <a:gd name="connsiteY600" fmla="*/ 1199255 h 1573046"/>
                  <a:gd name="connsiteX601" fmla="*/ 175160 w 1308623"/>
                  <a:gd name="connsiteY601" fmla="*/ 1208435 h 1573046"/>
                  <a:gd name="connsiteX602" fmla="*/ 175086 w 1308623"/>
                  <a:gd name="connsiteY602" fmla="*/ 1212447 h 1573046"/>
                  <a:gd name="connsiteX603" fmla="*/ 168320 w 1308623"/>
                  <a:gd name="connsiteY603" fmla="*/ 1216027 h 1573046"/>
                  <a:gd name="connsiteX604" fmla="*/ 164340 w 1308623"/>
                  <a:gd name="connsiteY604" fmla="*/ 1217292 h 1573046"/>
                  <a:gd name="connsiteX605" fmla="*/ 162228 w 1308623"/>
                  <a:gd name="connsiteY605" fmla="*/ 1216940 h 1573046"/>
                  <a:gd name="connsiteX606" fmla="*/ 158900 w 1308623"/>
                  <a:gd name="connsiteY606" fmla="*/ 1219690 h 1573046"/>
                  <a:gd name="connsiteX607" fmla="*/ 153092 w 1308623"/>
                  <a:gd name="connsiteY607" fmla="*/ 1219159 h 1573046"/>
                  <a:gd name="connsiteX608" fmla="*/ 149119 w 1308623"/>
                  <a:gd name="connsiteY608" fmla="*/ 1216716 h 1573046"/>
                  <a:gd name="connsiteX609" fmla="*/ 146194 w 1308623"/>
                  <a:gd name="connsiteY609" fmla="*/ 1216156 h 1573046"/>
                  <a:gd name="connsiteX610" fmla="*/ 144190 w 1308623"/>
                  <a:gd name="connsiteY610" fmla="*/ 1214339 h 1573046"/>
                  <a:gd name="connsiteX611" fmla="*/ 140419 w 1308623"/>
                  <a:gd name="connsiteY611" fmla="*/ 1213774 h 1573046"/>
                  <a:gd name="connsiteX612" fmla="*/ 137736 w 1308623"/>
                  <a:gd name="connsiteY612" fmla="*/ 1214413 h 1573046"/>
                  <a:gd name="connsiteX613" fmla="*/ 134396 w 1308623"/>
                  <a:gd name="connsiteY613" fmla="*/ 1213650 h 1573046"/>
                  <a:gd name="connsiteX614" fmla="*/ 124989 w 1308623"/>
                  <a:gd name="connsiteY614" fmla="*/ 1217803 h 1573046"/>
                  <a:gd name="connsiteX615" fmla="*/ 123769 w 1308623"/>
                  <a:gd name="connsiteY615" fmla="*/ 1223100 h 1573046"/>
                  <a:gd name="connsiteX616" fmla="*/ 123798 w 1308623"/>
                  <a:gd name="connsiteY616" fmla="*/ 1228543 h 1573046"/>
                  <a:gd name="connsiteX617" fmla="*/ 120544 w 1308623"/>
                  <a:gd name="connsiteY617" fmla="*/ 1232019 h 1573046"/>
                  <a:gd name="connsiteX618" fmla="*/ 110151 w 1308623"/>
                  <a:gd name="connsiteY618" fmla="*/ 1231658 h 1573046"/>
                  <a:gd name="connsiteX619" fmla="*/ 105575 w 1308623"/>
                  <a:gd name="connsiteY619" fmla="*/ 1233264 h 1573046"/>
                  <a:gd name="connsiteX620" fmla="*/ 94689 w 1308623"/>
                  <a:gd name="connsiteY620" fmla="*/ 1234940 h 1573046"/>
                  <a:gd name="connsiteX621" fmla="*/ 86432 w 1308623"/>
                  <a:gd name="connsiteY621" fmla="*/ 1231472 h 1573046"/>
                  <a:gd name="connsiteX622" fmla="*/ 80508 w 1308623"/>
                  <a:gd name="connsiteY622" fmla="*/ 1232720 h 1573046"/>
                  <a:gd name="connsiteX623" fmla="*/ 78437 w 1308623"/>
                  <a:gd name="connsiteY623" fmla="*/ 1230991 h 1573046"/>
                  <a:gd name="connsiteX624" fmla="*/ 75989 w 1308623"/>
                  <a:gd name="connsiteY624" fmla="*/ 1226688 h 1573046"/>
                  <a:gd name="connsiteX625" fmla="*/ 66870 w 1308623"/>
                  <a:gd name="connsiteY625" fmla="*/ 1222424 h 1573046"/>
                  <a:gd name="connsiteX626" fmla="*/ 63024 w 1308623"/>
                  <a:gd name="connsiteY626" fmla="*/ 1221374 h 1573046"/>
                  <a:gd name="connsiteX627" fmla="*/ 65752 w 1308623"/>
                  <a:gd name="connsiteY627" fmla="*/ 1210576 h 1573046"/>
                  <a:gd name="connsiteX628" fmla="*/ 65144 w 1308623"/>
                  <a:gd name="connsiteY628" fmla="*/ 1204947 h 1573046"/>
                  <a:gd name="connsiteX629" fmla="*/ 67005 w 1308623"/>
                  <a:gd name="connsiteY629" fmla="*/ 1197197 h 1573046"/>
                  <a:gd name="connsiteX630" fmla="*/ 63189 w 1308623"/>
                  <a:gd name="connsiteY630" fmla="*/ 1194982 h 1573046"/>
                  <a:gd name="connsiteX631" fmla="*/ 58650 w 1308623"/>
                  <a:gd name="connsiteY631" fmla="*/ 1195003 h 1573046"/>
                  <a:gd name="connsiteX632" fmla="*/ 54636 w 1308623"/>
                  <a:gd name="connsiteY632" fmla="*/ 1192808 h 1573046"/>
                  <a:gd name="connsiteX633" fmla="*/ 51867 w 1308623"/>
                  <a:gd name="connsiteY633" fmla="*/ 1192845 h 1573046"/>
                  <a:gd name="connsiteX634" fmla="*/ 49591 w 1308623"/>
                  <a:gd name="connsiteY634" fmla="*/ 1198152 h 1573046"/>
                  <a:gd name="connsiteX635" fmla="*/ 47989 w 1308623"/>
                  <a:gd name="connsiteY635" fmla="*/ 1198317 h 1573046"/>
                  <a:gd name="connsiteX636" fmla="*/ 44329 w 1308623"/>
                  <a:gd name="connsiteY636" fmla="*/ 1202810 h 1573046"/>
                  <a:gd name="connsiteX637" fmla="*/ 40394 w 1308623"/>
                  <a:gd name="connsiteY637" fmla="*/ 1204938 h 1573046"/>
                  <a:gd name="connsiteX638" fmla="*/ 38722 w 1308623"/>
                  <a:gd name="connsiteY638" fmla="*/ 1208298 h 1573046"/>
                  <a:gd name="connsiteX639" fmla="*/ 34433 w 1308623"/>
                  <a:gd name="connsiteY639" fmla="*/ 1214359 h 1573046"/>
                  <a:gd name="connsiteX640" fmla="*/ 31372 w 1308623"/>
                  <a:gd name="connsiteY640" fmla="*/ 1215811 h 1573046"/>
                  <a:gd name="connsiteX641" fmla="*/ 26172 w 1308623"/>
                  <a:gd name="connsiteY641" fmla="*/ 1210049 h 1573046"/>
                  <a:gd name="connsiteX642" fmla="*/ 24602 w 1308623"/>
                  <a:gd name="connsiteY642" fmla="*/ 1199666 h 1573046"/>
                  <a:gd name="connsiteX643" fmla="*/ 22569 w 1308623"/>
                  <a:gd name="connsiteY643" fmla="*/ 1195119 h 1573046"/>
                  <a:gd name="connsiteX644" fmla="*/ 24771 w 1308623"/>
                  <a:gd name="connsiteY644" fmla="*/ 1190892 h 1573046"/>
                  <a:gd name="connsiteX645" fmla="*/ 24845 w 1308623"/>
                  <a:gd name="connsiteY645" fmla="*/ 1187187 h 1573046"/>
                  <a:gd name="connsiteX646" fmla="*/ 23173 w 1308623"/>
                  <a:gd name="connsiteY646" fmla="*/ 1184665 h 1573046"/>
                  <a:gd name="connsiteX647" fmla="*/ 27782 w 1308623"/>
                  <a:gd name="connsiteY647" fmla="*/ 1177637 h 1573046"/>
                  <a:gd name="connsiteX648" fmla="*/ 28406 w 1308623"/>
                  <a:gd name="connsiteY648" fmla="*/ 1174555 h 1573046"/>
                  <a:gd name="connsiteX649" fmla="*/ 31217 w 1308623"/>
                  <a:gd name="connsiteY649" fmla="*/ 1173186 h 1573046"/>
                  <a:gd name="connsiteX650" fmla="*/ 34314 w 1308623"/>
                  <a:gd name="connsiteY650" fmla="*/ 1169228 h 1573046"/>
                  <a:gd name="connsiteX651" fmla="*/ 33238 w 1308623"/>
                  <a:gd name="connsiteY651" fmla="*/ 1164740 h 1573046"/>
                  <a:gd name="connsiteX652" fmla="*/ 33517 w 1308623"/>
                  <a:gd name="connsiteY652" fmla="*/ 1161570 h 1573046"/>
                  <a:gd name="connsiteX653" fmla="*/ 35694 w 1308623"/>
                  <a:gd name="connsiteY653" fmla="*/ 1159500 h 1573046"/>
                  <a:gd name="connsiteX654" fmla="*/ 34002 w 1308623"/>
                  <a:gd name="connsiteY654" fmla="*/ 1156463 h 1573046"/>
                  <a:gd name="connsiteX655" fmla="*/ 33788 w 1308623"/>
                  <a:gd name="connsiteY655" fmla="*/ 1152850 h 1573046"/>
                  <a:gd name="connsiteX656" fmla="*/ 35674 w 1308623"/>
                  <a:gd name="connsiteY656" fmla="*/ 1149976 h 1573046"/>
                  <a:gd name="connsiteX657" fmla="*/ 38147 w 1308623"/>
                  <a:gd name="connsiteY657" fmla="*/ 1141060 h 1573046"/>
                  <a:gd name="connsiteX658" fmla="*/ 40102 w 1308623"/>
                  <a:gd name="connsiteY658" fmla="*/ 1137277 h 1573046"/>
                  <a:gd name="connsiteX659" fmla="*/ 42834 w 1308623"/>
                  <a:gd name="connsiteY659" fmla="*/ 1134697 h 1573046"/>
                  <a:gd name="connsiteX660" fmla="*/ 43853 w 1308623"/>
                  <a:gd name="connsiteY660" fmla="*/ 1128009 h 1573046"/>
                  <a:gd name="connsiteX661" fmla="*/ 46383 w 1308623"/>
                  <a:gd name="connsiteY661" fmla="*/ 1124782 h 1573046"/>
                  <a:gd name="connsiteX662" fmla="*/ 50701 w 1308623"/>
                  <a:gd name="connsiteY662" fmla="*/ 1121770 h 1573046"/>
                  <a:gd name="connsiteX663" fmla="*/ 50655 w 1308623"/>
                  <a:gd name="connsiteY663" fmla="*/ 1120272 h 1573046"/>
                  <a:gd name="connsiteX664" fmla="*/ 50516 w 1308623"/>
                  <a:gd name="connsiteY664" fmla="*/ 1118302 h 1573046"/>
                  <a:gd name="connsiteX665" fmla="*/ 52775 w 1308623"/>
                  <a:gd name="connsiteY665" fmla="*/ 1113552 h 1573046"/>
                  <a:gd name="connsiteX666" fmla="*/ 54977 w 1308623"/>
                  <a:gd name="connsiteY666" fmla="*/ 1112258 h 1573046"/>
                  <a:gd name="connsiteX667" fmla="*/ 55334 w 1308623"/>
                  <a:gd name="connsiteY667" fmla="*/ 1108736 h 1573046"/>
                  <a:gd name="connsiteX668" fmla="*/ 53699 w 1308623"/>
                  <a:gd name="connsiteY668" fmla="*/ 1107367 h 1573046"/>
                  <a:gd name="connsiteX669" fmla="*/ 53691 w 1308623"/>
                  <a:gd name="connsiteY669" fmla="*/ 1103297 h 1573046"/>
                  <a:gd name="connsiteX670" fmla="*/ 57236 w 1308623"/>
                  <a:gd name="connsiteY670" fmla="*/ 1095767 h 1573046"/>
                  <a:gd name="connsiteX671" fmla="*/ 57692 w 1308623"/>
                  <a:gd name="connsiteY671" fmla="*/ 1092079 h 1573046"/>
                  <a:gd name="connsiteX672" fmla="*/ 54106 w 1308623"/>
                  <a:gd name="connsiteY672" fmla="*/ 1088205 h 1573046"/>
                  <a:gd name="connsiteX673" fmla="*/ 55433 w 1308623"/>
                  <a:gd name="connsiteY673" fmla="*/ 1085824 h 1573046"/>
                  <a:gd name="connsiteX674" fmla="*/ 53149 w 1308623"/>
                  <a:gd name="connsiteY674" fmla="*/ 1083733 h 1573046"/>
                  <a:gd name="connsiteX675" fmla="*/ 52816 w 1308623"/>
                  <a:gd name="connsiteY675" fmla="*/ 1078165 h 1573046"/>
                  <a:gd name="connsiteX676" fmla="*/ 54751 w 1308623"/>
                  <a:gd name="connsiteY676" fmla="*/ 1074946 h 1573046"/>
                  <a:gd name="connsiteX677" fmla="*/ 52705 w 1308623"/>
                  <a:gd name="connsiteY677" fmla="*/ 1067919 h 1573046"/>
                  <a:gd name="connsiteX678" fmla="*/ 49156 w 1308623"/>
                  <a:gd name="connsiteY678" fmla="*/ 1059228 h 1573046"/>
                  <a:gd name="connsiteX679" fmla="*/ 52553 w 1308623"/>
                  <a:gd name="connsiteY679" fmla="*/ 1054972 h 1573046"/>
                  <a:gd name="connsiteX680" fmla="*/ 53149 w 1308623"/>
                  <a:gd name="connsiteY680" fmla="*/ 1052690 h 1573046"/>
                  <a:gd name="connsiteX681" fmla="*/ 48548 w 1308623"/>
                  <a:gd name="connsiteY681" fmla="*/ 1048596 h 1573046"/>
                  <a:gd name="connsiteX682" fmla="*/ 45685 w 1308623"/>
                  <a:gd name="connsiteY682" fmla="*/ 1048168 h 1573046"/>
                  <a:gd name="connsiteX683" fmla="*/ 43733 w 1308623"/>
                  <a:gd name="connsiteY683" fmla="*/ 1042920 h 1573046"/>
                  <a:gd name="connsiteX684" fmla="*/ 43508 w 1308623"/>
                  <a:gd name="connsiteY684" fmla="*/ 1039884 h 1573046"/>
                  <a:gd name="connsiteX685" fmla="*/ 41712 w 1308623"/>
                  <a:gd name="connsiteY685" fmla="*/ 1037826 h 1573046"/>
                  <a:gd name="connsiteX686" fmla="*/ 43988 w 1308623"/>
                  <a:gd name="connsiteY686" fmla="*/ 1033454 h 1573046"/>
                  <a:gd name="connsiteX687" fmla="*/ 42604 w 1308623"/>
                  <a:gd name="connsiteY687" fmla="*/ 1030786 h 1573046"/>
                  <a:gd name="connsiteX688" fmla="*/ 44395 w 1308623"/>
                  <a:gd name="connsiteY688" fmla="*/ 1024779 h 1573046"/>
                  <a:gd name="connsiteX689" fmla="*/ 43910 w 1308623"/>
                  <a:gd name="connsiteY689" fmla="*/ 1020863 h 1573046"/>
                  <a:gd name="connsiteX690" fmla="*/ 46104 w 1308623"/>
                  <a:gd name="connsiteY690" fmla="*/ 1015653 h 1573046"/>
                  <a:gd name="connsiteX691" fmla="*/ 42649 w 1308623"/>
                  <a:gd name="connsiteY691" fmla="*/ 1007215 h 1573046"/>
                  <a:gd name="connsiteX692" fmla="*/ 43627 w 1308623"/>
                  <a:gd name="connsiteY692" fmla="*/ 999080 h 1573046"/>
                  <a:gd name="connsiteX693" fmla="*/ 46654 w 1308623"/>
                  <a:gd name="connsiteY693" fmla="*/ 999615 h 1573046"/>
                  <a:gd name="connsiteX694" fmla="*/ 49300 w 1308623"/>
                  <a:gd name="connsiteY694" fmla="*/ 994329 h 1573046"/>
                  <a:gd name="connsiteX695" fmla="*/ 50647 w 1308623"/>
                  <a:gd name="connsiteY695" fmla="*/ 988667 h 1573046"/>
                  <a:gd name="connsiteX696" fmla="*/ 60933 w 1308623"/>
                  <a:gd name="connsiteY696" fmla="*/ 989629 h 1573046"/>
                  <a:gd name="connsiteX697" fmla="*/ 62630 w 1308623"/>
                  <a:gd name="connsiteY697" fmla="*/ 988738 h 1573046"/>
                  <a:gd name="connsiteX698" fmla="*/ 68854 w 1308623"/>
                  <a:gd name="connsiteY698" fmla="*/ 991957 h 1573046"/>
                  <a:gd name="connsiteX699" fmla="*/ 71458 w 1308623"/>
                  <a:gd name="connsiteY699" fmla="*/ 990795 h 1573046"/>
                  <a:gd name="connsiteX700" fmla="*/ 69026 w 1308623"/>
                  <a:gd name="connsiteY700" fmla="*/ 981722 h 1573046"/>
                  <a:gd name="connsiteX701" fmla="*/ 68837 w 1308623"/>
                  <a:gd name="connsiteY701" fmla="*/ 977446 h 1573046"/>
                  <a:gd name="connsiteX702" fmla="*/ 69347 w 1308623"/>
                  <a:gd name="connsiteY702" fmla="*/ 965191 h 1573046"/>
                  <a:gd name="connsiteX703" fmla="*/ 71770 w 1308623"/>
                  <a:gd name="connsiteY703" fmla="*/ 954617 h 1573046"/>
                  <a:gd name="connsiteX704" fmla="*/ 70862 w 1308623"/>
                  <a:gd name="connsiteY704" fmla="*/ 950883 h 1573046"/>
                  <a:gd name="connsiteX705" fmla="*/ 60013 w 1308623"/>
                  <a:gd name="connsiteY705" fmla="*/ 921213 h 1573046"/>
                  <a:gd name="connsiteX706" fmla="*/ 56883 w 1308623"/>
                  <a:gd name="connsiteY706" fmla="*/ 913622 h 1573046"/>
                  <a:gd name="connsiteX707" fmla="*/ 47714 w 1308623"/>
                  <a:gd name="connsiteY707" fmla="*/ 900342 h 1573046"/>
                  <a:gd name="connsiteX708" fmla="*/ 44050 w 1308623"/>
                  <a:gd name="connsiteY708" fmla="*/ 891896 h 1573046"/>
                  <a:gd name="connsiteX709" fmla="*/ 47919 w 1308623"/>
                  <a:gd name="connsiteY709" fmla="*/ 892494 h 1573046"/>
                  <a:gd name="connsiteX710" fmla="*/ 51748 w 1308623"/>
                  <a:gd name="connsiteY710" fmla="*/ 890456 h 1573046"/>
                  <a:gd name="connsiteX711" fmla="*/ 55519 w 1308623"/>
                  <a:gd name="connsiteY711" fmla="*/ 889718 h 1573046"/>
                  <a:gd name="connsiteX712" fmla="*/ 75800 w 1308623"/>
                  <a:gd name="connsiteY712" fmla="*/ 882276 h 1573046"/>
                  <a:gd name="connsiteX713" fmla="*/ 83383 w 1308623"/>
                  <a:gd name="connsiteY713" fmla="*/ 880973 h 1573046"/>
                  <a:gd name="connsiteX714" fmla="*/ 90996 w 1308623"/>
                  <a:gd name="connsiteY714" fmla="*/ 877402 h 1573046"/>
                  <a:gd name="connsiteX715" fmla="*/ 96385 w 1308623"/>
                  <a:gd name="connsiteY715" fmla="*/ 872465 h 1573046"/>
                  <a:gd name="connsiteX716" fmla="*/ 102436 w 1308623"/>
                  <a:gd name="connsiteY716" fmla="*/ 868470 h 1573046"/>
                  <a:gd name="connsiteX717" fmla="*/ 106138 w 1308623"/>
                  <a:gd name="connsiteY717" fmla="*/ 865346 h 1573046"/>
                  <a:gd name="connsiteX718" fmla="*/ 114711 w 1308623"/>
                  <a:gd name="connsiteY718" fmla="*/ 861828 h 1573046"/>
                  <a:gd name="connsiteX719" fmla="*/ 121670 w 1308623"/>
                  <a:gd name="connsiteY719" fmla="*/ 862388 h 1573046"/>
                  <a:gd name="connsiteX720" fmla="*/ 121867 w 1308623"/>
                  <a:gd name="connsiteY720" fmla="*/ 858476 h 1573046"/>
                  <a:gd name="connsiteX721" fmla="*/ 120992 w 1308623"/>
                  <a:gd name="connsiteY721" fmla="*/ 854473 h 1573046"/>
                  <a:gd name="connsiteX722" fmla="*/ 119365 w 1308623"/>
                  <a:gd name="connsiteY722" fmla="*/ 853208 h 1573046"/>
                  <a:gd name="connsiteX723" fmla="*/ 113084 w 1308623"/>
                  <a:gd name="connsiteY723" fmla="*/ 853436 h 1573046"/>
                  <a:gd name="connsiteX724" fmla="*/ 112086 w 1308623"/>
                  <a:gd name="connsiteY724" fmla="*/ 848669 h 1573046"/>
                  <a:gd name="connsiteX725" fmla="*/ 112271 w 1308623"/>
                  <a:gd name="connsiteY725" fmla="*/ 843330 h 1573046"/>
                  <a:gd name="connsiteX726" fmla="*/ 111330 w 1308623"/>
                  <a:gd name="connsiteY726" fmla="*/ 837655 h 1573046"/>
                  <a:gd name="connsiteX727" fmla="*/ 112838 w 1308623"/>
                  <a:gd name="connsiteY727" fmla="*/ 833353 h 1573046"/>
                  <a:gd name="connsiteX728" fmla="*/ 108442 w 1308623"/>
                  <a:gd name="connsiteY728" fmla="*/ 827529 h 1573046"/>
                  <a:gd name="connsiteX729" fmla="*/ 105205 w 1308623"/>
                  <a:gd name="connsiteY729" fmla="*/ 826056 h 1573046"/>
                  <a:gd name="connsiteX730" fmla="*/ 99544 w 1308623"/>
                  <a:gd name="connsiteY730" fmla="*/ 828628 h 1573046"/>
                  <a:gd name="connsiteX731" fmla="*/ 96985 w 1308623"/>
                  <a:gd name="connsiteY731" fmla="*/ 828993 h 1573046"/>
                  <a:gd name="connsiteX732" fmla="*/ 92782 w 1308623"/>
                  <a:gd name="connsiteY732" fmla="*/ 832710 h 1573046"/>
                  <a:gd name="connsiteX733" fmla="*/ 87680 w 1308623"/>
                  <a:gd name="connsiteY733" fmla="*/ 833270 h 1573046"/>
                  <a:gd name="connsiteX734" fmla="*/ 88243 w 1308623"/>
                  <a:gd name="connsiteY734" fmla="*/ 835734 h 1573046"/>
                  <a:gd name="connsiteX735" fmla="*/ 83597 w 1308623"/>
                  <a:gd name="connsiteY735" fmla="*/ 835066 h 1573046"/>
                  <a:gd name="connsiteX736" fmla="*/ 79970 w 1308623"/>
                  <a:gd name="connsiteY736" fmla="*/ 836514 h 1573046"/>
                  <a:gd name="connsiteX737" fmla="*/ 76823 w 1308623"/>
                  <a:gd name="connsiteY737" fmla="*/ 836701 h 1573046"/>
                  <a:gd name="connsiteX738" fmla="*/ 71372 w 1308623"/>
                  <a:gd name="connsiteY738" fmla="*/ 840020 h 1573046"/>
                  <a:gd name="connsiteX739" fmla="*/ 62614 w 1308623"/>
                  <a:gd name="connsiteY739" fmla="*/ 840182 h 1573046"/>
                  <a:gd name="connsiteX740" fmla="*/ 59159 w 1308623"/>
                  <a:gd name="connsiteY740" fmla="*/ 833702 h 1573046"/>
                  <a:gd name="connsiteX741" fmla="*/ 55252 w 1308623"/>
                  <a:gd name="connsiteY741" fmla="*/ 831362 h 1573046"/>
                  <a:gd name="connsiteX742" fmla="*/ 51715 w 1308623"/>
                  <a:gd name="connsiteY742" fmla="*/ 830773 h 1573046"/>
                  <a:gd name="connsiteX743" fmla="*/ 48030 w 1308623"/>
                  <a:gd name="connsiteY743" fmla="*/ 827354 h 1573046"/>
                  <a:gd name="connsiteX744" fmla="*/ 43590 w 1308623"/>
                  <a:gd name="connsiteY744" fmla="*/ 825430 h 1573046"/>
                  <a:gd name="connsiteX745" fmla="*/ 44054 w 1308623"/>
                  <a:gd name="connsiteY745" fmla="*/ 822953 h 1573046"/>
                  <a:gd name="connsiteX746" fmla="*/ 41302 w 1308623"/>
                  <a:gd name="connsiteY746" fmla="*/ 820891 h 1573046"/>
                  <a:gd name="connsiteX747" fmla="*/ 39917 w 1308623"/>
                  <a:gd name="connsiteY747" fmla="*/ 815556 h 1573046"/>
                  <a:gd name="connsiteX748" fmla="*/ 43417 w 1308623"/>
                  <a:gd name="connsiteY748" fmla="*/ 814843 h 1573046"/>
                  <a:gd name="connsiteX749" fmla="*/ 40340 w 1308623"/>
                  <a:gd name="connsiteY749" fmla="*/ 808691 h 1573046"/>
                  <a:gd name="connsiteX750" fmla="*/ 37818 w 1308623"/>
                  <a:gd name="connsiteY750" fmla="*/ 806463 h 1573046"/>
                  <a:gd name="connsiteX751" fmla="*/ 35181 w 1308623"/>
                  <a:gd name="connsiteY751" fmla="*/ 800340 h 1573046"/>
                  <a:gd name="connsiteX752" fmla="*/ 27248 w 1308623"/>
                  <a:gd name="connsiteY752" fmla="*/ 802642 h 1573046"/>
                  <a:gd name="connsiteX753" fmla="*/ 25802 w 1308623"/>
                  <a:gd name="connsiteY753" fmla="*/ 802207 h 1573046"/>
                  <a:gd name="connsiteX754" fmla="*/ 21267 w 1308623"/>
                  <a:gd name="connsiteY754" fmla="*/ 804011 h 1573046"/>
                  <a:gd name="connsiteX755" fmla="*/ 15565 w 1308623"/>
                  <a:gd name="connsiteY755" fmla="*/ 807641 h 1573046"/>
                  <a:gd name="connsiteX756" fmla="*/ 13145 w 1308623"/>
                  <a:gd name="connsiteY756" fmla="*/ 806015 h 1573046"/>
                  <a:gd name="connsiteX757" fmla="*/ 16715 w 1308623"/>
                  <a:gd name="connsiteY757" fmla="*/ 802862 h 1573046"/>
                  <a:gd name="connsiteX758" fmla="*/ 23531 w 1308623"/>
                  <a:gd name="connsiteY758" fmla="*/ 802393 h 1573046"/>
                  <a:gd name="connsiteX759" fmla="*/ 31952 w 1308623"/>
                  <a:gd name="connsiteY759" fmla="*/ 799041 h 1573046"/>
                  <a:gd name="connsiteX760" fmla="*/ 31545 w 1308623"/>
                  <a:gd name="connsiteY760" fmla="*/ 797809 h 1573046"/>
                  <a:gd name="connsiteX761" fmla="*/ 27129 w 1308623"/>
                  <a:gd name="connsiteY761" fmla="*/ 797436 h 1573046"/>
                  <a:gd name="connsiteX762" fmla="*/ 27655 w 1308623"/>
                  <a:gd name="connsiteY762" fmla="*/ 795607 h 1573046"/>
                  <a:gd name="connsiteX763" fmla="*/ 24286 w 1308623"/>
                  <a:gd name="connsiteY763" fmla="*/ 794349 h 1573046"/>
                  <a:gd name="connsiteX764" fmla="*/ 22832 w 1308623"/>
                  <a:gd name="connsiteY764" fmla="*/ 791238 h 1573046"/>
                  <a:gd name="connsiteX765" fmla="*/ 19546 w 1308623"/>
                  <a:gd name="connsiteY765" fmla="*/ 787359 h 1573046"/>
                  <a:gd name="connsiteX766" fmla="*/ 18695 w 1308623"/>
                  <a:gd name="connsiteY766" fmla="*/ 783414 h 1573046"/>
                  <a:gd name="connsiteX767" fmla="*/ 12956 w 1308623"/>
                  <a:gd name="connsiteY767" fmla="*/ 788911 h 1573046"/>
                  <a:gd name="connsiteX768" fmla="*/ 11753 w 1308623"/>
                  <a:gd name="connsiteY768" fmla="*/ 785459 h 1573046"/>
                  <a:gd name="connsiteX769" fmla="*/ 9945 w 1308623"/>
                  <a:gd name="connsiteY769" fmla="*/ 783721 h 1573046"/>
                  <a:gd name="connsiteX770" fmla="*/ 5447 w 1308623"/>
                  <a:gd name="connsiteY770" fmla="*/ 786144 h 1573046"/>
                  <a:gd name="connsiteX771" fmla="*/ 3899 w 1308623"/>
                  <a:gd name="connsiteY771" fmla="*/ 790209 h 1573046"/>
                  <a:gd name="connsiteX772" fmla="*/ 0 w 1308623"/>
                  <a:gd name="connsiteY772" fmla="*/ 785903 h 1573046"/>
                  <a:gd name="connsiteX773" fmla="*/ 928 w 1308623"/>
                  <a:gd name="connsiteY773" fmla="*/ 784779 h 1573046"/>
                  <a:gd name="connsiteX774" fmla="*/ 5920 w 1308623"/>
                  <a:gd name="connsiteY774" fmla="*/ 783825 h 1573046"/>
                  <a:gd name="connsiteX775" fmla="*/ 7251 w 1308623"/>
                  <a:gd name="connsiteY775" fmla="*/ 781966 h 1573046"/>
                  <a:gd name="connsiteX776" fmla="*/ 6458 w 1308623"/>
                  <a:gd name="connsiteY776" fmla="*/ 778909 h 1573046"/>
                  <a:gd name="connsiteX777" fmla="*/ 10323 w 1308623"/>
                  <a:gd name="connsiteY777" fmla="*/ 778220 h 1573046"/>
                  <a:gd name="connsiteX778" fmla="*/ 10820 w 1308623"/>
                  <a:gd name="connsiteY778" fmla="*/ 774337 h 1573046"/>
                  <a:gd name="connsiteX779" fmla="*/ 13869 w 1308623"/>
                  <a:gd name="connsiteY779" fmla="*/ 774068 h 1573046"/>
                  <a:gd name="connsiteX780" fmla="*/ 13199 w 1308623"/>
                  <a:gd name="connsiteY780" fmla="*/ 771604 h 1573046"/>
                  <a:gd name="connsiteX781" fmla="*/ 8528 w 1308623"/>
                  <a:gd name="connsiteY781" fmla="*/ 770417 h 1573046"/>
                  <a:gd name="connsiteX782" fmla="*/ 14542 w 1308623"/>
                  <a:gd name="connsiteY782" fmla="*/ 767397 h 1573046"/>
                  <a:gd name="connsiteX783" fmla="*/ 18026 w 1308623"/>
                  <a:gd name="connsiteY783" fmla="*/ 763896 h 1573046"/>
                  <a:gd name="connsiteX784" fmla="*/ 20877 w 1308623"/>
                  <a:gd name="connsiteY784" fmla="*/ 754815 h 1573046"/>
                  <a:gd name="connsiteX785" fmla="*/ 19513 w 1308623"/>
                  <a:gd name="connsiteY785" fmla="*/ 751048 h 1573046"/>
                  <a:gd name="connsiteX786" fmla="*/ 16711 w 1308623"/>
                  <a:gd name="connsiteY786" fmla="*/ 751280 h 1573046"/>
                  <a:gd name="connsiteX787" fmla="*/ 15988 w 1308623"/>
                  <a:gd name="connsiteY787" fmla="*/ 748965 h 1573046"/>
                  <a:gd name="connsiteX788" fmla="*/ 13072 w 1308623"/>
                  <a:gd name="connsiteY788" fmla="*/ 747231 h 1573046"/>
                  <a:gd name="connsiteX789" fmla="*/ 14369 w 1308623"/>
                  <a:gd name="connsiteY789" fmla="*/ 744485 h 1573046"/>
                  <a:gd name="connsiteX790" fmla="*/ 11539 w 1308623"/>
                  <a:gd name="connsiteY790" fmla="*/ 741395 h 1573046"/>
                  <a:gd name="connsiteX791" fmla="*/ 9132 w 1308623"/>
                  <a:gd name="connsiteY791" fmla="*/ 741083 h 1573046"/>
                  <a:gd name="connsiteX792" fmla="*/ 8298 w 1308623"/>
                  <a:gd name="connsiteY792" fmla="*/ 737221 h 1573046"/>
                  <a:gd name="connsiteX793" fmla="*/ 9132 w 1308623"/>
                  <a:gd name="connsiteY793" fmla="*/ 732857 h 1573046"/>
                  <a:gd name="connsiteX794" fmla="*/ 11272 w 1308623"/>
                  <a:gd name="connsiteY794" fmla="*/ 729464 h 1573046"/>
                  <a:gd name="connsiteX795" fmla="*/ 13881 w 1308623"/>
                  <a:gd name="connsiteY795" fmla="*/ 730036 h 1573046"/>
                  <a:gd name="connsiteX796" fmla="*/ 18453 w 1308623"/>
                  <a:gd name="connsiteY796" fmla="*/ 722179 h 1573046"/>
                  <a:gd name="connsiteX797" fmla="*/ 18387 w 1308623"/>
                  <a:gd name="connsiteY797" fmla="*/ 718731 h 1573046"/>
                  <a:gd name="connsiteX798" fmla="*/ 16719 w 1308623"/>
                  <a:gd name="connsiteY798" fmla="*/ 715185 h 1573046"/>
                  <a:gd name="connsiteX799" fmla="*/ 20039 w 1308623"/>
                  <a:gd name="connsiteY799" fmla="*/ 710638 h 1573046"/>
                  <a:gd name="connsiteX800" fmla="*/ 21579 w 1308623"/>
                  <a:gd name="connsiteY800" fmla="*/ 702553 h 1573046"/>
                  <a:gd name="connsiteX801" fmla="*/ 25272 w 1308623"/>
                  <a:gd name="connsiteY801" fmla="*/ 700184 h 1573046"/>
                  <a:gd name="connsiteX802" fmla="*/ 24981 w 1308623"/>
                  <a:gd name="connsiteY802" fmla="*/ 691858 h 1573046"/>
                  <a:gd name="connsiteX803" fmla="*/ 29996 w 1308623"/>
                  <a:gd name="connsiteY803" fmla="*/ 689398 h 1573046"/>
                  <a:gd name="connsiteX804" fmla="*/ 30222 w 1308623"/>
                  <a:gd name="connsiteY804" fmla="*/ 686154 h 1573046"/>
                  <a:gd name="connsiteX805" fmla="*/ 33652 w 1308623"/>
                  <a:gd name="connsiteY805" fmla="*/ 680524 h 1573046"/>
                  <a:gd name="connsiteX806" fmla="*/ 31652 w 1308623"/>
                  <a:gd name="connsiteY806" fmla="*/ 679305 h 1573046"/>
                  <a:gd name="connsiteX807" fmla="*/ 34721 w 1308623"/>
                  <a:gd name="connsiteY807" fmla="*/ 674949 h 1573046"/>
                  <a:gd name="connsiteX808" fmla="*/ 32691 w 1308623"/>
                  <a:gd name="connsiteY808" fmla="*/ 669996 h 1573046"/>
                  <a:gd name="connsiteX809" fmla="*/ 34392 w 1308623"/>
                  <a:gd name="connsiteY809" fmla="*/ 669166 h 1573046"/>
                  <a:gd name="connsiteX810" fmla="*/ 29968 w 1308623"/>
                  <a:gd name="connsiteY810" fmla="*/ 660433 h 1573046"/>
                  <a:gd name="connsiteX811" fmla="*/ 32428 w 1308623"/>
                  <a:gd name="connsiteY811" fmla="*/ 657861 h 1573046"/>
                  <a:gd name="connsiteX812" fmla="*/ 32498 w 1308623"/>
                  <a:gd name="connsiteY812" fmla="*/ 655123 h 1573046"/>
                  <a:gd name="connsiteX813" fmla="*/ 29278 w 1308623"/>
                  <a:gd name="connsiteY813" fmla="*/ 650444 h 1573046"/>
                  <a:gd name="connsiteX814" fmla="*/ 33805 w 1308623"/>
                  <a:gd name="connsiteY814" fmla="*/ 645014 h 1573046"/>
                  <a:gd name="connsiteX815" fmla="*/ 33550 w 1308623"/>
                  <a:gd name="connsiteY815" fmla="*/ 639281 h 1573046"/>
                  <a:gd name="connsiteX816" fmla="*/ 34281 w 1308623"/>
                  <a:gd name="connsiteY816" fmla="*/ 634829 h 1573046"/>
                  <a:gd name="connsiteX817" fmla="*/ 36421 w 1308623"/>
                  <a:gd name="connsiteY817" fmla="*/ 629722 h 1573046"/>
                  <a:gd name="connsiteX818" fmla="*/ 39095 w 1308623"/>
                  <a:gd name="connsiteY818" fmla="*/ 628237 h 1573046"/>
                  <a:gd name="connsiteX819" fmla="*/ 39136 w 1308623"/>
                  <a:gd name="connsiteY819" fmla="*/ 623072 h 1573046"/>
                  <a:gd name="connsiteX820" fmla="*/ 36002 w 1308623"/>
                  <a:gd name="connsiteY820" fmla="*/ 619800 h 1573046"/>
                  <a:gd name="connsiteX821" fmla="*/ 33706 w 1308623"/>
                  <a:gd name="connsiteY821" fmla="*/ 619049 h 1573046"/>
                  <a:gd name="connsiteX822" fmla="*/ 31101 w 1308623"/>
                  <a:gd name="connsiteY822" fmla="*/ 615605 h 1573046"/>
                  <a:gd name="connsiteX823" fmla="*/ 25781 w 1308623"/>
                  <a:gd name="connsiteY823" fmla="*/ 613523 h 1573046"/>
                  <a:gd name="connsiteX824" fmla="*/ 23526 w 1308623"/>
                  <a:gd name="connsiteY824" fmla="*/ 609818 h 1573046"/>
                  <a:gd name="connsiteX825" fmla="*/ 25790 w 1308623"/>
                  <a:gd name="connsiteY825" fmla="*/ 610138 h 1573046"/>
                  <a:gd name="connsiteX826" fmla="*/ 30037 w 1308623"/>
                  <a:gd name="connsiteY826" fmla="*/ 606914 h 1573046"/>
                  <a:gd name="connsiteX827" fmla="*/ 31184 w 1308623"/>
                  <a:gd name="connsiteY827" fmla="*/ 601542 h 1573046"/>
                  <a:gd name="connsiteX828" fmla="*/ 36446 w 1308623"/>
                  <a:gd name="connsiteY828" fmla="*/ 598439 h 1573046"/>
                  <a:gd name="connsiteX829" fmla="*/ 35698 w 1308623"/>
                  <a:gd name="connsiteY829" fmla="*/ 595535 h 1573046"/>
                  <a:gd name="connsiteX830" fmla="*/ 33127 w 1308623"/>
                  <a:gd name="connsiteY830" fmla="*/ 593942 h 1573046"/>
                  <a:gd name="connsiteX831" fmla="*/ 31114 w 1308623"/>
                  <a:gd name="connsiteY831" fmla="*/ 590789 h 1573046"/>
                  <a:gd name="connsiteX832" fmla="*/ 26546 w 1308623"/>
                  <a:gd name="connsiteY832" fmla="*/ 587147 h 1573046"/>
                  <a:gd name="connsiteX833" fmla="*/ 27515 w 1308623"/>
                  <a:gd name="connsiteY833" fmla="*/ 585525 h 1573046"/>
                  <a:gd name="connsiteX834" fmla="*/ 32272 w 1308623"/>
                  <a:gd name="connsiteY834" fmla="*/ 587504 h 1573046"/>
                  <a:gd name="connsiteX835" fmla="*/ 34478 w 1308623"/>
                  <a:gd name="connsiteY835" fmla="*/ 585732 h 1573046"/>
                  <a:gd name="connsiteX836" fmla="*/ 24488 w 1308623"/>
                  <a:gd name="connsiteY836" fmla="*/ 574000 h 1573046"/>
                  <a:gd name="connsiteX837" fmla="*/ 21978 w 1308623"/>
                  <a:gd name="connsiteY837" fmla="*/ 569740 h 1573046"/>
                  <a:gd name="connsiteX838" fmla="*/ 25202 w 1308623"/>
                  <a:gd name="connsiteY838" fmla="*/ 569549 h 1573046"/>
                  <a:gd name="connsiteX839" fmla="*/ 31286 w 1308623"/>
                  <a:gd name="connsiteY839" fmla="*/ 565156 h 1573046"/>
                  <a:gd name="connsiteX840" fmla="*/ 27918 w 1308623"/>
                  <a:gd name="connsiteY840" fmla="*/ 565036 h 1573046"/>
                  <a:gd name="connsiteX841" fmla="*/ 25716 w 1308623"/>
                  <a:gd name="connsiteY841" fmla="*/ 561812 h 1573046"/>
                  <a:gd name="connsiteX842" fmla="*/ 28978 w 1308623"/>
                  <a:gd name="connsiteY842" fmla="*/ 562816 h 1573046"/>
                  <a:gd name="connsiteX843" fmla="*/ 33710 w 1308623"/>
                  <a:gd name="connsiteY843" fmla="*/ 565591 h 1573046"/>
                  <a:gd name="connsiteX844" fmla="*/ 35702 w 1308623"/>
                  <a:gd name="connsiteY844" fmla="*/ 569072 h 1573046"/>
                  <a:gd name="connsiteX845" fmla="*/ 38344 w 1308623"/>
                  <a:gd name="connsiteY845" fmla="*/ 568467 h 1573046"/>
                  <a:gd name="connsiteX846" fmla="*/ 43713 w 1308623"/>
                  <a:gd name="connsiteY846" fmla="*/ 563422 h 1573046"/>
                  <a:gd name="connsiteX847" fmla="*/ 48913 w 1308623"/>
                  <a:gd name="connsiteY847" fmla="*/ 557672 h 1573046"/>
                  <a:gd name="connsiteX848" fmla="*/ 49279 w 1308623"/>
                  <a:gd name="connsiteY848" fmla="*/ 555249 h 1573046"/>
                  <a:gd name="connsiteX849" fmla="*/ 51723 w 1308623"/>
                  <a:gd name="connsiteY849" fmla="*/ 550280 h 1573046"/>
                  <a:gd name="connsiteX850" fmla="*/ 56419 w 1308623"/>
                  <a:gd name="connsiteY850" fmla="*/ 547782 h 1573046"/>
                  <a:gd name="connsiteX851" fmla="*/ 56628 w 1308623"/>
                  <a:gd name="connsiteY851" fmla="*/ 531765 h 1573046"/>
                  <a:gd name="connsiteX852" fmla="*/ 55495 w 1308623"/>
                  <a:gd name="connsiteY852" fmla="*/ 529155 h 1573046"/>
                  <a:gd name="connsiteX853" fmla="*/ 56435 w 1308623"/>
                  <a:gd name="connsiteY853" fmla="*/ 524493 h 1573046"/>
                  <a:gd name="connsiteX854" fmla="*/ 62203 w 1308623"/>
                  <a:gd name="connsiteY854" fmla="*/ 509820 h 1573046"/>
                  <a:gd name="connsiteX855" fmla="*/ 62293 w 1308623"/>
                  <a:gd name="connsiteY855" fmla="*/ 505978 h 1573046"/>
                  <a:gd name="connsiteX856" fmla="*/ 53810 w 1308623"/>
                  <a:gd name="connsiteY856" fmla="*/ 496847 h 1573046"/>
                  <a:gd name="connsiteX857" fmla="*/ 48885 w 1308623"/>
                  <a:gd name="connsiteY857" fmla="*/ 493437 h 1573046"/>
                  <a:gd name="connsiteX858" fmla="*/ 40377 w 1308623"/>
                  <a:gd name="connsiteY858" fmla="*/ 489140 h 1573046"/>
                  <a:gd name="connsiteX859" fmla="*/ 37843 w 1308623"/>
                  <a:gd name="connsiteY859" fmla="*/ 485394 h 1573046"/>
                  <a:gd name="connsiteX860" fmla="*/ 37436 w 1308623"/>
                  <a:gd name="connsiteY860" fmla="*/ 479743 h 1573046"/>
                  <a:gd name="connsiteX861" fmla="*/ 41174 w 1308623"/>
                  <a:gd name="connsiteY861" fmla="*/ 469377 h 1573046"/>
                  <a:gd name="connsiteX862" fmla="*/ 41002 w 1308623"/>
                  <a:gd name="connsiteY862" fmla="*/ 462299 h 1573046"/>
                  <a:gd name="connsiteX863" fmla="*/ 44883 w 1308623"/>
                  <a:gd name="connsiteY863" fmla="*/ 465518 h 1573046"/>
                  <a:gd name="connsiteX864" fmla="*/ 47143 w 1308623"/>
                  <a:gd name="connsiteY864" fmla="*/ 460872 h 1573046"/>
                  <a:gd name="connsiteX865" fmla="*/ 54714 w 1308623"/>
                  <a:gd name="connsiteY865" fmla="*/ 458968 h 1573046"/>
                  <a:gd name="connsiteX866" fmla="*/ 61196 w 1308623"/>
                  <a:gd name="connsiteY866" fmla="*/ 461030 h 1573046"/>
                  <a:gd name="connsiteX867" fmla="*/ 63727 w 1308623"/>
                  <a:gd name="connsiteY867" fmla="*/ 460246 h 1573046"/>
                  <a:gd name="connsiteX868" fmla="*/ 82570 w 1308623"/>
                  <a:gd name="connsiteY868" fmla="*/ 460627 h 1573046"/>
                  <a:gd name="connsiteX869" fmla="*/ 91028 w 1308623"/>
                  <a:gd name="connsiteY869" fmla="*/ 461752 h 1573046"/>
                  <a:gd name="connsiteX870" fmla="*/ 93575 w 1308623"/>
                  <a:gd name="connsiteY870" fmla="*/ 463374 h 1573046"/>
                  <a:gd name="connsiteX871" fmla="*/ 102482 w 1308623"/>
                  <a:gd name="connsiteY871" fmla="*/ 465456 h 1573046"/>
                  <a:gd name="connsiteX872" fmla="*/ 104515 w 1308623"/>
                  <a:gd name="connsiteY872" fmla="*/ 461818 h 1573046"/>
                  <a:gd name="connsiteX873" fmla="*/ 103385 w 1308623"/>
                  <a:gd name="connsiteY873" fmla="*/ 459793 h 1573046"/>
                  <a:gd name="connsiteX874" fmla="*/ 99770 w 1308623"/>
                  <a:gd name="connsiteY874" fmla="*/ 457649 h 1573046"/>
                  <a:gd name="connsiteX875" fmla="*/ 109070 w 1308623"/>
                  <a:gd name="connsiteY875" fmla="*/ 455757 h 1573046"/>
                  <a:gd name="connsiteX876" fmla="*/ 113327 w 1308623"/>
                  <a:gd name="connsiteY876" fmla="*/ 449597 h 1573046"/>
                  <a:gd name="connsiteX877" fmla="*/ 120959 w 1308623"/>
                  <a:gd name="connsiteY877" fmla="*/ 453243 h 1573046"/>
                  <a:gd name="connsiteX878" fmla="*/ 126418 w 1308623"/>
                  <a:gd name="connsiteY878" fmla="*/ 456537 h 1573046"/>
                  <a:gd name="connsiteX879" fmla="*/ 131492 w 1308623"/>
                  <a:gd name="connsiteY879" fmla="*/ 458868 h 1573046"/>
                  <a:gd name="connsiteX880" fmla="*/ 142243 w 1308623"/>
                  <a:gd name="connsiteY880" fmla="*/ 463071 h 1573046"/>
                  <a:gd name="connsiteX881" fmla="*/ 162737 w 1308623"/>
                  <a:gd name="connsiteY881" fmla="*/ 466854 h 1573046"/>
                  <a:gd name="connsiteX882" fmla="*/ 185680 w 1308623"/>
                  <a:gd name="connsiteY882" fmla="*/ 458226 h 1573046"/>
                  <a:gd name="connsiteX883" fmla="*/ 192241 w 1308623"/>
                  <a:gd name="connsiteY883" fmla="*/ 458304 h 1573046"/>
                  <a:gd name="connsiteX884" fmla="*/ 207949 w 1308623"/>
                  <a:gd name="connsiteY884" fmla="*/ 459537 h 1573046"/>
                  <a:gd name="connsiteX885" fmla="*/ 210435 w 1308623"/>
                  <a:gd name="connsiteY885" fmla="*/ 460723 h 1573046"/>
                  <a:gd name="connsiteX886" fmla="*/ 229171 w 1308623"/>
                  <a:gd name="connsiteY886" fmla="*/ 472832 h 1573046"/>
                  <a:gd name="connsiteX887" fmla="*/ 233419 w 1308623"/>
                  <a:gd name="connsiteY887" fmla="*/ 479839 h 1573046"/>
                  <a:gd name="connsiteX888" fmla="*/ 236213 w 1308623"/>
                  <a:gd name="connsiteY888" fmla="*/ 478706 h 1573046"/>
                  <a:gd name="connsiteX889" fmla="*/ 238250 w 1308623"/>
                  <a:gd name="connsiteY889" fmla="*/ 475101 h 1573046"/>
                  <a:gd name="connsiteX890" fmla="*/ 242337 w 1308623"/>
                  <a:gd name="connsiteY890" fmla="*/ 471575 h 1573046"/>
                  <a:gd name="connsiteX891" fmla="*/ 246096 w 1308623"/>
                  <a:gd name="connsiteY891" fmla="*/ 472538 h 1573046"/>
                  <a:gd name="connsiteX892" fmla="*/ 248393 w 1308623"/>
                  <a:gd name="connsiteY892" fmla="*/ 470625 h 1573046"/>
                  <a:gd name="connsiteX893" fmla="*/ 251009 w 1308623"/>
                  <a:gd name="connsiteY893" fmla="*/ 470223 h 1573046"/>
                  <a:gd name="connsiteX894" fmla="*/ 253893 w 1308623"/>
                  <a:gd name="connsiteY894" fmla="*/ 467651 h 1573046"/>
                  <a:gd name="connsiteX895" fmla="*/ 254419 w 1308623"/>
                  <a:gd name="connsiteY895" fmla="*/ 465606 h 1573046"/>
                  <a:gd name="connsiteX896" fmla="*/ 257545 w 1308623"/>
                  <a:gd name="connsiteY896" fmla="*/ 464602 h 1573046"/>
                  <a:gd name="connsiteX897" fmla="*/ 263107 w 1308623"/>
                  <a:gd name="connsiteY897" fmla="*/ 464954 h 1573046"/>
                  <a:gd name="connsiteX898" fmla="*/ 272687 w 1308623"/>
                  <a:gd name="connsiteY898" fmla="*/ 459263 h 1573046"/>
                  <a:gd name="connsiteX899" fmla="*/ 277173 w 1308623"/>
                  <a:gd name="connsiteY899" fmla="*/ 459511 h 1573046"/>
                  <a:gd name="connsiteX900" fmla="*/ 276807 w 1308623"/>
                  <a:gd name="connsiteY900" fmla="*/ 456550 h 1573046"/>
                  <a:gd name="connsiteX901" fmla="*/ 278660 w 1308623"/>
                  <a:gd name="connsiteY901" fmla="*/ 449219 h 1573046"/>
                  <a:gd name="connsiteX902" fmla="*/ 282427 w 1308623"/>
                  <a:gd name="connsiteY902" fmla="*/ 446199 h 1573046"/>
                  <a:gd name="connsiteX903" fmla="*/ 285344 w 1308623"/>
                  <a:gd name="connsiteY903" fmla="*/ 441292 h 1573046"/>
                  <a:gd name="connsiteX904" fmla="*/ 287122 w 1308623"/>
                  <a:gd name="connsiteY904" fmla="*/ 439864 h 1573046"/>
                  <a:gd name="connsiteX905" fmla="*/ 293190 w 1308623"/>
                  <a:gd name="connsiteY905" fmla="*/ 438114 h 1573046"/>
                  <a:gd name="connsiteX906" fmla="*/ 293576 w 1308623"/>
                  <a:gd name="connsiteY906" fmla="*/ 436247 h 1573046"/>
                  <a:gd name="connsiteX907" fmla="*/ 299253 w 1308623"/>
                  <a:gd name="connsiteY907" fmla="*/ 431202 h 1573046"/>
                  <a:gd name="connsiteX908" fmla="*/ 301690 w 1308623"/>
                  <a:gd name="connsiteY908" fmla="*/ 430431 h 1573046"/>
                  <a:gd name="connsiteX909" fmla="*/ 302947 w 1308623"/>
                  <a:gd name="connsiteY909" fmla="*/ 427681 h 1573046"/>
                  <a:gd name="connsiteX910" fmla="*/ 302421 w 1308623"/>
                  <a:gd name="connsiteY910" fmla="*/ 423839 h 1573046"/>
                  <a:gd name="connsiteX911" fmla="*/ 303801 w 1308623"/>
                  <a:gd name="connsiteY911" fmla="*/ 421595 h 1573046"/>
                  <a:gd name="connsiteX912" fmla="*/ 307523 w 1308623"/>
                  <a:gd name="connsiteY912" fmla="*/ 418280 h 1573046"/>
                  <a:gd name="connsiteX913" fmla="*/ 311483 w 1308623"/>
                  <a:gd name="connsiteY913" fmla="*/ 416517 h 1573046"/>
                  <a:gd name="connsiteX914" fmla="*/ 314625 w 1308623"/>
                  <a:gd name="connsiteY914" fmla="*/ 417633 h 1573046"/>
                  <a:gd name="connsiteX915" fmla="*/ 316963 w 1308623"/>
                  <a:gd name="connsiteY915" fmla="*/ 414310 h 1573046"/>
                  <a:gd name="connsiteX916" fmla="*/ 314539 w 1308623"/>
                  <a:gd name="connsiteY916" fmla="*/ 411713 h 1573046"/>
                  <a:gd name="connsiteX917" fmla="*/ 314913 w 1308623"/>
                  <a:gd name="connsiteY917" fmla="*/ 408739 h 1573046"/>
                  <a:gd name="connsiteX918" fmla="*/ 322213 w 1308623"/>
                  <a:gd name="connsiteY918" fmla="*/ 399570 h 1573046"/>
                  <a:gd name="connsiteX919" fmla="*/ 323597 w 1308623"/>
                  <a:gd name="connsiteY919" fmla="*/ 398952 h 1573046"/>
                  <a:gd name="connsiteX920" fmla="*/ 325306 w 1308623"/>
                  <a:gd name="connsiteY920" fmla="*/ 396082 h 1573046"/>
                  <a:gd name="connsiteX921" fmla="*/ 323622 w 1308623"/>
                  <a:gd name="connsiteY921" fmla="*/ 394344 h 1573046"/>
                  <a:gd name="connsiteX922" fmla="*/ 330914 w 1308623"/>
                  <a:gd name="connsiteY922" fmla="*/ 382778 h 1573046"/>
                  <a:gd name="connsiteX923" fmla="*/ 332257 w 1308623"/>
                  <a:gd name="connsiteY923" fmla="*/ 379285 h 1573046"/>
                  <a:gd name="connsiteX924" fmla="*/ 336328 w 1308623"/>
                  <a:gd name="connsiteY924" fmla="*/ 373382 h 1573046"/>
                  <a:gd name="connsiteX925" fmla="*/ 335601 w 1308623"/>
                  <a:gd name="connsiteY925" fmla="*/ 368183 h 1573046"/>
                  <a:gd name="connsiteX926" fmla="*/ 337453 w 1308623"/>
                  <a:gd name="connsiteY926" fmla="*/ 366051 h 1573046"/>
                  <a:gd name="connsiteX927" fmla="*/ 338419 w 1308623"/>
                  <a:gd name="connsiteY927" fmla="*/ 362529 h 1573046"/>
                  <a:gd name="connsiteX928" fmla="*/ 340982 w 1308623"/>
                  <a:gd name="connsiteY928" fmla="*/ 359911 h 1573046"/>
                  <a:gd name="connsiteX929" fmla="*/ 342753 w 1308623"/>
                  <a:gd name="connsiteY929" fmla="*/ 354900 h 1573046"/>
                  <a:gd name="connsiteX930" fmla="*/ 342034 w 1308623"/>
                  <a:gd name="connsiteY930" fmla="*/ 353348 h 1573046"/>
                  <a:gd name="connsiteX931" fmla="*/ 346216 w 1308623"/>
                  <a:gd name="connsiteY931" fmla="*/ 348611 h 1573046"/>
                  <a:gd name="connsiteX932" fmla="*/ 350936 w 1308623"/>
                  <a:gd name="connsiteY932" fmla="*/ 348989 h 1573046"/>
                  <a:gd name="connsiteX933" fmla="*/ 352061 w 1308623"/>
                  <a:gd name="connsiteY933" fmla="*/ 345973 h 1573046"/>
                  <a:gd name="connsiteX934" fmla="*/ 355471 w 1308623"/>
                  <a:gd name="connsiteY934" fmla="*/ 341625 h 1573046"/>
                  <a:gd name="connsiteX935" fmla="*/ 358938 w 1308623"/>
                  <a:gd name="connsiteY935" fmla="*/ 344350 h 1573046"/>
                  <a:gd name="connsiteX936" fmla="*/ 364299 w 1308623"/>
                  <a:gd name="connsiteY936" fmla="*/ 344230 h 1573046"/>
                  <a:gd name="connsiteX937" fmla="*/ 366287 w 1308623"/>
                  <a:gd name="connsiteY937" fmla="*/ 342019 h 1573046"/>
                  <a:gd name="connsiteX938" fmla="*/ 369594 w 1308623"/>
                  <a:gd name="connsiteY938" fmla="*/ 341762 h 1573046"/>
                  <a:gd name="connsiteX939" fmla="*/ 372063 w 1308623"/>
                  <a:gd name="connsiteY939" fmla="*/ 340028 h 1573046"/>
                  <a:gd name="connsiteX940" fmla="*/ 376421 w 1308623"/>
                  <a:gd name="connsiteY940" fmla="*/ 338954 h 1573046"/>
                  <a:gd name="connsiteX941" fmla="*/ 381848 w 1308623"/>
                  <a:gd name="connsiteY941" fmla="*/ 338580 h 1573046"/>
                  <a:gd name="connsiteX942" fmla="*/ 382259 w 1308623"/>
                  <a:gd name="connsiteY942" fmla="*/ 337000 h 1573046"/>
                  <a:gd name="connsiteX943" fmla="*/ 380370 w 1308623"/>
                  <a:gd name="connsiteY943" fmla="*/ 328043 h 1573046"/>
                  <a:gd name="connsiteX944" fmla="*/ 380599 w 1308623"/>
                  <a:gd name="connsiteY944" fmla="*/ 317664 h 1573046"/>
                  <a:gd name="connsiteX945" fmla="*/ 381343 w 1308623"/>
                  <a:gd name="connsiteY945" fmla="*/ 315092 h 1573046"/>
                  <a:gd name="connsiteX946" fmla="*/ 379881 w 1308623"/>
                  <a:gd name="connsiteY946" fmla="*/ 308599 h 1573046"/>
                  <a:gd name="connsiteX947" fmla="*/ 380731 w 1308623"/>
                  <a:gd name="connsiteY947" fmla="*/ 301688 h 1573046"/>
                  <a:gd name="connsiteX948" fmla="*/ 380681 w 1308623"/>
                  <a:gd name="connsiteY948" fmla="*/ 293868 h 1573046"/>
                  <a:gd name="connsiteX949" fmla="*/ 383138 w 1308623"/>
                  <a:gd name="connsiteY949" fmla="*/ 292964 h 1573046"/>
                  <a:gd name="connsiteX950" fmla="*/ 387661 w 1308623"/>
                  <a:gd name="connsiteY950" fmla="*/ 286550 h 1573046"/>
                  <a:gd name="connsiteX951" fmla="*/ 386215 w 1308623"/>
                  <a:gd name="connsiteY951" fmla="*/ 281269 h 1573046"/>
                  <a:gd name="connsiteX952" fmla="*/ 383837 w 1308623"/>
                  <a:gd name="connsiteY952" fmla="*/ 278859 h 1573046"/>
                  <a:gd name="connsiteX953" fmla="*/ 390159 w 1308623"/>
                  <a:gd name="connsiteY953" fmla="*/ 270956 h 1573046"/>
                  <a:gd name="connsiteX954" fmla="*/ 391469 w 1308623"/>
                  <a:gd name="connsiteY954" fmla="*/ 266841 h 1573046"/>
                  <a:gd name="connsiteX955" fmla="*/ 391342 w 1308623"/>
                  <a:gd name="connsiteY955" fmla="*/ 257851 h 1573046"/>
                  <a:gd name="connsiteX956" fmla="*/ 393239 w 1308623"/>
                  <a:gd name="connsiteY956" fmla="*/ 255254 h 1573046"/>
                  <a:gd name="connsiteX957" fmla="*/ 394484 w 1308623"/>
                  <a:gd name="connsiteY957" fmla="*/ 250384 h 1573046"/>
                  <a:gd name="connsiteX958" fmla="*/ 397122 w 1308623"/>
                  <a:gd name="connsiteY958" fmla="*/ 248505 h 1573046"/>
                  <a:gd name="connsiteX959" fmla="*/ 398699 w 1308623"/>
                  <a:gd name="connsiteY959" fmla="*/ 246252 h 1573046"/>
                  <a:gd name="connsiteX960" fmla="*/ 404959 w 1308623"/>
                  <a:gd name="connsiteY960" fmla="*/ 243054 h 1573046"/>
                  <a:gd name="connsiteX961" fmla="*/ 405773 w 1308623"/>
                  <a:gd name="connsiteY961" fmla="*/ 239403 h 1573046"/>
                  <a:gd name="connsiteX962" fmla="*/ 409815 w 1308623"/>
                  <a:gd name="connsiteY962" fmla="*/ 235599 h 1573046"/>
                  <a:gd name="connsiteX963" fmla="*/ 417033 w 1308623"/>
                  <a:gd name="connsiteY963" fmla="*/ 236902 h 1573046"/>
                  <a:gd name="connsiteX964" fmla="*/ 419621 w 1308623"/>
                  <a:gd name="connsiteY964" fmla="*/ 235615 h 1573046"/>
                  <a:gd name="connsiteX965" fmla="*/ 425890 w 1308623"/>
                  <a:gd name="connsiteY965" fmla="*/ 235640 h 1573046"/>
                  <a:gd name="connsiteX966" fmla="*/ 429957 w 1308623"/>
                  <a:gd name="connsiteY966" fmla="*/ 241398 h 1573046"/>
                  <a:gd name="connsiteX967" fmla="*/ 431514 w 1308623"/>
                  <a:gd name="connsiteY967" fmla="*/ 245136 h 1573046"/>
                  <a:gd name="connsiteX968" fmla="*/ 431826 w 1308623"/>
                  <a:gd name="connsiteY968" fmla="*/ 249642 h 1573046"/>
                  <a:gd name="connsiteX969" fmla="*/ 434081 w 1308623"/>
                  <a:gd name="connsiteY969" fmla="*/ 251666 h 1573046"/>
                  <a:gd name="connsiteX970" fmla="*/ 437096 w 1308623"/>
                  <a:gd name="connsiteY970" fmla="*/ 252392 h 1573046"/>
                  <a:gd name="connsiteX971" fmla="*/ 446619 w 1308623"/>
                  <a:gd name="connsiteY971" fmla="*/ 253180 h 1573046"/>
                  <a:gd name="connsiteX972" fmla="*/ 449909 w 1308623"/>
                  <a:gd name="connsiteY972" fmla="*/ 251612 h 1573046"/>
                  <a:gd name="connsiteX973" fmla="*/ 452592 w 1308623"/>
                  <a:gd name="connsiteY973" fmla="*/ 249077 h 1573046"/>
                  <a:gd name="connsiteX974" fmla="*/ 453877 w 1308623"/>
                  <a:gd name="connsiteY974" fmla="*/ 250044 h 1573046"/>
                  <a:gd name="connsiteX975" fmla="*/ 458975 w 1308623"/>
                  <a:gd name="connsiteY975" fmla="*/ 250562 h 1573046"/>
                  <a:gd name="connsiteX976" fmla="*/ 461461 w 1308623"/>
                  <a:gd name="connsiteY976" fmla="*/ 253524 h 1573046"/>
                  <a:gd name="connsiteX977" fmla="*/ 462167 w 1308623"/>
                  <a:gd name="connsiteY977" fmla="*/ 257204 h 1573046"/>
                  <a:gd name="connsiteX978" fmla="*/ 463802 w 1308623"/>
                  <a:gd name="connsiteY978" fmla="*/ 258071 h 1573046"/>
                  <a:gd name="connsiteX979" fmla="*/ 468223 w 1308623"/>
                  <a:gd name="connsiteY979" fmla="*/ 264281 h 1573046"/>
                  <a:gd name="connsiteX980" fmla="*/ 470917 w 1308623"/>
                  <a:gd name="connsiteY980" fmla="*/ 265360 h 1573046"/>
                  <a:gd name="connsiteX981" fmla="*/ 470449 w 1308623"/>
                  <a:gd name="connsiteY981" fmla="*/ 268654 h 1573046"/>
                  <a:gd name="connsiteX982" fmla="*/ 475054 w 1308623"/>
                  <a:gd name="connsiteY982" fmla="*/ 282273 h 1573046"/>
                  <a:gd name="connsiteX983" fmla="*/ 471973 w 1308623"/>
                  <a:gd name="connsiteY983" fmla="*/ 284584 h 1573046"/>
                  <a:gd name="connsiteX984" fmla="*/ 469229 w 1308623"/>
                  <a:gd name="connsiteY984" fmla="*/ 292366 h 1573046"/>
                  <a:gd name="connsiteX985" fmla="*/ 469163 w 1308623"/>
                  <a:gd name="connsiteY985" fmla="*/ 295864 h 1573046"/>
                  <a:gd name="connsiteX986" fmla="*/ 466793 w 1308623"/>
                  <a:gd name="connsiteY986" fmla="*/ 300335 h 1573046"/>
                  <a:gd name="connsiteX987" fmla="*/ 469130 w 1308623"/>
                  <a:gd name="connsiteY987" fmla="*/ 310814 h 1573046"/>
                  <a:gd name="connsiteX988" fmla="*/ 471049 w 1308623"/>
                  <a:gd name="connsiteY988" fmla="*/ 310736 h 1573046"/>
                  <a:gd name="connsiteX989" fmla="*/ 472955 w 1308623"/>
                  <a:gd name="connsiteY989" fmla="*/ 305413 h 1573046"/>
                  <a:gd name="connsiteX990" fmla="*/ 475962 w 1308623"/>
                  <a:gd name="connsiteY990" fmla="*/ 305911 h 1573046"/>
                  <a:gd name="connsiteX991" fmla="*/ 477728 w 1308623"/>
                  <a:gd name="connsiteY991" fmla="*/ 301754 h 1573046"/>
                  <a:gd name="connsiteX992" fmla="*/ 481208 w 1308623"/>
                  <a:gd name="connsiteY992" fmla="*/ 296822 h 1573046"/>
                  <a:gd name="connsiteX993" fmla="*/ 482863 w 1308623"/>
                  <a:gd name="connsiteY993" fmla="*/ 292167 h 1573046"/>
                  <a:gd name="connsiteX994" fmla="*/ 490311 w 1308623"/>
                  <a:gd name="connsiteY994" fmla="*/ 289761 h 1573046"/>
                  <a:gd name="connsiteX995" fmla="*/ 492854 w 1308623"/>
                  <a:gd name="connsiteY995" fmla="*/ 286662 h 1573046"/>
                  <a:gd name="connsiteX996" fmla="*/ 491909 w 1308623"/>
                  <a:gd name="connsiteY996" fmla="*/ 281054 h 1573046"/>
                  <a:gd name="connsiteX997" fmla="*/ 492488 w 1308623"/>
                  <a:gd name="connsiteY997" fmla="*/ 278581 h 1573046"/>
                  <a:gd name="connsiteX998" fmla="*/ 497541 w 1308623"/>
                  <a:gd name="connsiteY998" fmla="*/ 270923 h 1573046"/>
                  <a:gd name="connsiteX999" fmla="*/ 496921 w 1308623"/>
                  <a:gd name="connsiteY999" fmla="*/ 261709 h 1573046"/>
                  <a:gd name="connsiteX1000" fmla="*/ 492156 w 1308623"/>
                  <a:gd name="connsiteY1000" fmla="*/ 259527 h 1573046"/>
                  <a:gd name="connsiteX1001" fmla="*/ 490541 w 1308623"/>
                  <a:gd name="connsiteY1001" fmla="*/ 255686 h 1573046"/>
                  <a:gd name="connsiteX1002" fmla="*/ 492098 w 1308623"/>
                  <a:gd name="connsiteY1002" fmla="*/ 252910 h 1573046"/>
                  <a:gd name="connsiteX1003" fmla="*/ 494953 w 1308623"/>
                  <a:gd name="connsiteY1003" fmla="*/ 251778 h 1573046"/>
                  <a:gd name="connsiteX1004" fmla="*/ 501205 w 1308623"/>
                  <a:gd name="connsiteY1004" fmla="*/ 251334 h 1573046"/>
                  <a:gd name="connsiteX1005" fmla="*/ 505745 w 1308623"/>
                  <a:gd name="connsiteY1005" fmla="*/ 253080 h 1573046"/>
                  <a:gd name="connsiteX1006" fmla="*/ 516754 w 1308623"/>
                  <a:gd name="connsiteY1006" fmla="*/ 255163 h 1573046"/>
                  <a:gd name="connsiteX1007" fmla="*/ 520275 w 1308623"/>
                  <a:gd name="connsiteY1007" fmla="*/ 259328 h 1573046"/>
                  <a:gd name="connsiteX1008" fmla="*/ 520685 w 1308623"/>
                  <a:gd name="connsiteY1008" fmla="*/ 262468 h 1573046"/>
                  <a:gd name="connsiteX1009" fmla="*/ 525077 w 1308623"/>
                  <a:gd name="connsiteY1009" fmla="*/ 265364 h 1573046"/>
                  <a:gd name="connsiteX1010" fmla="*/ 528018 w 1308623"/>
                  <a:gd name="connsiteY1010" fmla="*/ 266252 h 1573046"/>
                  <a:gd name="connsiteX1011" fmla="*/ 531621 w 1308623"/>
                  <a:gd name="connsiteY1011" fmla="*/ 265854 h 1573046"/>
                  <a:gd name="connsiteX1012" fmla="*/ 533970 w 1308623"/>
                  <a:gd name="connsiteY1012" fmla="*/ 268587 h 1573046"/>
                  <a:gd name="connsiteX1013" fmla="*/ 537890 w 1308623"/>
                  <a:gd name="connsiteY1013" fmla="*/ 268247 h 1573046"/>
                  <a:gd name="connsiteX1014" fmla="*/ 543456 w 1308623"/>
                  <a:gd name="connsiteY1014" fmla="*/ 268849 h 1573046"/>
                  <a:gd name="connsiteX1015" fmla="*/ 549158 w 1308623"/>
                  <a:gd name="connsiteY1015" fmla="*/ 264057 h 1573046"/>
                  <a:gd name="connsiteX1016" fmla="*/ 553048 w 1308623"/>
                  <a:gd name="connsiteY1016" fmla="*/ 262863 h 1573046"/>
                  <a:gd name="connsiteX1017" fmla="*/ 556396 w 1308623"/>
                  <a:gd name="connsiteY1017" fmla="*/ 260535 h 1573046"/>
                  <a:gd name="connsiteX1018" fmla="*/ 564809 w 1308623"/>
                  <a:gd name="connsiteY1018" fmla="*/ 259589 h 1573046"/>
                  <a:gd name="connsiteX1019" fmla="*/ 570318 w 1308623"/>
                  <a:gd name="connsiteY1019" fmla="*/ 253690 h 1573046"/>
                  <a:gd name="connsiteX1020" fmla="*/ 574800 w 1308623"/>
                  <a:gd name="connsiteY1020" fmla="*/ 249940 h 1573046"/>
                  <a:gd name="connsiteX1021" fmla="*/ 577388 w 1308623"/>
                  <a:gd name="connsiteY1021" fmla="*/ 248671 h 1573046"/>
                  <a:gd name="connsiteX1022" fmla="*/ 587345 w 1308623"/>
                  <a:gd name="connsiteY1022" fmla="*/ 238955 h 1573046"/>
                  <a:gd name="connsiteX1023" fmla="*/ 594235 w 1308623"/>
                  <a:gd name="connsiteY1023" fmla="*/ 234902 h 1573046"/>
                  <a:gd name="connsiteX1024" fmla="*/ 596141 w 1308623"/>
                  <a:gd name="connsiteY1024" fmla="*/ 229862 h 1573046"/>
                  <a:gd name="connsiteX1025" fmla="*/ 597316 w 1308623"/>
                  <a:gd name="connsiteY1025" fmla="*/ 229223 h 1573046"/>
                  <a:gd name="connsiteX1026" fmla="*/ 601830 w 1308623"/>
                  <a:gd name="connsiteY1026" fmla="*/ 231197 h 1573046"/>
                  <a:gd name="connsiteX1027" fmla="*/ 604706 w 1308623"/>
                  <a:gd name="connsiteY1027" fmla="*/ 233836 h 1573046"/>
                  <a:gd name="connsiteX1028" fmla="*/ 609672 w 1308623"/>
                  <a:gd name="connsiteY1028" fmla="*/ 236375 h 1573046"/>
                  <a:gd name="connsiteX1029" fmla="*/ 615062 w 1308623"/>
                  <a:gd name="connsiteY1029" fmla="*/ 242767 h 1573046"/>
                  <a:gd name="connsiteX1030" fmla="*/ 617087 w 1308623"/>
                  <a:gd name="connsiteY1030" fmla="*/ 244199 h 1573046"/>
                  <a:gd name="connsiteX1031" fmla="*/ 622038 w 1308623"/>
                  <a:gd name="connsiteY1031" fmla="*/ 244725 h 1573046"/>
                  <a:gd name="connsiteX1032" fmla="*/ 627485 w 1308623"/>
                  <a:gd name="connsiteY1032" fmla="*/ 243912 h 1573046"/>
                  <a:gd name="connsiteX1033" fmla="*/ 634443 w 1308623"/>
                  <a:gd name="connsiteY1033" fmla="*/ 243946 h 1573046"/>
                  <a:gd name="connsiteX1034" fmla="*/ 638831 w 1308623"/>
                  <a:gd name="connsiteY1034" fmla="*/ 245232 h 1573046"/>
                  <a:gd name="connsiteX1035" fmla="*/ 641234 w 1308623"/>
                  <a:gd name="connsiteY1035" fmla="*/ 247447 h 1573046"/>
                  <a:gd name="connsiteX1036" fmla="*/ 642047 w 1308623"/>
                  <a:gd name="connsiteY1036" fmla="*/ 250396 h 1573046"/>
                  <a:gd name="connsiteX1037" fmla="*/ 644257 w 1308623"/>
                  <a:gd name="connsiteY1037" fmla="*/ 250450 h 1573046"/>
                  <a:gd name="connsiteX1038" fmla="*/ 648945 w 1308623"/>
                  <a:gd name="connsiteY1038" fmla="*/ 247858 h 1573046"/>
                  <a:gd name="connsiteX1039" fmla="*/ 657169 w 1308623"/>
                  <a:gd name="connsiteY1039" fmla="*/ 246115 h 1573046"/>
                  <a:gd name="connsiteX1040" fmla="*/ 660492 w 1308623"/>
                  <a:gd name="connsiteY1040" fmla="*/ 244037 h 1573046"/>
                  <a:gd name="connsiteX1041" fmla="*/ 666736 w 1308623"/>
                  <a:gd name="connsiteY1041" fmla="*/ 246883 h 1573046"/>
                  <a:gd name="connsiteX1042" fmla="*/ 671740 w 1308623"/>
                  <a:gd name="connsiteY1042" fmla="*/ 242813 h 1573046"/>
                  <a:gd name="connsiteX1043" fmla="*/ 672261 w 1308623"/>
                  <a:gd name="connsiteY1043" fmla="*/ 240216 h 1573046"/>
                  <a:gd name="connsiteX1044" fmla="*/ 671222 w 1308623"/>
                  <a:gd name="connsiteY1044" fmla="*/ 236337 h 1573046"/>
                  <a:gd name="connsiteX1045" fmla="*/ 672282 w 1308623"/>
                  <a:gd name="connsiteY1045" fmla="*/ 234122 h 1573046"/>
                  <a:gd name="connsiteX1046" fmla="*/ 679039 w 1308623"/>
                  <a:gd name="connsiteY1046" fmla="*/ 231691 h 1573046"/>
                  <a:gd name="connsiteX1047" fmla="*/ 682429 w 1308623"/>
                  <a:gd name="connsiteY1047" fmla="*/ 231579 h 1573046"/>
                  <a:gd name="connsiteX1048" fmla="*/ 685386 w 1308623"/>
                  <a:gd name="connsiteY1048" fmla="*/ 229422 h 1573046"/>
                  <a:gd name="connsiteX1049" fmla="*/ 687083 w 1308623"/>
                  <a:gd name="connsiteY1049" fmla="*/ 220399 h 1573046"/>
                  <a:gd name="connsiteX1050" fmla="*/ 691043 w 1308623"/>
                  <a:gd name="connsiteY1050" fmla="*/ 219013 h 1573046"/>
                  <a:gd name="connsiteX1051" fmla="*/ 692390 w 1308623"/>
                  <a:gd name="connsiteY1051" fmla="*/ 217541 h 1573046"/>
                  <a:gd name="connsiteX1052" fmla="*/ 694325 w 1308623"/>
                  <a:gd name="connsiteY1052" fmla="*/ 210327 h 1573046"/>
                  <a:gd name="connsiteX1053" fmla="*/ 698445 w 1308623"/>
                  <a:gd name="connsiteY1053" fmla="*/ 203448 h 1573046"/>
                  <a:gd name="connsiteX1054" fmla="*/ 699592 w 1308623"/>
                  <a:gd name="connsiteY1054" fmla="*/ 198653 h 1573046"/>
                  <a:gd name="connsiteX1055" fmla="*/ 698828 w 1308623"/>
                  <a:gd name="connsiteY1055" fmla="*/ 196172 h 1573046"/>
                  <a:gd name="connsiteX1056" fmla="*/ 700721 w 1308623"/>
                  <a:gd name="connsiteY1056" fmla="*/ 192007 h 1573046"/>
                  <a:gd name="connsiteX1057" fmla="*/ 702217 w 1308623"/>
                  <a:gd name="connsiteY1057" fmla="*/ 191364 h 1573046"/>
                  <a:gd name="connsiteX1058" fmla="*/ 705043 w 1308623"/>
                  <a:gd name="connsiteY1058" fmla="*/ 185340 h 1573046"/>
                  <a:gd name="connsiteX1059" fmla="*/ 713789 w 1308623"/>
                  <a:gd name="connsiteY1059" fmla="*/ 174596 h 1573046"/>
                  <a:gd name="connsiteX1060" fmla="*/ 717194 w 1308623"/>
                  <a:gd name="connsiteY1060" fmla="*/ 172700 h 1573046"/>
                  <a:gd name="connsiteX1061" fmla="*/ 721582 w 1308623"/>
                  <a:gd name="connsiteY1061" fmla="*/ 169041 h 1573046"/>
                  <a:gd name="connsiteX1062" fmla="*/ 727735 w 1308623"/>
                  <a:gd name="connsiteY1062" fmla="*/ 170813 h 1573046"/>
                  <a:gd name="connsiteX1063" fmla="*/ 731737 w 1308623"/>
                  <a:gd name="connsiteY1063" fmla="*/ 170514 h 1573046"/>
                  <a:gd name="connsiteX1064" fmla="*/ 736420 w 1308623"/>
                  <a:gd name="connsiteY1064" fmla="*/ 168365 h 1573046"/>
                  <a:gd name="connsiteX1065" fmla="*/ 739295 w 1308623"/>
                  <a:gd name="connsiteY1065" fmla="*/ 172464 h 1573046"/>
                  <a:gd name="connsiteX1066" fmla="*/ 739739 w 1308623"/>
                  <a:gd name="connsiteY1066" fmla="*/ 176430 h 1573046"/>
                  <a:gd name="connsiteX1067" fmla="*/ 741768 w 1308623"/>
                  <a:gd name="connsiteY1067" fmla="*/ 179400 h 1573046"/>
                  <a:gd name="connsiteX1068" fmla="*/ 741185 w 1308623"/>
                  <a:gd name="connsiteY1068" fmla="*/ 186971 h 1573046"/>
                  <a:gd name="connsiteX1069" fmla="*/ 745880 w 1308623"/>
                  <a:gd name="connsiteY1069" fmla="*/ 188904 h 1573046"/>
                  <a:gd name="connsiteX1070" fmla="*/ 749964 w 1308623"/>
                  <a:gd name="connsiteY1070" fmla="*/ 183918 h 1573046"/>
                  <a:gd name="connsiteX1071" fmla="*/ 749869 w 1308623"/>
                  <a:gd name="connsiteY1071" fmla="*/ 180283 h 1573046"/>
                  <a:gd name="connsiteX1072" fmla="*/ 753439 w 1308623"/>
                  <a:gd name="connsiteY1072" fmla="*/ 170933 h 1573046"/>
                  <a:gd name="connsiteX1073" fmla="*/ 758767 w 1308623"/>
                  <a:gd name="connsiteY1073" fmla="*/ 169572 h 1573046"/>
                  <a:gd name="connsiteX1074" fmla="*/ 762575 w 1308623"/>
                  <a:gd name="connsiteY1074" fmla="*/ 169527 h 1573046"/>
                  <a:gd name="connsiteX1075" fmla="*/ 764777 w 1308623"/>
                  <a:gd name="connsiteY1075" fmla="*/ 167490 h 1573046"/>
                  <a:gd name="connsiteX1076" fmla="*/ 768902 w 1308623"/>
                  <a:gd name="connsiteY1076" fmla="*/ 166726 h 1573046"/>
                  <a:gd name="connsiteX1077" fmla="*/ 771576 w 1308623"/>
                  <a:gd name="connsiteY1077" fmla="*/ 167170 h 1573046"/>
                  <a:gd name="connsiteX1078" fmla="*/ 776390 w 1308623"/>
                  <a:gd name="connsiteY1078" fmla="*/ 170319 h 1573046"/>
                  <a:gd name="connsiteX1079" fmla="*/ 778321 w 1308623"/>
                  <a:gd name="connsiteY1079" fmla="*/ 175579 h 1573046"/>
                  <a:gd name="connsiteX1080" fmla="*/ 779939 w 1308623"/>
                  <a:gd name="connsiteY1080" fmla="*/ 176923 h 1573046"/>
                  <a:gd name="connsiteX1081" fmla="*/ 788509 w 1308623"/>
                  <a:gd name="connsiteY1081" fmla="*/ 169182 h 1573046"/>
                  <a:gd name="connsiteX1082" fmla="*/ 790875 w 1308623"/>
                  <a:gd name="connsiteY1082" fmla="*/ 166299 h 1573046"/>
                  <a:gd name="connsiteX1083" fmla="*/ 791746 w 1308623"/>
                  <a:gd name="connsiteY1083" fmla="*/ 161611 h 1573046"/>
                  <a:gd name="connsiteX1084" fmla="*/ 795419 w 1308623"/>
                  <a:gd name="connsiteY1084" fmla="*/ 160500 h 1573046"/>
                  <a:gd name="connsiteX1085" fmla="*/ 800656 w 1308623"/>
                  <a:gd name="connsiteY1085" fmla="*/ 161184 h 1573046"/>
                  <a:gd name="connsiteX1086" fmla="*/ 802870 w 1308623"/>
                  <a:gd name="connsiteY1086" fmla="*/ 159284 h 1573046"/>
                  <a:gd name="connsiteX1087" fmla="*/ 804283 w 1308623"/>
                  <a:gd name="connsiteY1087" fmla="*/ 156102 h 1573046"/>
                  <a:gd name="connsiteX1088" fmla="*/ 806169 w 1308623"/>
                  <a:gd name="connsiteY1088" fmla="*/ 155592 h 1573046"/>
                  <a:gd name="connsiteX1089" fmla="*/ 810470 w 1308623"/>
                  <a:gd name="connsiteY1089" fmla="*/ 152298 h 1573046"/>
                  <a:gd name="connsiteX1090" fmla="*/ 811094 w 1308623"/>
                  <a:gd name="connsiteY1090" fmla="*/ 150514 h 1573046"/>
                  <a:gd name="connsiteX1091" fmla="*/ 815112 w 1308623"/>
                  <a:gd name="connsiteY1091" fmla="*/ 147648 h 1573046"/>
                  <a:gd name="connsiteX1092" fmla="*/ 819113 w 1308623"/>
                  <a:gd name="connsiteY1092" fmla="*/ 147444 h 1573046"/>
                  <a:gd name="connsiteX1093" fmla="*/ 822609 w 1308623"/>
                  <a:gd name="connsiteY1093" fmla="*/ 144076 h 1573046"/>
                  <a:gd name="connsiteX1094" fmla="*/ 824901 w 1308623"/>
                  <a:gd name="connsiteY1094" fmla="*/ 143035 h 1573046"/>
                  <a:gd name="connsiteX1095" fmla="*/ 830049 w 1308623"/>
                  <a:gd name="connsiteY1095" fmla="*/ 138413 h 1573046"/>
                  <a:gd name="connsiteX1096" fmla="*/ 830792 w 1308623"/>
                  <a:gd name="connsiteY1096" fmla="*/ 136613 h 1573046"/>
                  <a:gd name="connsiteX1097" fmla="*/ 837287 w 1308623"/>
                  <a:gd name="connsiteY1097" fmla="*/ 135882 h 1573046"/>
                  <a:gd name="connsiteX1098" fmla="*/ 841276 w 1308623"/>
                  <a:gd name="connsiteY1098" fmla="*/ 131892 h 1573046"/>
                  <a:gd name="connsiteX1099" fmla="*/ 843424 w 1308623"/>
                  <a:gd name="connsiteY1099" fmla="*/ 128125 h 1573046"/>
                  <a:gd name="connsiteX1100" fmla="*/ 848793 w 1308623"/>
                  <a:gd name="connsiteY1100" fmla="*/ 122666 h 1573046"/>
                  <a:gd name="connsiteX1101" fmla="*/ 848288 w 1308623"/>
                  <a:gd name="connsiteY1101" fmla="*/ 118608 h 1573046"/>
                  <a:gd name="connsiteX1102" fmla="*/ 853485 w 1308623"/>
                  <a:gd name="connsiteY1102" fmla="*/ 112655 h 1573046"/>
                  <a:gd name="connsiteX1103" fmla="*/ 854236 w 1308623"/>
                  <a:gd name="connsiteY1103" fmla="*/ 108262 h 1573046"/>
                  <a:gd name="connsiteX1104" fmla="*/ 857642 w 1308623"/>
                  <a:gd name="connsiteY1104" fmla="*/ 104529 h 1573046"/>
                  <a:gd name="connsiteX1105" fmla="*/ 866729 w 1308623"/>
                  <a:gd name="connsiteY1105" fmla="*/ 99065 h 1573046"/>
                  <a:gd name="connsiteX1106" fmla="*/ 867686 w 1308623"/>
                  <a:gd name="connsiteY1106" fmla="*/ 97290 h 1573046"/>
                  <a:gd name="connsiteX1107" fmla="*/ 871909 w 1308623"/>
                  <a:gd name="connsiteY1107" fmla="*/ 96821 h 1573046"/>
                  <a:gd name="connsiteX1108" fmla="*/ 873683 w 1308623"/>
                  <a:gd name="connsiteY1108" fmla="*/ 94913 h 1573046"/>
                  <a:gd name="connsiteX1109" fmla="*/ 877644 w 1308623"/>
                  <a:gd name="connsiteY1109" fmla="*/ 93249 h 1573046"/>
                  <a:gd name="connsiteX1110" fmla="*/ 884311 w 1308623"/>
                  <a:gd name="connsiteY1110" fmla="*/ 93560 h 1573046"/>
                  <a:gd name="connsiteX1111" fmla="*/ 888049 w 1308623"/>
                  <a:gd name="connsiteY1111" fmla="*/ 95232 h 1573046"/>
                  <a:gd name="connsiteX1112" fmla="*/ 897555 w 1308623"/>
                  <a:gd name="connsiteY1112" fmla="*/ 94514 h 1573046"/>
                  <a:gd name="connsiteX1113" fmla="*/ 904325 w 1308623"/>
                  <a:gd name="connsiteY1113" fmla="*/ 96688 h 1573046"/>
                  <a:gd name="connsiteX1114" fmla="*/ 912607 w 1308623"/>
                  <a:gd name="connsiteY1114" fmla="*/ 95348 h 1573046"/>
                  <a:gd name="connsiteX1115" fmla="*/ 915346 w 1308623"/>
                  <a:gd name="connsiteY1115" fmla="*/ 96647 h 1573046"/>
                  <a:gd name="connsiteX1116" fmla="*/ 921628 w 1308623"/>
                  <a:gd name="connsiteY1116" fmla="*/ 95087 h 1573046"/>
                  <a:gd name="connsiteX1117" fmla="*/ 927005 w 1308623"/>
                  <a:gd name="connsiteY1117" fmla="*/ 96414 h 1573046"/>
                  <a:gd name="connsiteX1118" fmla="*/ 928899 w 1308623"/>
                  <a:gd name="connsiteY1118" fmla="*/ 96174 h 1573046"/>
                  <a:gd name="connsiteX1119" fmla="*/ 931487 w 1308623"/>
                  <a:gd name="connsiteY1119" fmla="*/ 93710 h 1573046"/>
                  <a:gd name="connsiteX1120" fmla="*/ 937801 w 1308623"/>
                  <a:gd name="connsiteY1120" fmla="*/ 89735 h 1573046"/>
                  <a:gd name="connsiteX1121" fmla="*/ 939892 w 1308623"/>
                  <a:gd name="connsiteY1121" fmla="*/ 85952 h 1573046"/>
                  <a:gd name="connsiteX1122" fmla="*/ 940709 w 1308623"/>
                  <a:gd name="connsiteY1122" fmla="*/ 78804 h 1573046"/>
                  <a:gd name="connsiteX1123" fmla="*/ 942644 w 1308623"/>
                  <a:gd name="connsiteY1123" fmla="*/ 75348 h 1573046"/>
                  <a:gd name="connsiteX1124" fmla="*/ 946296 w 1308623"/>
                  <a:gd name="connsiteY1124" fmla="*/ 71727 h 1573046"/>
                  <a:gd name="connsiteX1125" fmla="*/ 949816 w 1308623"/>
                  <a:gd name="connsiteY1125" fmla="*/ 63679 h 1573046"/>
                  <a:gd name="connsiteX1126" fmla="*/ 956439 w 1308623"/>
                  <a:gd name="connsiteY1126" fmla="*/ 63455 h 1573046"/>
                  <a:gd name="connsiteX1127" fmla="*/ 964745 w 1308623"/>
                  <a:gd name="connsiteY1127" fmla="*/ 60418 h 1573046"/>
                  <a:gd name="connsiteX1128" fmla="*/ 968430 w 1308623"/>
                  <a:gd name="connsiteY1128" fmla="*/ 60671 h 1573046"/>
                  <a:gd name="connsiteX1129" fmla="*/ 972952 w 1308623"/>
                  <a:gd name="connsiteY1129" fmla="*/ 59211 h 1573046"/>
                  <a:gd name="connsiteX1130" fmla="*/ 977948 w 1308623"/>
                  <a:gd name="connsiteY1130" fmla="*/ 50906 h 1573046"/>
                  <a:gd name="connsiteX1131" fmla="*/ 978704 w 1308623"/>
                  <a:gd name="connsiteY1131" fmla="*/ 46716 h 1573046"/>
                  <a:gd name="connsiteX1132" fmla="*/ 983231 w 1308623"/>
                  <a:gd name="connsiteY1132" fmla="*/ 42480 h 1573046"/>
                  <a:gd name="connsiteX1133" fmla="*/ 984619 w 1308623"/>
                  <a:gd name="connsiteY1133" fmla="*/ 39734 h 1573046"/>
                  <a:gd name="connsiteX1134" fmla="*/ 989015 w 1308623"/>
                  <a:gd name="connsiteY1134" fmla="*/ 43455 h 1573046"/>
                  <a:gd name="connsiteX1135" fmla="*/ 994935 w 1308623"/>
                  <a:gd name="connsiteY1135" fmla="*/ 49529 h 1573046"/>
                  <a:gd name="connsiteX1136" fmla="*/ 997637 w 1308623"/>
                  <a:gd name="connsiteY1136" fmla="*/ 53499 h 1573046"/>
                  <a:gd name="connsiteX1137" fmla="*/ 1002411 w 1308623"/>
                  <a:gd name="connsiteY1137" fmla="*/ 58448 h 1573046"/>
                  <a:gd name="connsiteX1138" fmla="*/ 1003918 w 1308623"/>
                  <a:gd name="connsiteY1138" fmla="*/ 61767 h 1573046"/>
                  <a:gd name="connsiteX1139" fmla="*/ 1007854 w 1308623"/>
                  <a:gd name="connsiteY1139" fmla="*/ 65131 h 1573046"/>
                  <a:gd name="connsiteX1140" fmla="*/ 1010816 w 1308623"/>
                  <a:gd name="connsiteY1140" fmla="*/ 65073 h 1573046"/>
                  <a:gd name="connsiteX1141" fmla="*/ 1015778 w 1308623"/>
                  <a:gd name="connsiteY1141" fmla="*/ 60900 h 1573046"/>
                  <a:gd name="connsiteX1142" fmla="*/ 1021682 w 1308623"/>
                  <a:gd name="connsiteY1142" fmla="*/ 59991 h 1573046"/>
                  <a:gd name="connsiteX1143" fmla="*/ 1027609 w 1308623"/>
                  <a:gd name="connsiteY1143" fmla="*/ 56112 h 1573046"/>
                  <a:gd name="connsiteX1144" fmla="*/ 1027498 w 1308623"/>
                  <a:gd name="connsiteY1144" fmla="*/ 53851 h 1573046"/>
                  <a:gd name="connsiteX1145" fmla="*/ 1031064 w 1308623"/>
                  <a:gd name="connsiteY1145" fmla="*/ 48977 h 1573046"/>
                  <a:gd name="connsiteX1146" fmla="*/ 1036240 w 1308623"/>
                  <a:gd name="connsiteY1146" fmla="*/ 44003 h 1573046"/>
                  <a:gd name="connsiteX1147" fmla="*/ 1039304 w 1308623"/>
                  <a:gd name="connsiteY1147" fmla="*/ 44476 h 1573046"/>
                  <a:gd name="connsiteX1148" fmla="*/ 1044896 w 1308623"/>
                  <a:gd name="connsiteY1148" fmla="*/ 46903 h 1573046"/>
                  <a:gd name="connsiteX1149" fmla="*/ 1051111 w 1308623"/>
                  <a:gd name="connsiteY1149" fmla="*/ 46032 h 1573046"/>
                  <a:gd name="connsiteX1150" fmla="*/ 1056517 w 1308623"/>
                  <a:gd name="connsiteY1150" fmla="*/ 46828 h 1573046"/>
                  <a:gd name="connsiteX1151" fmla="*/ 1064655 w 1308623"/>
                  <a:gd name="connsiteY1151" fmla="*/ 41875 h 1573046"/>
                  <a:gd name="connsiteX1152" fmla="*/ 1069654 w 1308623"/>
                  <a:gd name="connsiteY1152" fmla="*/ 40049 h 1573046"/>
                  <a:gd name="connsiteX1153" fmla="*/ 1071938 w 1308623"/>
                  <a:gd name="connsiteY1153" fmla="*/ 38120 h 1573046"/>
                  <a:gd name="connsiteX1154" fmla="*/ 1074231 w 1308623"/>
                  <a:gd name="connsiteY1154" fmla="*/ 34142 h 1573046"/>
                  <a:gd name="connsiteX1155" fmla="*/ 1077172 w 1308623"/>
                  <a:gd name="connsiteY1155" fmla="*/ 32097 h 1573046"/>
                  <a:gd name="connsiteX1156" fmla="*/ 1080614 w 1308623"/>
                  <a:gd name="connsiteY1156" fmla="*/ 34839 h 1573046"/>
                  <a:gd name="connsiteX1157" fmla="*/ 1088563 w 1308623"/>
                  <a:gd name="connsiteY1157" fmla="*/ 38680 h 1573046"/>
                  <a:gd name="connsiteX1158" fmla="*/ 1090371 w 1308623"/>
                  <a:gd name="connsiteY1158" fmla="*/ 39083 h 1573046"/>
                  <a:gd name="connsiteX1159" fmla="*/ 1096611 w 1308623"/>
                  <a:gd name="connsiteY1159" fmla="*/ 38149 h 1573046"/>
                  <a:gd name="connsiteX1160" fmla="*/ 1096233 w 1308623"/>
                  <a:gd name="connsiteY1160" fmla="*/ 43157 h 1573046"/>
                  <a:gd name="connsiteX1161" fmla="*/ 1099971 w 1308623"/>
                  <a:gd name="connsiteY1161" fmla="*/ 45513 h 1573046"/>
                  <a:gd name="connsiteX1162" fmla="*/ 1106010 w 1308623"/>
                  <a:gd name="connsiteY1162" fmla="*/ 47562 h 1573046"/>
                  <a:gd name="connsiteX1163" fmla="*/ 1109674 w 1308623"/>
                  <a:gd name="connsiteY1163" fmla="*/ 50545 h 1573046"/>
                  <a:gd name="connsiteX1164" fmla="*/ 1114620 w 1308623"/>
                  <a:gd name="connsiteY1164" fmla="*/ 46654 h 1573046"/>
                  <a:gd name="connsiteX1165" fmla="*/ 1120716 w 1308623"/>
                  <a:gd name="connsiteY1165" fmla="*/ 45111 h 1573046"/>
                  <a:gd name="connsiteX1166" fmla="*/ 1121961 w 1308623"/>
                  <a:gd name="connsiteY1166" fmla="*/ 40302 h 1573046"/>
                  <a:gd name="connsiteX1167" fmla="*/ 1125979 w 1308623"/>
                  <a:gd name="connsiteY1167" fmla="*/ 33988 h 1573046"/>
                  <a:gd name="connsiteX1168" fmla="*/ 1128813 w 1308623"/>
                  <a:gd name="connsiteY1168" fmla="*/ 25650 h 1573046"/>
                  <a:gd name="connsiteX1169" fmla="*/ 1133221 w 1308623"/>
                  <a:gd name="connsiteY1169" fmla="*/ 15013 h 1573046"/>
                  <a:gd name="connsiteX1170" fmla="*/ 1136713 w 1308623"/>
                  <a:gd name="connsiteY1170" fmla="*/ 9114 h 1573046"/>
                  <a:gd name="connsiteX1171" fmla="*/ 1140049 w 1308623"/>
                  <a:gd name="connsiteY1171" fmla="*/ 4850 h 1573046"/>
                  <a:gd name="connsiteX1172" fmla="*/ 1143142 w 1308623"/>
                  <a:gd name="connsiteY1172" fmla="*/ 2551 h 1573046"/>
                  <a:gd name="connsiteX1173" fmla="*/ 1151464 w 1308623"/>
                  <a:gd name="connsiteY1173" fmla="*/ 0 h 1573046"/>
                  <a:gd name="connsiteX1174" fmla="*/ 1158444 w 1308623"/>
                  <a:gd name="connsiteY1174" fmla="*/ 66 h 1573046"/>
                  <a:gd name="connsiteX1175" fmla="*/ 1160186 w 1308623"/>
                  <a:gd name="connsiteY1175" fmla="*/ 6355 h 1573046"/>
                  <a:gd name="connsiteX1176" fmla="*/ 1159298 w 1308623"/>
                  <a:gd name="connsiteY1176" fmla="*/ 8666 h 1573046"/>
                  <a:gd name="connsiteX1177" fmla="*/ 1163702 w 1308623"/>
                  <a:gd name="connsiteY1177" fmla="*/ 10932 h 1573046"/>
                  <a:gd name="connsiteX1178" fmla="*/ 1164705 w 1308623"/>
                  <a:gd name="connsiteY1178" fmla="*/ 15092 h 1573046"/>
                  <a:gd name="connsiteX1179" fmla="*/ 1167510 w 1308623"/>
                  <a:gd name="connsiteY1179" fmla="*/ 17274 h 1573046"/>
                  <a:gd name="connsiteX1180" fmla="*/ 1172555 w 1308623"/>
                  <a:gd name="connsiteY1180" fmla="*/ 17913 h 1573046"/>
                  <a:gd name="connsiteX1181" fmla="*/ 1173906 w 1308623"/>
                  <a:gd name="connsiteY1181" fmla="*/ 19568 h 1573046"/>
                  <a:gd name="connsiteX1182" fmla="*/ 1178425 w 1308623"/>
                  <a:gd name="connsiteY1182" fmla="*/ 19602 h 1573046"/>
                  <a:gd name="connsiteX1183" fmla="*/ 1179325 w 1308623"/>
                  <a:gd name="connsiteY1183" fmla="*/ 20854 h 1573046"/>
                  <a:gd name="connsiteX1184" fmla="*/ 1180430 w 1308623"/>
                  <a:gd name="connsiteY1184" fmla="*/ 26787 h 1573046"/>
                  <a:gd name="connsiteX1185" fmla="*/ 1184809 w 1308623"/>
                  <a:gd name="connsiteY1185" fmla="*/ 30873 h 1573046"/>
                  <a:gd name="connsiteX1186" fmla="*/ 1186070 w 1308623"/>
                  <a:gd name="connsiteY1186" fmla="*/ 29176 h 1573046"/>
                  <a:gd name="connsiteX1187" fmla="*/ 1189369 w 1308623"/>
                  <a:gd name="connsiteY1187" fmla="*/ 28392 h 1573046"/>
                  <a:gd name="connsiteX1188" fmla="*/ 1191628 w 1308623"/>
                  <a:gd name="connsiteY1188" fmla="*/ 30827 h 1573046"/>
                  <a:gd name="connsiteX1189" fmla="*/ 1194759 w 1308623"/>
                  <a:gd name="connsiteY1189" fmla="*/ 32072 h 1573046"/>
                  <a:gd name="connsiteX1190" fmla="*/ 1201114 w 1308623"/>
                  <a:gd name="connsiteY1190" fmla="*/ 30110 h 1573046"/>
                  <a:gd name="connsiteX1191" fmla="*/ 1204076 w 1308623"/>
                  <a:gd name="connsiteY1191" fmla="*/ 30076 h 1573046"/>
                  <a:gd name="connsiteX1192" fmla="*/ 1207843 w 1308623"/>
                  <a:gd name="connsiteY1192" fmla="*/ 31985 h 1573046"/>
                  <a:gd name="connsiteX1193" fmla="*/ 1209560 w 1308623"/>
                  <a:gd name="connsiteY1193" fmla="*/ 30977 h 1573046"/>
                  <a:gd name="connsiteX1194" fmla="*/ 1212172 w 1308623"/>
                  <a:gd name="connsiteY1194" fmla="*/ 25351 h 1573046"/>
                  <a:gd name="connsiteX1195" fmla="*/ 1217085 w 1308623"/>
                  <a:gd name="connsiteY1195" fmla="*/ 24497 h 1573046"/>
                  <a:gd name="connsiteX1196" fmla="*/ 1216580 w 1308623"/>
                  <a:gd name="connsiteY1196" fmla="*/ 22207 h 1573046"/>
                  <a:gd name="connsiteX1197" fmla="*/ 1218059 w 1308623"/>
                  <a:gd name="connsiteY1197" fmla="*/ 19146 h 1573046"/>
                  <a:gd name="connsiteX1198" fmla="*/ 1221604 w 1308623"/>
                  <a:gd name="connsiteY1198" fmla="*/ 17453 h 1573046"/>
                  <a:gd name="connsiteX1199" fmla="*/ 1224213 w 1308623"/>
                  <a:gd name="connsiteY1199" fmla="*/ 17805 h 1573046"/>
                  <a:gd name="connsiteX1200" fmla="*/ 1226575 w 1308623"/>
                  <a:gd name="connsiteY1200" fmla="*/ 23024 h 1573046"/>
                  <a:gd name="connsiteX1201" fmla="*/ 1230535 w 1308623"/>
                  <a:gd name="connsiteY1201" fmla="*/ 23132 h 1573046"/>
                  <a:gd name="connsiteX1202" fmla="*/ 1235731 w 1308623"/>
                  <a:gd name="connsiteY1202" fmla="*/ 20722 h 1573046"/>
                  <a:gd name="connsiteX1203" fmla="*/ 1245118 w 1308623"/>
                  <a:gd name="connsiteY1203" fmla="*/ 20576 h 1573046"/>
                  <a:gd name="connsiteX1204" fmla="*/ 1249312 w 1308623"/>
                  <a:gd name="connsiteY1204" fmla="*/ 21750 h 1573046"/>
                  <a:gd name="connsiteX1205" fmla="*/ 1254570 w 1308623"/>
                  <a:gd name="connsiteY1205" fmla="*/ 26471 h 1573046"/>
                  <a:gd name="connsiteX1206" fmla="*/ 1259328 w 1308623"/>
                  <a:gd name="connsiteY1206" fmla="*/ 26243 h 1573046"/>
                  <a:gd name="connsiteX1207" fmla="*/ 1263543 w 1308623"/>
                  <a:gd name="connsiteY1207" fmla="*/ 24397 h 1573046"/>
                  <a:gd name="connsiteX1208" fmla="*/ 1273845 w 1308623"/>
                  <a:gd name="connsiteY1208" fmla="*/ 27965 h 1573046"/>
                  <a:gd name="connsiteX1209" fmla="*/ 1276232 w 1308623"/>
                  <a:gd name="connsiteY1209" fmla="*/ 30317 h 1573046"/>
                  <a:gd name="connsiteX1210" fmla="*/ 1278705 w 1308623"/>
                  <a:gd name="connsiteY1210" fmla="*/ 30450 h 1573046"/>
                  <a:gd name="connsiteX1211" fmla="*/ 1289706 w 1308623"/>
                  <a:gd name="connsiteY1211" fmla="*/ 36565 h 1573046"/>
                  <a:gd name="connsiteX1212" fmla="*/ 1296657 w 1308623"/>
                  <a:gd name="connsiteY1212" fmla="*/ 42659 h 157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</a:cxnLst>
                <a:rect l="l" t="t" r="r" b="b"/>
                <a:pathLst>
                  <a:path w="1308623" h="1573046">
                    <a:moveTo>
                      <a:pt x="1296657" y="42659"/>
                    </a:moveTo>
                    <a:lnTo>
                      <a:pt x="1297207" y="45413"/>
                    </a:lnTo>
                    <a:lnTo>
                      <a:pt x="1302474" y="56166"/>
                    </a:lnTo>
                    <a:lnTo>
                      <a:pt x="1305341" y="63936"/>
                    </a:lnTo>
                    <a:lnTo>
                      <a:pt x="1307880" y="67703"/>
                    </a:lnTo>
                    <a:lnTo>
                      <a:pt x="1307945" y="70283"/>
                    </a:lnTo>
                    <a:lnTo>
                      <a:pt x="1306216" y="74544"/>
                    </a:lnTo>
                    <a:lnTo>
                      <a:pt x="1307687" y="79659"/>
                    </a:lnTo>
                    <a:lnTo>
                      <a:pt x="1308623" y="87881"/>
                    </a:lnTo>
                    <a:lnTo>
                      <a:pt x="1306557" y="89237"/>
                    </a:lnTo>
                    <a:lnTo>
                      <a:pt x="1304039" y="88395"/>
                    </a:lnTo>
                    <a:lnTo>
                      <a:pt x="1300021" y="88582"/>
                    </a:lnTo>
                    <a:lnTo>
                      <a:pt x="1298633" y="89806"/>
                    </a:lnTo>
                    <a:lnTo>
                      <a:pt x="1292939" y="91370"/>
                    </a:lnTo>
                    <a:lnTo>
                      <a:pt x="1288893" y="89964"/>
                    </a:lnTo>
                    <a:lnTo>
                      <a:pt x="1283946" y="90129"/>
                    </a:lnTo>
                    <a:lnTo>
                      <a:pt x="1280627" y="91698"/>
                    </a:lnTo>
                    <a:lnTo>
                      <a:pt x="1274852" y="92768"/>
                    </a:lnTo>
                    <a:lnTo>
                      <a:pt x="1271549" y="94954"/>
                    </a:lnTo>
                    <a:lnTo>
                      <a:pt x="1266073" y="95875"/>
                    </a:lnTo>
                    <a:lnTo>
                      <a:pt x="1263255" y="98795"/>
                    </a:lnTo>
                    <a:lnTo>
                      <a:pt x="1261189" y="104056"/>
                    </a:lnTo>
                    <a:lnTo>
                      <a:pt x="1256698" y="105055"/>
                    </a:lnTo>
                    <a:lnTo>
                      <a:pt x="1251165" y="111565"/>
                    </a:lnTo>
                    <a:lnTo>
                      <a:pt x="1248951" y="116580"/>
                    </a:lnTo>
                    <a:lnTo>
                      <a:pt x="1239905" y="121023"/>
                    </a:lnTo>
                    <a:lnTo>
                      <a:pt x="1233850" y="126171"/>
                    </a:lnTo>
                    <a:lnTo>
                      <a:pt x="1230346" y="127266"/>
                    </a:lnTo>
                    <a:lnTo>
                      <a:pt x="1218124" y="127204"/>
                    </a:lnTo>
                    <a:lnTo>
                      <a:pt x="1213955" y="130639"/>
                    </a:lnTo>
                    <a:lnTo>
                      <a:pt x="1211051" y="131979"/>
                    </a:lnTo>
                    <a:lnTo>
                      <a:pt x="1205546" y="133020"/>
                    </a:lnTo>
                    <a:lnTo>
                      <a:pt x="1197474" y="131888"/>
                    </a:lnTo>
                    <a:lnTo>
                      <a:pt x="1195765" y="135140"/>
                    </a:lnTo>
                    <a:lnTo>
                      <a:pt x="1198374" y="140467"/>
                    </a:lnTo>
                    <a:lnTo>
                      <a:pt x="1199495" y="154153"/>
                    </a:lnTo>
                    <a:lnTo>
                      <a:pt x="1198887" y="163022"/>
                    </a:lnTo>
                    <a:lnTo>
                      <a:pt x="1199717" y="169630"/>
                    </a:lnTo>
                    <a:lnTo>
                      <a:pt x="1198669" y="171655"/>
                    </a:lnTo>
                    <a:lnTo>
                      <a:pt x="1193341" y="171535"/>
                    </a:lnTo>
                    <a:lnTo>
                      <a:pt x="1188293" y="169771"/>
                    </a:lnTo>
                    <a:lnTo>
                      <a:pt x="1185368" y="170414"/>
                    </a:lnTo>
                    <a:lnTo>
                      <a:pt x="1186616" y="176961"/>
                    </a:lnTo>
                    <a:lnTo>
                      <a:pt x="1190531" y="178222"/>
                    </a:lnTo>
                    <a:lnTo>
                      <a:pt x="1193136" y="181694"/>
                    </a:lnTo>
                    <a:lnTo>
                      <a:pt x="1192343" y="193720"/>
                    </a:lnTo>
                    <a:lnTo>
                      <a:pt x="1191287" y="198641"/>
                    </a:lnTo>
                    <a:lnTo>
                      <a:pt x="1188564" y="205680"/>
                    </a:lnTo>
                    <a:lnTo>
                      <a:pt x="1187306" y="213089"/>
                    </a:lnTo>
                    <a:lnTo>
                      <a:pt x="1193436" y="215330"/>
                    </a:lnTo>
                    <a:lnTo>
                      <a:pt x="1213133" y="219694"/>
                    </a:lnTo>
                    <a:lnTo>
                      <a:pt x="1214612" y="222220"/>
                    </a:lnTo>
                    <a:lnTo>
                      <a:pt x="1217735" y="223635"/>
                    </a:lnTo>
                    <a:lnTo>
                      <a:pt x="1223182" y="229314"/>
                    </a:lnTo>
                    <a:lnTo>
                      <a:pt x="1226846" y="234923"/>
                    </a:lnTo>
                    <a:lnTo>
                      <a:pt x="1229935" y="237055"/>
                    </a:lnTo>
                    <a:lnTo>
                      <a:pt x="1234783" y="239100"/>
                    </a:lnTo>
                    <a:lnTo>
                      <a:pt x="1241269" y="243406"/>
                    </a:lnTo>
                    <a:lnTo>
                      <a:pt x="1246260" y="247625"/>
                    </a:lnTo>
                    <a:lnTo>
                      <a:pt x="1248864" y="250703"/>
                    </a:lnTo>
                    <a:lnTo>
                      <a:pt x="1255626" y="250417"/>
                    </a:lnTo>
                    <a:lnTo>
                      <a:pt x="1262980" y="251654"/>
                    </a:lnTo>
                    <a:lnTo>
                      <a:pt x="1265629" y="251596"/>
                    </a:lnTo>
                    <a:lnTo>
                      <a:pt x="1271343" y="254553"/>
                    </a:lnTo>
                    <a:lnTo>
                      <a:pt x="1270596" y="260257"/>
                    </a:lnTo>
                    <a:lnTo>
                      <a:pt x="1268574" y="262610"/>
                    </a:lnTo>
                    <a:lnTo>
                      <a:pt x="1267273" y="268094"/>
                    </a:lnTo>
                    <a:lnTo>
                      <a:pt x="1267774" y="270873"/>
                    </a:lnTo>
                    <a:lnTo>
                      <a:pt x="1266348" y="277743"/>
                    </a:lnTo>
                    <a:lnTo>
                      <a:pt x="1264512" y="280286"/>
                    </a:lnTo>
                    <a:lnTo>
                      <a:pt x="1260437" y="283534"/>
                    </a:lnTo>
                    <a:lnTo>
                      <a:pt x="1254735" y="291495"/>
                    </a:lnTo>
                    <a:lnTo>
                      <a:pt x="1254866" y="296598"/>
                    </a:lnTo>
                    <a:lnTo>
                      <a:pt x="1258375" y="304144"/>
                    </a:lnTo>
                    <a:lnTo>
                      <a:pt x="1262219" y="308653"/>
                    </a:lnTo>
                    <a:lnTo>
                      <a:pt x="1261932" y="311769"/>
                    </a:lnTo>
                    <a:lnTo>
                      <a:pt x="1253478" y="321252"/>
                    </a:lnTo>
                    <a:lnTo>
                      <a:pt x="1246084" y="325960"/>
                    </a:lnTo>
                    <a:lnTo>
                      <a:pt x="1242053" y="329844"/>
                    </a:lnTo>
                    <a:lnTo>
                      <a:pt x="1238566" y="331511"/>
                    </a:lnTo>
                    <a:lnTo>
                      <a:pt x="1235362" y="334407"/>
                    </a:lnTo>
                    <a:lnTo>
                      <a:pt x="1232749" y="338310"/>
                    </a:lnTo>
                    <a:lnTo>
                      <a:pt x="1231205" y="342247"/>
                    </a:lnTo>
                    <a:lnTo>
                      <a:pt x="1224948" y="347935"/>
                    </a:lnTo>
                    <a:lnTo>
                      <a:pt x="1222303" y="353863"/>
                    </a:lnTo>
                    <a:lnTo>
                      <a:pt x="1218901" y="357090"/>
                    </a:lnTo>
                    <a:lnTo>
                      <a:pt x="1212871" y="352946"/>
                    </a:lnTo>
                    <a:lnTo>
                      <a:pt x="1209054" y="357186"/>
                    </a:lnTo>
                    <a:lnTo>
                      <a:pt x="1203932" y="359642"/>
                    </a:lnTo>
                    <a:lnTo>
                      <a:pt x="1201988" y="362459"/>
                    </a:lnTo>
                    <a:lnTo>
                      <a:pt x="1196730" y="364280"/>
                    </a:lnTo>
                    <a:lnTo>
                      <a:pt x="1193493" y="369639"/>
                    </a:lnTo>
                    <a:lnTo>
                      <a:pt x="1190926" y="371461"/>
                    </a:lnTo>
                    <a:lnTo>
                      <a:pt x="1189878" y="377260"/>
                    </a:lnTo>
                    <a:lnTo>
                      <a:pt x="1194216" y="383180"/>
                    </a:lnTo>
                    <a:lnTo>
                      <a:pt x="1193929" y="385520"/>
                    </a:lnTo>
                    <a:lnTo>
                      <a:pt x="1195218" y="389079"/>
                    </a:lnTo>
                    <a:lnTo>
                      <a:pt x="1194952" y="394916"/>
                    </a:lnTo>
                    <a:lnTo>
                      <a:pt x="1195478" y="399682"/>
                    </a:lnTo>
                    <a:lnTo>
                      <a:pt x="1189324" y="410307"/>
                    </a:lnTo>
                    <a:lnTo>
                      <a:pt x="1188613" y="414397"/>
                    </a:lnTo>
                    <a:lnTo>
                      <a:pt x="1185639" y="417405"/>
                    </a:lnTo>
                    <a:lnTo>
                      <a:pt x="1182932" y="424743"/>
                    </a:lnTo>
                    <a:lnTo>
                      <a:pt x="1179292" y="429033"/>
                    </a:lnTo>
                    <a:lnTo>
                      <a:pt x="1178786" y="437695"/>
                    </a:lnTo>
                    <a:lnTo>
                      <a:pt x="1174502" y="445448"/>
                    </a:lnTo>
                    <a:lnTo>
                      <a:pt x="1174313" y="447377"/>
                    </a:lnTo>
                    <a:lnTo>
                      <a:pt x="1170743" y="451364"/>
                    </a:lnTo>
                    <a:lnTo>
                      <a:pt x="1170024" y="454737"/>
                    </a:lnTo>
                    <a:lnTo>
                      <a:pt x="1168127" y="457388"/>
                    </a:lnTo>
                    <a:lnTo>
                      <a:pt x="1166557" y="464519"/>
                    </a:lnTo>
                    <a:lnTo>
                      <a:pt x="1164014" y="469513"/>
                    </a:lnTo>
                    <a:lnTo>
                      <a:pt x="1159479" y="474848"/>
                    </a:lnTo>
                    <a:lnTo>
                      <a:pt x="1156768" y="481224"/>
                    </a:lnTo>
                    <a:lnTo>
                      <a:pt x="1152036" y="487605"/>
                    </a:lnTo>
                    <a:lnTo>
                      <a:pt x="1149887" y="492239"/>
                    </a:lnTo>
                    <a:lnTo>
                      <a:pt x="1149924" y="496603"/>
                    </a:lnTo>
                    <a:lnTo>
                      <a:pt x="1151210" y="498938"/>
                    </a:lnTo>
                    <a:lnTo>
                      <a:pt x="1152311" y="506265"/>
                    </a:lnTo>
                    <a:lnTo>
                      <a:pt x="1152722" y="513259"/>
                    </a:lnTo>
                    <a:lnTo>
                      <a:pt x="1155572" y="518179"/>
                    </a:lnTo>
                    <a:lnTo>
                      <a:pt x="1157052" y="522809"/>
                    </a:lnTo>
                    <a:lnTo>
                      <a:pt x="1158559" y="524659"/>
                    </a:lnTo>
                    <a:lnTo>
                      <a:pt x="1167445" y="524991"/>
                    </a:lnTo>
                    <a:lnTo>
                      <a:pt x="1173442" y="524622"/>
                    </a:lnTo>
                    <a:lnTo>
                      <a:pt x="1174687" y="525692"/>
                    </a:lnTo>
                    <a:lnTo>
                      <a:pt x="1176782" y="531392"/>
                    </a:lnTo>
                    <a:lnTo>
                      <a:pt x="1177756" y="538216"/>
                    </a:lnTo>
                    <a:lnTo>
                      <a:pt x="1181856" y="543107"/>
                    </a:lnTo>
                    <a:lnTo>
                      <a:pt x="1178923" y="547828"/>
                    </a:lnTo>
                    <a:lnTo>
                      <a:pt x="1177131" y="553627"/>
                    </a:lnTo>
                    <a:lnTo>
                      <a:pt x="1177016" y="557930"/>
                    </a:lnTo>
                    <a:lnTo>
                      <a:pt x="1178166" y="562463"/>
                    </a:lnTo>
                    <a:lnTo>
                      <a:pt x="1176198" y="571047"/>
                    </a:lnTo>
                    <a:lnTo>
                      <a:pt x="1171068" y="577319"/>
                    </a:lnTo>
                    <a:lnTo>
                      <a:pt x="1172912" y="580418"/>
                    </a:lnTo>
                    <a:lnTo>
                      <a:pt x="1175476" y="582169"/>
                    </a:lnTo>
                    <a:lnTo>
                      <a:pt x="1174112" y="586072"/>
                    </a:lnTo>
                    <a:lnTo>
                      <a:pt x="1175044" y="589379"/>
                    </a:lnTo>
                    <a:lnTo>
                      <a:pt x="1173467" y="593955"/>
                    </a:lnTo>
                    <a:lnTo>
                      <a:pt x="1171565" y="596730"/>
                    </a:lnTo>
                    <a:lnTo>
                      <a:pt x="1174753" y="600596"/>
                    </a:lnTo>
                    <a:lnTo>
                      <a:pt x="1174490" y="604658"/>
                    </a:lnTo>
                    <a:lnTo>
                      <a:pt x="1176540" y="609673"/>
                    </a:lnTo>
                    <a:lnTo>
                      <a:pt x="1176108" y="612672"/>
                    </a:lnTo>
                    <a:lnTo>
                      <a:pt x="1173985" y="615601"/>
                    </a:lnTo>
                    <a:lnTo>
                      <a:pt x="1176038" y="619426"/>
                    </a:lnTo>
                    <a:lnTo>
                      <a:pt x="1177258" y="622803"/>
                    </a:lnTo>
                    <a:lnTo>
                      <a:pt x="1179547" y="625922"/>
                    </a:lnTo>
                    <a:lnTo>
                      <a:pt x="1177098" y="634244"/>
                    </a:lnTo>
                    <a:lnTo>
                      <a:pt x="1177300" y="637065"/>
                    </a:lnTo>
                    <a:lnTo>
                      <a:pt x="1179132" y="639894"/>
                    </a:lnTo>
                    <a:lnTo>
                      <a:pt x="1177653" y="642367"/>
                    </a:lnTo>
                    <a:lnTo>
                      <a:pt x="1177562" y="647490"/>
                    </a:lnTo>
                    <a:lnTo>
                      <a:pt x="1178873" y="651245"/>
                    </a:lnTo>
                    <a:lnTo>
                      <a:pt x="1176733" y="656264"/>
                    </a:lnTo>
                    <a:lnTo>
                      <a:pt x="1168767" y="658297"/>
                    </a:lnTo>
                    <a:lnTo>
                      <a:pt x="1161328" y="656812"/>
                    </a:lnTo>
                    <a:lnTo>
                      <a:pt x="1159541" y="659409"/>
                    </a:lnTo>
                    <a:lnTo>
                      <a:pt x="1155416" y="662180"/>
                    </a:lnTo>
                    <a:lnTo>
                      <a:pt x="1152056" y="665884"/>
                    </a:lnTo>
                    <a:lnTo>
                      <a:pt x="1154989" y="670655"/>
                    </a:lnTo>
                    <a:lnTo>
                      <a:pt x="1155014" y="673069"/>
                    </a:lnTo>
                    <a:lnTo>
                      <a:pt x="1160847" y="673476"/>
                    </a:lnTo>
                    <a:lnTo>
                      <a:pt x="1159434" y="677587"/>
                    </a:lnTo>
                    <a:lnTo>
                      <a:pt x="1160983" y="682175"/>
                    </a:lnTo>
                    <a:lnTo>
                      <a:pt x="1160034" y="687917"/>
                    </a:lnTo>
                    <a:lnTo>
                      <a:pt x="1163452" y="692260"/>
                    </a:lnTo>
                    <a:lnTo>
                      <a:pt x="1163366" y="695803"/>
                    </a:lnTo>
                    <a:lnTo>
                      <a:pt x="1165152" y="700126"/>
                    </a:lnTo>
                    <a:lnTo>
                      <a:pt x="1164684" y="703204"/>
                    </a:lnTo>
                    <a:lnTo>
                      <a:pt x="1160075" y="703644"/>
                    </a:lnTo>
                    <a:lnTo>
                      <a:pt x="1156263" y="707365"/>
                    </a:lnTo>
                    <a:lnTo>
                      <a:pt x="1155478" y="710713"/>
                    </a:lnTo>
                    <a:lnTo>
                      <a:pt x="1157782" y="716292"/>
                    </a:lnTo>
                    <a:lnTo>
                      <a:pt x="1159183" y="723813"/>
                    </a:lnTo>
                    <a:lnTo>
                      <a:pt x="1153276" y="724722"/>
                    </a:lnTo>
                    <a:lnTo>
                      <a:pt x="1147233" y="724245"/>
                    </a:lnTo>
                    <a:lnTo>
                      <a:pt x="1144830" y="730227"/>
                    </a:lnTo>
                    <a:lnTo>
                      <a:pt x="1138915" y="732301"/>
                    </a:lnTo>
                    <a:lnTo>
                      <a:pt x="1137531" y="734429"/>
                    </a:lnTo>
                    <a:lnTo>
                      <a:pt x="1137765" y="741457"/>
                    </a:lnTo>
                    <a:lnTo>
                      <a:pt x="1136302" y="746070"/>
                    </a:lnTo>
                    <a:lnTo>
                      <a:pt x="1133192" y="746962"/>
                    </a:lnTo>
                    <a:lnTo>
                      <a:pt x="1132288" y="750388"/>
                    </a:lnTo>
                    <a:lnTo>
                      <a:pt x="1132843" y="755109"/>
                    </a:lnTo>
                    <a:lnTo>
                      <a:pt x="1130370" y="760419"/>
                    </a:lnTo>
                    <a:lnTo>
                      <a:pt x="1130592" y="763879"/>
                    </a:lnTo>
                    <a:lnTo>
                      <a:pt x="1127351" y="767044"/>
                    </a:lnTo>
                    <a:lnTo>
                      <a:pt x="1122738" y="770139"/>
                    </a:lnTo>
                    <a:lnTo>
                      <a:pt x="1121509" y="772819"/>
                    </a:lnTo>
                    <a:lnTo>
                      <a:pt x="1121932" y="775337"/>
                    </a:lnTo>
                    <a:lnTo>
                      <a:pt x="1120589" y="778183"/>
                    </a:lnTo>
                    <a:lnTo>
                      <a:pt x="1114292" y="785414"/>
                    </a:lnTo>
                    <a:lnTo>
                      <a:pt x="1113487" y="787268"/>
                    </a:lnTo>
                    <a:lnTo>
                      <a:pt x="1113441" y="792997"/>
                    </a:lnTo>
                    <a:lnTo>
                      <a:pt x="1110689" y="802028"/>
                    </a:lnTo>
                    <a:lnTo>
                      <a:pt x="1111420" y="806550"/>
                    </a:lnTo>
                    <a:lnTo>
                      <a:pt x="1109859" y="813868"/>
                    </a:lnTo>
                    <a:lnTo>
                      <a:pt x="1108828" y="816162"/>
                    </a:lnTo>
                    <a:lnTo>
                      <a:pt x="1110981" y="823588"/>
                    </a:lnTo>
                    <a:lnTo>
                      <a:pt x="1107850" y="828068"/>
                    </a:lnTo>
                    <a:lnTo>
                      <a:pt x="1105710" y="829939"/>
                    </a:lnTo>
                    <a:lnTo>
                      <a:pt x="1105283" y="831113"/>
                    </a:lnTo>
                    <a:lnTo>
                      <a:pt x="1105081" y="841476"/>
                    </a:lnTo>
                    <a:lnTo>
                      <a:pt x="1100760" y="844990"/>
                    </a:lnTo>
                    <a:lnTo>
                      <a:pt x="1097872" y="845247"/>
                    </a:lnTo>
                    <a:lnTo>
                      <a:pt x="1095633" y="847977"/>
                    </a:lnTo>
                    <a:lnTo>
                      <a:pt x="1092347" y="849250"/>
                    </a:lnTo>
                    <a:lnTo>
                      <a:pt x="1093247" y="854767"/>
                    </a:lnTo>
                    <a:lnTo>
                      <a:pt x="1090687" y="856568"/>
                    </a:lnTo>
                    <a:lnTo>
                      <a:pt x="1088978" y="868553"/>
                    </a:lnTo>
                    <a:lnTo>
                      <a:pt x="1090897" y="872714"/>
                    </a:lnTo>
                    <a:lnTo>
                      <a:pt x="1090560" y="877920"/>
                    </a:lnTo>
                    <a:lnTo>
                      <a:pt x="1091780" y="882052"/>
                    </a:lnTo>
                    <a:lnTo>
                      <a:pt x="1096578" y="883296"/>
                    </a:lnTo>
                    <a:lnTo>
                      <a:pt x="1097971" y="887806"/>
                    </a:lnTo>
                    <a:lnTo>
                      <a:pt x="1094097" y="893792"/>
                    </a:lnTo>
                    <a:lnTo>
                      <a:pt x="1090432" y="896808"/>
                    </a:lnTo>
                    <a:lnTo>
                      <a:pt x="1085729" y="899297"/>
                    </a:lnTo>
                    <a:lnTo>
                      <a:pt x="1078158" y="900778"/>
                    </a:lnTo>
                    <a:lnTo>
                      <a:pt x="1076129" y="904499"/>
                    </a:lnTo>
                    <a:lnTo>
                      <a:pt x="1066655" y="909983"/>
                    </a:lnTo>
                    <a:lnTo>
                      <a:pt x="1064458" y="912560"/>
                    </a:lnTo>
                    <a:lnTo>
                      <a:pt x="1059960" y="911767"/>
                    </a:lnTo>
                    <a:lnTo>
                      <a:pt x="1055958" y="913501"/>
                    </a:lnTo>
                    <a:lnTo>
                      <a:pt x="1055326" y="916737"/>
                    </a:lnTo>
                    <a:lnTo>
                      <a:pt x="1053029" y="921213"/>
                    </a:lnTo>
                    <a:lnTo>
                      <a:pt x="1055400" y="928423"/>
                    </a:lnTo>
                    <a:lnTo>
                      <a:pt x="1058961" y="932103"/>
                    </a:lnTo>
                    <a:lnTo>
                      <a:pt x="1055092" y="937210"/>
                    </a:lnTo>
                    <a:lnTo>
                      <a:pt x="1057873" y="939085"/>
                    </a:lnTo>
                    <a:lnTo>
                      <a:pt x="1063139" y="940636"/>
                    </a:lnTo>
                    <a:lnTo>
                      <a:pt x="1067091" y="947407"/>
                    </a:lnTo>
                    <a:lnTo>
                      <a:pt x="1069868" y="948365"/>
                    </a:lnTo>
                    <a:lnTo>
                      <a:pt x="1074806" y="948684"/>
                    </a:lnTo>
                    <a:lnTo>
                      <a:pt x="1077443" y="950360"/>
                    </a:lnTo>
                    <a:lnTo>
                      <a:pt x="1079300" y="954015"/>
                    </a:lnTo>
                    <a:lnTo>
                      <a:pt x="1081794" y="956823"/>
                    </a:lnTo>
                    <a:lnTo>
                      <a:pt x="1085035" y="956956"/>
                    </a:lnTo>
                    <a:lnTo>
                      <a:pt x="1088642" y="958707"/>
                    </a:lnTo>
                    <a:lnTo>
                      <a:pt x="1095925" y="957744"/>
                    </a:lnTo>
                    <a:lnTo>
                      <a:pt x="1098344" y="960213"/>
                    </a:lnTo>
                    <a:lnTo>
                      <a:pt x="1101664" y="960972"/>
                    </a:lnTo>
                    <a:lnTo>
                      <a:pt x="1103081" y="964179"/>
                    </a:lnTo>
                    <a:lnTo>
                      <a:pt x="1102683" y="966112"/>
                    </a:lnTo>
                    <a:lnTo>
                      <a:pt x="1097322" y="967610"/>
                    </a:lnTo>
                    <a:lnTo>
                      <a:pt x="1095074" y="973243"/>
                    </a:lnTo>
                    <a:lnTo>
                      <a:pt x="1095272" y="981785"/>
                    </a:lnTo>
                    <a:lnTo>
                      <a:pt x="1094409" y="988402"/>
                    </a:lnTo>
                    <a:lnTo>
                      <a:pt x="1094684" y="991094"/>
                    </a:lnTo>
                    <a:lnTo>
                      <a:pt x="1096677" y="994807"/>
                    </a:lnTo>
                    <a:lnTo>
                      <a:pt x="1097145" y="1001000"/>
                    </a:lnTo>
                    <a:lnTo>
                      <a:pt x="1099018" y="1000718"/>
                    </a:lnTo>
                    <a:lnTo>
                      <a:pt x="1103044" y="1002983"/>
                    </a:lnTo>
                    <a:lnTo>
                      <a:pt x="1103907" y="1005655"/>
                    </a:lnTo>
                    <a:lnTo>
                      <a:pt x="1108359" y="1011886"/>
                    </a:lnTo>
                    <a:lnTo>
                      <a:pt x="1113951" y="1011844"/>
                    </a:lnTo>
                    <a:lnTo>
                      <a:pt x="1111235" y="1019722"/>
                    </a:lnTo>
                    <a:lnTo>
                      <a:pt x="1113893" y="1026127"/>
                    </a:lnTo>
                    <a:lnTo>
                      <a:pt x="1114378" y="1029226"/>
                    </a:lnTo>
                    <a:lnTo>
                      <a:pt x="1113211" y="1032093"/>
                    </a:lnTo>
                    <a:lnTo>
                      <a:pt x="1113868" y="1037876"/>
                    </a:lnTo>
                    <a:lnTo>
                      <a:pt x="1117278" y="1041663"/>
                    </a:lnTo>
                    <a:lnTo>
                      <a:pt x="1117188" y="1047874"/>
                    </a:lnTo>
                    <a:lnTo>
                      <a:pt x="1115964" y="1053960"/>
                    </a:lnTo>
                    <a:lnTo>
                      <a:pt x="1114062" y="1059573"/>
                    </a:lnTo>
                    <a:lnTo>
                      <a:pt x="1117389" y="1062124"/>
                    </a:lnTo>
                    <a:lnTo>
                      <a:pt x="1115528" y="1064982"/>
                    </a:lnTo>
                    <a:lnTo>
                      <a:pt x="1114111" y="1069462"/>
                    </a:lnTo>
                    <a:lnTo>
                      <a:pt x="1114053" y="1084874"/>
                    </a:lnTo>
                    <a:lnTo>
                      <a:pt x="1110602" y="1088052"/>
                    </a:lnTo>
                    <a:lnTo>
                      <a:pt x="1108528" y="1092922"/>
                    </a:lnTo>
                    <a:lnTo>
                      <a:pt x="1105061" y="1096120"/>
                    </a:lnTo>
                    <a:lnTo>
                      <a:pt x="1101993" y="1102239"/>
                    </a:lnTo>
                    <a:lnTo>
                      <a:pt x="1102144" y="1105176"/>
                    </a:lnTo>
                    <a:lnTo>
                      <a:pt x="1105694" y="1109935"/>
                    </a:lnTo>
                    <a:lnTo>
                      <a:pt x="1108191" y="1116398"/>
                    </a:lnTo>
                    <a:lnTo>
                      <a:pt x="1108240" y="1127731"/>
                    </a:lnTo>
                    <a:lnTo>
                      <a:pt x="1107176" y="1134054"/>
                    </a:lnTo>
                    <a:lnTo>
                      <a:pt x="1105164" y="1135564"/>
                    </a:lnTo>
                    <a:lnTo>
                      <a:pt x="1100937" y="1140919"/>
                    </a:lnTo>
                    <a:lnTo>
                      <a:pt x="1100481" y="1146051"/>
                    </a:lnTo>
                    <a:lnTo>
                      <a:pt x="1098743" y="1149332"/>
                    </a:lnTo>
                    <a:lnTo>
                      <a:pt x="1099626" y="1153589"/>
                    </a:lnTo>
                    <a:lnTo>
                      <a:pt x="1098336" y="1155845"/>
                    </a:lnTo>
                    <a:lnTo>
                      <a:pt x="1097975" y="1160122"/>
                    </a:lnTo>
                    <a:lnTo>
                      <a:pt x="1093452" y="1165574"/>
                    </a:lnTo>
                    <a:lnTo>
                      <a:pt x="1088892" y="1175447"/>
                    </a:lnTo>
                    <a:lnTo>
                      <a:pt x="1087306" y="1177322"/>
                    </a:lnTo>
                    <a:lnTo>
                      <a:pt x="1086871" y="1189361"/>
                    </a:lnTo>
                    <a:lnTo>
                      <a:pt x="1088297" y="1194210"/>
                    </a:lnTo>
                    <a:lnTo>
                      <a:pt x="1088181" y="1201221"/>
                    </a:lnTo>
                    <a:lnTo>
                      <a:pt x="1086530" y="1207502"/>
                    </a:lnTo>
                    <a:lnTo>
                      <a:pt x="1081309" y="1215973"/>
                    </a:lnTo>
                    <a:lnTo>
                      <a:pt x="1079670" y="1220429"/>
                    </a:lnTo>
                    <a:lnTo>
                      <a:pt x="1074983" y="1224760"/>
                    </a:lnTo>
                    <a:lnTo>
                      <a:pt x="1074600" y="1228817"/>
                    </a:lnTo>
                    <a:lnTo>
                      <a:pt x="1072534" y="1239184"/>
                    </a:lnTo>
                    <a:lnTo>
                      <a:pt x="1070361" y="1242652"/>
                    </a:lnTo>
                    <a:lnTo>
                      <a:pt x="1067921" y="1252707"/>
                    </a:lnTo>
                    <a:lnTo>
                      <a:pt x="1061972" y="1255964"/>
                    </a:lnTo>
                    <a:lnTo>
                      <a:pt x="1058583" y="1256727"/>
                    </a:lnTo>
                    <a:lnTo>
                      <a:pt x="1055202" y="1261490"/>
                    </a:lnTo>
                    <a:lnTo>
                      <a:pt x="1048999" y="1260880"/>
                    </a:lnTo>
                    <a:lnTo>
                      <a:pt x="1047143" y="1259573"/>
                    </a:lnTo>
                    <a:lnTo>
                      <a:pt x="1044279" y="1260320"/>
                    </a:lnTo>
                    <a:lnTo>
                      <a:pt x="1038397" y="1256225"/>
                    </a:lnTo>
                    <a:lnTo>
                      <a:pt x="1034322" y="1252334"/>
                    </a:lnTo>
                    <a:lnTo>
                      <a:pt x="1032703" y="1252703"/>
                    </a:lnTo>
                    <a:lnTo>
                      <a:pt x="1027831" y="1257358"/>
                    </a:lnTo>
                    <a:lnTo>
                      <a:pt x="1025847" y="1260208"/>
                    </a:lnTo>
                    <a:lnTo>
                      <a:pt x="1025124" y="1263435"/>
                    </a:lnTo>
                    <a:lnTo>
                      <a:pt x="1014509" y="1266650"/>
                    </a:lnTo>
                    <a:lnTo>
                      <a:pt x="1012434" y="1270405"/>
                    </a:lnTo>
                    <a:lnTo>
                      <a:pt x="1007998" y="1272624"/>
                    </a:lnTo>
                    <a:lnTo>
                      <a:pt x="1008322" y="1277735"/>
                    </a:lnTo>
                    <a:lnTo>
                      <a:pt x="1006700" y="1282145"/>
                    </a:lnTo>
                    <a:lnTo>
                      <a:pt x="1006227" y="1286148"/>
                    </a:lnTo>
                    <a:lnTo>
                      <a:pt x="1003027" y="1287082"/>
                    </a:lnTo>
                    <a:lnTo>
                      <a:pt x="1000057" y="1284987"/>
                    </a:lnTo>
                    <a:lnTo>
                      <a:pt x="992375" y="1283614"/>
                    </a:lnTo>
                    <a:lnTo>
                      <a:pt x="989372" y="1279473"/>
                    </a:lnTo>
                    <a:lnTo>
                      <a:pt x="984611" y="1278378"/>
                    </a:lnTo>
                    <a:lnTo>
                      <a:pt x="976908" y="1278839"/>
                    </a:lnTo>
                    <a:lnTo>
                      <a:pt x="973939" y="1278536"/>
                    </a:lnTo>
                    <a:lnTo>
                      <a:pt x="971815" y="1280104"/>
                    </a:lnTo>
                    <a:lnTo>
                      <a:pt x="967855" y="1280788"/>
                    </a:lnTo>
                    <a:lnTo>
                      <a:pt x="964622" y="1278578"/>
                    </a:lnTo>
                    <a:lnTo>
                      <a:pt x="960727" y="1279117"/>
                    </a:lnTo>
                    <a:lnTo>
                      <a:pt x="959474" y="1282340"/>
                    </a:lnTo>
                    <a:lnTo>
                      <a:pt x="958221" y="1289807"/>
                    </a:lnTo>
                    <a:lnTo>
                      <a:pt x="958115" y="1304094"/>
                    </a:lnTo>
                    <a:lnTo>
                      <a:pt x="960834" y="1308434"/>
                    </a:lnTo>
                    <a:lnTo>
                      <a:pt x="969535" y="1311964"/>
                    </a:lnTo>
                    <a:lnTo>
                      <a:pt x="973219" y="1312118"/>
                    </a:lnTo>
                    <a:lnTo>
                      <a:pt x="973203" y="1315872"/>
                    </a:lnTo>
                    <a:lnTo>
                      <a:pt x="969054" y="1323211"/>
                    </a:lnTo>
                    <a:lnTo>
                      <a:pt x="967497" y="1331935"/>
                    </a:lnTo>
                    <a:lnTo>
                      <a:pt x="964618" y="1331088"/>
                    </a:lnTo>
                    <a:lnTo>
                      <a:pt x="960711" y="1331292"/>
                    </a:lnTo>
                    <a:lnTo>
                      <a:pt x="958373" y="1330051"/>
                    </a:lnTo>
                    <a:lnTo>
                      <a:pt x="955514" y="1334992"/>
                    </a:lnTo>
                    <a:lnTo>
                      <a:pt x="951201" y="1337738"/>
                    </a:lnTo>
                    <a:lnTo>
                      <a:pt x="947787" y="1342020"/>
                    </a:lnTo>
                    <a:lnTo>
                      <a:pt x="951258" y="1345836"/>
                    </a:lnTo>
                    <a:lnTo>
                      <a:pt x="956545" y="1359385"/>
                    </a:lnTo>
                    <a:lnTo>
                      <a:pt x="952133" y="1370449"/>
                    </a:lnTo>
                    <a:lnTo>
                      <a:pt x="951357" y="1378310"/>
                    </a:lnTo>
                    <a:lnTo>
                      <a:pt x="949196" y="1381347"/>
                    </a:lnTo>
                    <a:lnTo>
                      <a:pt x="951649" y="1383885"/>
                    </a:lnTo>
                    <a:lnTo>
                      <a:pt x="956147" y="1391614"/>
                    </a:lnTo>
                    <a:lnTo>
                      <a:pt x="956780" y="1394643"/>
                    </a:lnTo>
                    <a:lnTo>
                      <a:pt x="951369" y="1395415"/>
                    </a:lnTo>
                    <a:lnTo>
                      <a:pt x="949357" y="1394763"/>
                    </a:lnTo>
                    <a:lnTo>
                      <a:pt x="944784" y="1397866"/>
                    </a:lnTo>
                    <a:lnTo>
                      <a:pt x="943264" y="1399878"/>
                    </a:lnTo>
                    <a:lnTo>
                      <a:pt x="933947" y="1407590"/>
                    </a:lnTo>
                    <a:lnTo>
                      <a:pt x="930267" y="1413966"/>
                    </a:lnTo>
                    <a:lnTo>
                      <a:pt x="928459" y="1418525"/>
                    </a:lnTo>
                    <a:lnTo>
                      <a:pt x="923078" y="1418247"/>
                    </a:lnTo>
                    <a:lnTo>
                      <a:pt x="921053" y="1413634"/>
                    </a:lnTo>
                    <a:lnTo>
                      <a:pt x="915926" y="1411693"/>
                    </a:lnTo>
                    <a:lnTo>
                      <a:pt x="912504" y="1414493"/>
                    </a:lnTo>
                    <a:lnTo>
                      <a:pt x="901770" y="1406752"/>
                    </a:lnTo>
                    <a:lnTo>
                      <a:pt x="895579" y="1405823"/>
                    </a:lnTo>
                    <a:lnTo>
                      <a:pt x="893065" y="1408328"/>
                    </a:lnTo>
                    <a:lnTo>
                      <a:pt x="882569" y="1410726"/>
                    </a:lnTo>
                    <a:lnTo>
                      <a:pt x="877368" y="1409900"/>
                    </a:lnTo>
                    <a:lnTo>
                      <a:pt x="871921" y="1410880"/>
                    </a:lnTo>
                    <a:lnTo>
                      <a:pt x="869325" y="1409411"/>
                    </a:lnTo>
                    <a:lnTo>
                      <a:pt x="867176" y="1406387"/>
                    </a:lnTo>
                    <a:lnTo>
                      <a:pt x="860998" y="1405528"/>
                    </a:lnTo>
                    <a:lnTo>
                      <a:pt x="857917" y="1407930"/>
                    </a:lnTo>
                    <a:lnTo>
                      <a:pt x="853020" y="1413568"/>
                    </a:lnTo>
                    <a:lnTo>
                      <a:pt x="851213" y="1418828"/>
                    </a:lnTo>
                    <a:lnTo>
                      <a:pt x="844069" y="1420375"/>
                    </a:lnTo>
                    <a:lnTo>
                      <a:pt x="834502" y="1419115"/>
                    </a:lnTo>
                    <a:lnTo>
                      <a:pt x="829937" y="1417588"/>
                    </a:lnTo>
                    <a:lnTo>
                      <a:pt x="827189" y="1415792"/>
                    </a:lnTo>
                    <a:lnTo>
                      <a:pt x="820662" y="1413862"/>
                    </a:lnTo>
                    <a:lnTo>
                      <a:pt x="817252" y="1413751"/>
                    </a:lnTo>
                    <a:lnTo>
                      <a:pt x="809020" y="1411809"/>
                    </a:lnTo>
                    <a:lnTo>
                      <a:pt x="809443" y="1419007"/>
                    </a:lnTo>
                    <a:lnTo>
                      <a:pt x="807956" y="1424466"/>
                    </a:lnTo>
                    <a:lnTo>
                      <a:pt x="804694" y="1432203"/>
                    </a:lnTo>
                    <a:lnTo>
                      <a:pt x="804563" y="1435795"/>
                    </a:lnTo>
                    <a:lnTo>
                      <a:pt x="799120" y="1440226"/>
                    </a:lnTo>
                    <a:lnTo>
                      <a:pt x="798939" y="1444669"/>
                    </a:lnTo>
                    <a:lnTo>
                      <a:pt x="797513" y="1448776"/>
                    </a:lnTo>
                    <a:lnTo>
                      <a:pt x="790998" y="1452746"/>
                    </a:lnTo>
                    <a:lnTo>
                      <a:pt x="788866" y="1455073"/>
                    </a:lnTo>
                    <a:lnTo>
                      <a:pt x="784590" y="1455334"/>
                    </a:lnTo>
                    <a:lnTo>
                      <a:pt x="780901" y="1460168"/>
                    </a:lnTo>
                    <a:lnTo>
                      <a:pt x="783324" y="1467291"/>
                    </a:lnTo>
                    <a:lnTo>
                      <a:pt x="781870" y="1471962"/>
                    </a:lnTo>
                    <a:lnTo>
                      <a:pt x="776115" y="1473824"/>
                    </a:lnTo>
                    <a:lnTo>
                      <a:pt x="773642" y="1481242"/>
                    </a:lnTo>
                    <a:lnTo>
                      <a:pt x="766909" y="1485452"/>
                    </a:lnTo>
                    <a:lnTo>
                      <a:pt x="763541" y="1490289"/>
                    </a:lnTo>
                    <a:lnTo>
                      <a:pt x="756241" y="1497313"/>
                    </a:lnTo>
                    <a:lnTo>
                      <a:pt x="756171" y="1498677"/>
                    </a:lnTo>
                    <a:lnTo>
                      <a:pt x="762436" y="1502112"/>
                    </a:lnTo>
                    <a:lnTo>
                      <a:pt x="765919" y="1505672"/>
                    </a:lnTo>
                    <a:lnTo>
                      <a:pt x="775306" y="1510111"/>
                    </a:lnTo>
                    <a:lnTo>
                      <a:pt x="777939" y="1516599"/>
                    </a:lnTo>
                    <a:lnTo>
                      <a:pt x="783304" y="1518013"/>
                    </a:lnTo>
                    <a:lnTo>
                      <a:pt x="786065" y="1520071"/>
                    </a:lnTo>
                    <a:lnTo>
                      <a:pt x="792058" y="1521635"/>
                    </a:lnTo>
                    <a:lnTo>
                      <a:pt x="790517" y="1525223"/>
                    </a:lnTo>
                    <a:lnTo>
                      <a:pt x="786085" y="1527190"/>
                    </a:lnTo>
                    <a:lnTo>
                      <a:pt x="781735" y="1534155"/>
                    </a:lnTo>
                    <a:lnTo>
                      <a:pt x="781924" y="1538005"/>
                    </a:lnTo>
                    <a:lnTo>
                      <a:pt x="779640" y="1542751"/>
                    </a:lnTo>
                    <a:lnTo>
                      <a:pt x="769612" y="1543020"/>
                    </a:lnTo>
                    <a:lnTo>
                      <a:pt x="765135" y="1546742"/>
                    </a:lnTo>
                    <a:lnTo>
                      <a:pt x="759404" y="1548139"/>
                    </a:lnTo>
                    <a:lnTo>
                      <a:pt x="753640" y="1551599"/>
                    </a:lnTo>
                    <a:lnTo>
                      <a:pt x="749007" y="1552371"/>
                    </a:lnTo>
                    <a:lnTo>
                      <a:pt x="746443" y="1553939"/>
                    </a:lnTo>
                    <a:lnTo>
                      <a:pt x="746234" y="1557187"/>
                    </a:lnTo>
                    <a:lnTo>
                      <a:pt x="742688" y="1559842"/>
                    </a:lnTo>
                    <a:lnTo>
                      <a:pt x="737742" y="1561016"/>
                    </a:lnTo>
                    <a:lnTo>
                      <a:pt x="733914" y="1565783"/>
                    </a:lnTo>
                    <a:lnTo>
                      <a:pt x="725620" y="1566306"/>
                    </a:lnTo>
                    <a:lnTo>
                      <a:pt x="724244" y="1568720"/>
                    </a:lnTo>
                    <a:lnTo>
                      <a:pt x="719585" y="1571997"/>
                    </a:lnTo>
                    <a:lnTo>
                      <a:pt x="713764" y="1573046"/>
                    </a:lnTo>
                    <a:lnTo>
                      <a:pt x="711751" y="1568168"/>
                    </a:lnTo>
                    <a:lnTo>
                      <a:pt x="708268" y="1565289"/>
                    </a:lnTo>
                    <a:lnTo>
                      <a:pt x="705351" y="1561497"/>
                    </a:lnTo>
                    <a:lnTo>
                      <a:pt x="704998" y="1557602"/>
                    </a:lnTo>
                    <a:lnTo>
                      <a:pt x="705450" y="1551545"/>
                    </a:lnTo>
                    <a:lnTo>
                      <a:pt x="709463" y="1547152"/>
                    </a:lnTo>
                    <a:lnTo>
                      <a:pt x="712125" y="1546264"/>
                    </a:lnTo>
                    <a:lnTo>
                      <a:pt x="714808" y="1541618"/>
                    </a:lnTo>
                    <a:lnTo>
                      <a:pt x="713189" y="1536437"/>
                    </a:lnTo>
                    <a:lnTo>
                      <a:pt x="707401" y="1530824"/>
                    </a:lnTo>
                    <a:lnTo>
                      <a:pt x="705092" y="1526115"/>
                    </a:lnTo>
                    <a:lnTo>
                      <a:pt x="701568" y="1521286"/>
                    </a:lnTo>
                    <a:lnTo>
                      <a:pt x="699165" y="1519735"/>
                    </a:lnTo>
                    <a:lnTo>
                      <a:pt x="693245" y="1519598"/>
                    </a:lnTo>
                    <a:lnTo>
                      <a:pt x="685875" y="1521137"/>
                    </a:lnTo>
                    <a:lnTo>
                      <a:pt x="680371" y="1518810"/>
                    </a:lnTo>
                    <a:lnTo>
                      <a:pt x="675613" y="1518022"/>
                    </a:lnTo>
                    <a:lnTo>
                      <a:pt x="668178" y="1515661"/>
                    </a:lnTo>
                    <a:lnTo>
                      <a:pt x="662057" y="1513098"/>
                    </a:lnTo>
                    <a:lnTo>
                      <a:pt x="656967" y="1511712"/>
                    </a:lnTo>
                    <a:lnTo>
                      <a:pt x="654548" y="1508874"/>
                    </a:lnTo>
                    <a:lnTo>
                      <a:pt x="648941" y="1507149"/>
                    </a:lnTo>
                    <a:lnTo>
                      <a:pt x="644348" y="1507871"/>
                    </a:lnTo>
                    <a:lnTo>
                      <a:pt x="633844" y="1507796"/>
                    </a:lnTo>
                    <a:lnTo>
                      <a:pt x="631395" y="1504809"/>
                    </a:lnTo>
                    <a:lnTo>
                      <a:pt x="626819" y="1502639"/>
                    </a:lnTo>
                    <a:lnTo>
                      <a:pt x="624149" y="1504577"/>
                    </a:lnTo>
                    <a:lnTo>
                      <a:pt x="617297" y="1504444"/>
                    </a:lnTo>
                    <a:lnTo>
                      <a:pt x="612794" y="1506609"/>
                    </a:lnTo>
                    <a:lnTo>
                      <a:pt x="610358" y="1506904"/>
                    </a:lnTo>
                    <a:lnTo>
                      <a:pt x="603983" y="1508347"/>
                    </a:lnTo>
                    <a:lnTo>
                      <a:pt x="599226" y="1510724"/>
                    </a:lnTo>
                    <a:lnTo>
                      <a:pt x="595336" y="1510621"/>
                    </a:lnTo>
                    <a:lnTo>
                      <a:pt x="592468" y="1511513"/>
                    </a:lnTo>
                    <a:lnTo>
                      <a:pt x="588294" y="1510281"/>
                    </a:lnTo>
                    <a:lnTo>
                      <a:pt x="581845" y="1506248"/>
                    </a:lnTo>
                    <a:lnTo>
                      <a:pt x="577803" y="1501789"/>
                    </a:lnTo>
                    <a:lnTo>
                      <a:pt x="573123" y="1499748"/>
                    </a:lnTo>
                    <a:lnTo>
                      <a:pt x="568169" y="1500536"/>
                    </a:lnTo>
                    <a:lnTo>
                      <a:pt x="565364" y="1503734"/>
                    </a:lnTo>
                    <a:lnTo>
                      <a:pt x="562513" y="1504560"/>
                    </a:lnTo>
                    <a:lnTo>
                      <a:pt x="554835" y="1500179"/>
                    </a:lnTo>
                    <a:lnTo>
                      <a:pt x="549564" y="1498744"/>
                    </a:lnTo>
                    <a:lnTo>
                      <a:pt x="544479" y="1496308"/>
                    </a:lnTo>
                    <a:lnTo>
                      <a:pt x="541780" y="1496491"/>
                    </a:lnTo>
                    <a:lnTo>
                      <a:pt x="538703" y="1494873"/>
                    </a:lnTo>
                    <a:lnTo>
                      <a:pt x="534410" y="1496923"/>
                    </a:lnTo>
                    <a:lnTo>
                      <a:pt x="527714" y="1494156"/>
                    </a:lnTo>
                    <a:lnTo>
                      <a:pt x="521823" y="1494612"/>
                    </a:lnTo>
                    <a:lnTo>
                      <a:pt x="510900" y="1494106"/>
                    </a:lnTo>
                    <a:lnTo>
                      <a:pt x="506735" y="1495483"/>
                    </a:lnTo>
                    <a:lnTo>
                      <a:pt x="504385" y="1494632"/>
                    </a:lnTo>
                    <a:lnTo>
                      <a:pt x="497767" y="1495143"/>
                    </a:lnTo>
                    <a:lnTo>
                      <a:pt x="484387" y="1495015"/>
                    </a:lnTo>
                    <a:lnTo>
                      <a:pt x="479236" y="1497529"/>
                    </a:lnTo>
                    <a:lnTo>
                      <a:pt x="479006" y="1499789"/>
                    </a:lnTo>
                    <a:lnTo>
                      <a:pt x="475280" y="1505863"/>
                    </a:lnTo>
                    <a:lnTo>
                      <a:pt x="474993" y="1509206"/>
                    </a:lnTo>
                    <a:lnTo>
                      <a:pt x="473020" y="1510463"/>
                    </a:lnTo>
                    <a:lnTo>
                      <a:pt x="465384" y="1510115"/>
                    </a:lnTo>
                    <a:lnTo>
                      <a:pt x="459234" y="1508733"/>
                    </a:lnTo>
                    <a:lnTo>
                      <a:pt x="455763" y="1506630"/>
                    </a:lnTo>
                    <a:lnTo>
                      <a:pt x="450722" y="1504652"/>
                    </a:lnTo>
                    <a:lnTo>
                      <a:pt x="447769" y="1501403"/>
                    </a:lnTo>
                    <a:lnTo>
                      <a:pt x="442215" y="1499117"/>
                    </a:lnTo>
                    <a:lnTo>
                      <a:pt x="432446" y="1500329"/>
                    </a:lnTo>
                    <a:lnTo>
                      <a:pt x="429036" y="1499204"/>
                    </a:lnTo>
                    <a:lnTo>
                      <a:pt x="423253" y="1499731"/>
                    </a:lnTo>
                    <a:lnTo>
                      <a:pt x="415640" y="1501652"/>
                    </a:lnTo>
                    <a:lnTo>
                      <a:pt x="411754" y="1499864"/>
                    </a:lnTo>
                    <a:lnTo>
                      <a:pt x="402614" y="1500163"/>
                    </a:lnTo>
                    <a:lnTo>
                      <a:pt x="398153" y="1503452"/>
                    </a:lnTo>
                    <a:lnTo>
                      <a:pt x="392829" y="1500855"/>
                    </a:lnTo>
                    <a:lnTo>
                      <a:pt x="390857" y="1498640"/>
                    </a:lnTo>
                    <a:lnTo>
                      <a:pt x="386827" y="1496624"/>
                    </a:lnTo>
                    <a:lnTo>
                      <a:pt x="385061" y="1490941"/>
                    </a:lnTo>
                    <a:lnTo>
                      <a:pt x="381922" y="1484988"/>
                    </a:lnTo>
                    <a:lnTo>
                      <a:pt x="377190" y="1480648"/>
                    </a:lnTo>
                    <a:lnTo>
                      <a:pt x="375284" y="1469875"/>
                    </a:lnTo>
                    <a:lnTo>
                      <a:pt x="373714" y="1467544"/>
                    </a:lnTo>
                    <a:lnTo>
                      <a:pt x="373981" y="1457633"/>
                    </a:lnTo>
                    <a:lnTo>
                      <a:pt x="372536" y="1454165"/>
                    </a:lnTo>
                    <a:lnTo>
                      <a:pt x="370929" y="1453426"/>
                    </a:lnTo>
                    <a:lnTo>
                      <a:pt x="369360" y="1448535"/>
                    </a:lnTo>
                    <a:lnTo>
                      <a:pt x="371529" y="1439558"/>
                    </a:lnTo>
                    <a:lnTo>
                      <a:pt x="371328" y="1436310"/>
                    </a:lnTo>
                    <a:lnTo>
                      <a:pt x="369274" y="1430033"/>
                    </a:lnTo>
                    <a:lnTo>
                      <a:pt x="369282" y="1424781"/>
                    </a:lnTo>
                    <a:lnTo>
                      <a:pt x="364513" y="1420118"/>
                    </a:lnTo>
                    <a:lnTo>
                      <a:pt x="363486" y="1417335"/>
                    </a:lnTo>
                    <a:lnTo>
                      <a:pt x="363872" y="1413614"/>
                    </a:lnTo>
                    <a:lnTo>
                      <a:pt x="362837" y="1409175"/>
                    </a:lnTo>
                    <a:lnTo>
                      <a:pt x="364985" y="1406312"/>
                    </a:lnTo>
                    <a:lnTo>
                      <a:pt x="360959" y="1402031"/>
                    </a:lnTo>
                    <a:lnTo>
                      <a:pt x="359267" y="1398281"/>
                    </a:lnTo>
                    <a:lnTo>
                      <a:pt x="354284" y="1391220"/>
                    </a:lnTo>
                    <a:lnTo>
                      <a:pt x="350907" y="1384429"/>
                    </a:lnTo>
                    <a:lnTo>
                      <a:pt x="348122" y="1380596"/>
                    </a:lnTo>
                    <a:lnTo>
                      <a:pt x="343944" y="1377323"/>
                    </a:lnTo>
                    <a:lnTo>
                      <a:pt x="344585" y="1374560"/>
                    </a:lnTo>
                    <a:lnTo>
                      <a:pt x="343439" y="1371283"/>
                    </a:lnTo>
                    <a:lnTo>
                      <a:pt x="343184" y="1365782"/>
                    </a:lnTo>
                    <a:lnTo>
                      <a:pt x="344367" y="1358547"/>
                    </a:lnTo>
                    <a:lnTo>
                      <a:pt x="348763" y="1351635"/>
                    </a:lnTo>
                    <a:lnTo>
                      <a:pt x="349141" y="1348475"/>
                    </a:lnTo>
                    <a:lnTo>
                      <a:pt x="354731" y="1347023"/>
                    </a:lnTo>
                    <a:lnTo>
                      <a:pt x="357024" y="1343418"/>
                    </a:lnTo>
                    <a:lnTo>
                      <a:pt x="354682" y="1341455"/>
                    </a:lnTo>
                    <a:lnTo>
                      <a:pt x="353639" y="1338879"/>
                    </a:lnTo>
                    <a:lnTo>
                      <a:pt x="356999" y="1336232"/>
                    </a:lnTo>
                    <a:lnTo>
                      <a:pt x="358400" y="1333926"/>
                    </a:lnTo>
                    <a:lnTo>
                      <a:pt x="362664" y="1330147"/>
                    </a:lnTo>
                    <a:lnTo>
                      <a:pt x="365593" y="1326048"/>
                    </a:lnTo>
                    <a:lnTo>
                      <a:pt x="364246" y="1322368"/>
                    </a:lnTo>
                    <a:lnTo>
                      <a:pt x="367121" y="1314685"/>
                    </a:lnTo>
                    <a:lnTo>
                      <a:pt x="366320" y="1311694"/>
                    </a:lnTo>
                    <a:lnTo>
                      <a:pt x="367787" y="1309961"/>
                    </a:lnTo>
                    <a:lnTo>
                      <a:pt x="365207" y="1306198"/>
                    </a:lnTo>
                    <a:lnTo>
                      <a:pt x="363638" y="1302278"/>
                    </a:lnTo>
                    <a:lnTo>
                      <a:pt x="364981" y="1294627"/>
                    </a:lnTo>
                    <a:lnTo>
                      <a:pt x="367339" y="1292105"/>
                    </a:lnTo>
                    <a:lnTo>
                      <a:pt x="366772" y="1289890"/>
                    </a:lnTo>
                    <a:lnTo>
                      <a:pt x="374064" y="1279639"/>
                    </a:lnTo>
                    <a:lnTo>
                      <a:pt x="371057" y="1278436"/>
                    </a:lnTo>
                    <a:lnTo>
                      <a:pt x="365552" y="1273674"/>
                    </a:lnTo>
                    <a:lnTo>
                      <a:pt x="362561" y="1268281"/>
                    </a:lnTo>
                    <a:lnTo>
                      <a:pt x="362060" y="1265705"/>
                    </a:lnTo>
                    <a:lnTo>
                      <a:pt x="358852" y="1262038"/>
                    </a:lnTo>
                    <a:lnTo>
                      <a:pt x="361966" y="1256918"/>
                    </a:lnTo>
                    <a:lnTo>
                      <a:pt x="360216" y="1254280"/>
                    </a:lnTo>
                    <a:lnTo>
                      <a:pt x="353360" y="1251650"/>
                    </a:lnTo>
                    <a:lnTo>
                      <a:pt x="348824" y="1253226"/>
                    </a:lnTo>
                    <a:lnTo>
                      <a:pt x="346195" y="1256035"/>
                    </a:lnTo>
                    <a:lnTo>
                      <a:pt x="337848" y="1256159"/>
                    </a:lnTo>
                    <a:lnTo>
                      <a:pt x="335346" y="1259640"/>
                    </a:lnTo>
                    <a:lnTo>
                      <a:pt x="330630" y="1260017"/>
                    </a:lnTo>
                    <a:lnTo>
                      <a:pt x="325236" y="1258416"/>
                    </a:lnTo>
                    <a:lnTo>
                      <a:pt x="319588" y="1258793"/>
                    </a:lnTo>
                    <a:lnTo>
                      <a:pt x="318199" y="1256868"/>
                    </a:lnTo>
                    <a:lnTo>
                      <a:pt x="312370" y="1251617"/>
                    </a:lnTo>
                    <a:lnTo>
                      <a:pt x="306249" y="1250974"/>
                    </a:lnTo>
                    <a:lnTo>
                      <a:pt x="299623" y="1252044"/>
                    </a:lnTo>
                    <a:lnTo>
                      <a:pt x="292159" y="1250306"/>
                    </a:lnTo>
                    <a:lnTo>
                      <a:pt x="288154" y="1248223"/>
                    </a:lnTo>
                    <a:lnTo>
                      <a:pt x="286075" y="1245004"/>
                    </a:lnTo>
                    <a:lnTo>
                      <a:pt x="281761" y="1242647"/>
                    </a:lnTo>
                    <a:lnTo>
                      <a:pt x="275443" y="1241818"/>
                    </a:lnTo>
                    <a:lnTo>
                      <a:pt x="274400" y="1237719"/>
                    </a:lnTo>
                    <a:lnTo>
                      <a:pt x="269520" y="1234433"/>
                    </a:lnTo>
                    <a:lnTo>
                      <a:pt x="264853" y="1229630"/>
                    </a:lnTo>
                    <a:lnTo>
                      <a:pt x="253758" y="1229124"/>
                    </a:lnTo>
                    <a:lnTo>
                      <a:pt x="248939" y="1225863"/>
                    </a:lnTo>
                    <a:lnTo>
                      <a:pt x="244568" y="1224531"/>
                    </a:lnTo>
                    <a:lnTo>
                      <a:pt x="240156" y="1226050"/>
                    </a:lnTo>
                    <a:lnTo>
                      <a:pt x="237527" y="1230020"/>
                    </a:lnTo>
                    <a:lnTo>
                      <a:pt x="234795" y="1231666"/>
                    </a:lnTo>
                    <a:lnTo>
                      <a:pt x="232791" y="1229115"/>
                    </a:lnTo>
                    <a:lnTo>
                      <a:pt x="224554" y="1229186"/>
                    </a:lnTo>
                    <a:lnTo>
                      <a:pt x="220343" y="1233214"/>
                    </a:lnTo>
                    <a:lnTo>
                      <a:pt x="217341" y="1234521"/>
                    </a:lnTo>
                    <a:lnTo>
                      <a:pt x="213812" y="1234703"/>
                    </a:lnTo>
                    <a:lnTo>
                      <a:pt x="205086" y="1232310"/>
                    </a:lnTo>
                    <a:lnTo>
                      <a:pt x="205871" y="1225411"/>
                    </a:lnTo>
                    <a:lnTo>
                      <a:pt x="204622" y="1220910"/>
                    </a:lnTo>
                    <a:lnTo>
                      <a:pt x="204934" y="1218201"/>
                    </a:lnTo>
                    <a:lnTo>
                      <a:pt x="200333" y="1214936"/>
                    </a:lnTo>
                    <a:lnTo>
                      <a:pt x="198090" y="1214525"/>
                    </a:lnTo>
                    <a:lnTo>
                      <a:pt x="195207" y="1210924"/>
                    </a:lnTo>
                    <a:lnTo>
                      <a:pt x="192528" y="1210759"/>
                    </a:lnTo>
                    <a:lnTo>
                      <a:pt x="186473" y="1202287"/>
                    </a:lnTo>
                    <a:lnTo>
                      <a:pt x="183236" y="1195227"/>
                    </a:lnTo>
                    <a:lnTo>
                      <a:pt x="178668" y="1195928"/>
                    </a:lnTo>
                    <a:lnTo>
                      <a:pt x="173282" y="1199255"/>
                    </a:lnTo>
                    <a:lnTo>
                      <a:pt x="175160" y="1208435"/>
                    </a:lnTo>
                    <a:lnTo>
                      <a:pt x="175086" y="1212447"/>
                    </a:lnTo>
                    <a:lnTo>
                      <a:pt x="168320" y="1216027"/>
                    </a:lnTo>
                    <a:lnTo>
                      <a:pt x="164340" y="1217292"/>
                    </a:lnTo>
                    <a:lnTo>
                      <a:pt x="162228" y="1216940"/>
                    </a:lnTo>
                    <a:lnTo>
                      <a:pt x="158900" y="1219690"/>
                    </a:lnTo>
                    <a:lnTo>
                      <a:pt x="153092" y="1219159"/>
                    </a:lnTo>
                    <a:lnTo>
                      <a:pt x="149119" y="1216716"/>
                    </a:lnTo>
                    <a:lnTo>
                      <a:pt x="146194" y="1216156"/>
                    </a:lnTo>
                    <a:lnTo>
                      <a:pt x="144190" y="1214339"/>
                    </a:lnTo>
                    <a:lnTo>
                      <a:pt x="140419" y="1213774"/>
                    </a:lnTo>
                    <a:lnTo>
                      <a:pt x="137736" y="1214413"/>
                    </a:lnTo>
                    <a:lnTo>
                      <a:pt x="134396" y="1213650"/>
                    </a:lnTo>
                    <a:lnTo>
                      <a:pt x="124989" y="1217803"/>
                    </a:lnTo>
                    <a:lnTo>
                      <a:pt x="123769" y="1223100"/>
                    </a:lnTo>
                    <a:lnTo>
                      <a:pt x="123798" y="1228543"/>
                    </a:lnTo>
                    <a:lnTo>
                      <a:pt x="120544" y="1232019"/>
                    </a:lnTo>
                    <a:lnTo>
                      <a:pt x="110151" y="1231658"/>
                    </a:lnTo>
                    <a:lnTo>
                      <a:pt x="105575" y="1233264"/>
                    </a:lnTo>
                    <a:lnTo>
                      <a:pt x="94689" y="1234940"/>
                    </a:lnTo>
                    <a:lnTo>
                      <a:pt x="86432" y="1231472"/>
                    </a:lnTo>
                    <a:lnTo>
                      <a:pt x="80508" y="1232720"/>
                    </a:lnTo>
                    <a:lnTo>
                      <a:pt x="78437" y="1230991"/>
                    </a:lnTo>
                    <a:lnTo>
                      <a:pt x="75989" y="1226688"/>
                    </a:lnTo>
                    <a:lnTo>
                      <a:pt x="66870" y="1222424"/>
                    </a:lnTo>
                    <a:lnTo>
                      <a:pt x="63024" y="1221374"/>
                    </a:lnTo>
                    <a:lnTo>
                      <a:pt x="65752" y="1210576"/>
                    </a:lnTo>
                    <a:lnTo>
                      <a:pt x="65144" y="1204947"/>
                    </a:lnTo>
                    <a:lnTo>
                      <a:pt x="67005" y="1197197"/>
                    </a:lnTo>
                    <a:lnTo>
                      <a:pt x="63189" y="1194982"/>
                    </a:lnTo>
                    <a:lnTo>
                      <a:pt x="58650" y="1195003"/>
                    </a:lnTo>
                    <a:lnTo>
                      <a:pt x="54636" y="1192808"/>
                    </a:lnTo>
                    <a:lnTo>
                      <a:pt x="51867" y="1192845"/>
                    </a:lnTo>
                    <a:lnTo>
                      <a:pt x="49591" y="1198152"/>
                    </a:lnTo>
                    <a:lnTo>
                      <a:pt x="47989" y="1198317"/>
                    </a:lnTo>
                    <a:lnTo>
                      <a:pt x="44329" y="1202810"/>
                    </a:lnTo>
                    <a:lnTo>
                      <a:pt x="40394" y="1204938"/>
                    </a:lnTo>
                    <a:lnTo>
                      <a:pt x="38722" y="1208298"/>
                    </a:lnTo>
                    <a:lnTo>
                      <a:pt x="34433" y="1214359"/>
                    </a:lnTo>
                    <a:lnTo>
                      <a:pt x="31372" y="1215811"/>
                    </a:lnTo>
                    <a:lnTo>
                      <a:pt x="26172" y="1210049"/>
                    </a:lnTo>
                    <a:lnTo>
                      <a:pt x="24602" y="1199666"/>
                    </a:lnTo>
                    <a:lnTo>
                      <a:pt x="22569" y="1195119"/>
                    </a:lnTo>
                    <a:lnTo>
                      <a:pt x="24771" y="1190892"/>
                    </a:lnTo>
                    <a:lnTo>
                      <a:pt x="24845" y="1187187"/>
                    </a:lnTo>
                    <a:lnTo>
                      <a:pt x="23173" y="1184665"/>
                    </a:lnTo>
                    <a:lnTo>
                      <a:pt x="27782" y="1177637"/>
                    </a:lnTo>
                    <a:lnTo>
                      <a:pt x="28406" y="1174555"/>
                    </a:lnTo>
                    <a:lnTo>
                      <a:pt x="31217" y="1173186"/>
                    </a:lnTo>
                    <a:lnTo>
                      <a:pt x="34314" y="1169228"/>
                    </a:lnTo>
                    <a:lnTo>
                      <a:pt x="33238" y="1164740"/>
                    </a:lnTo>
                    <a:lnTo>
                      <a:pt x="33517" y="1161570"/>
                    </a:lnTo>
                    <a:lnTo>
                      <a:pt x="35694" y="1159500"/>
                    </a:lnTo>
                    <a:lnTo>
                      <a:pt x="34002" y="1156463"/>
                    </a:lnTo>
                    <a:lnTo>
                      <a:pt x="33788" y="1152850"/>
                    </a:lnTo>
                    <a:lnTo>
                      <a:pt x="35674" y="1149976"/>
                    </a:lnTo>
                    <a:lnTo>
                      <a:pt x="38147" y="1141060"/>
                    </a:lnTo>
                    <a:lnTo>
                      <a:pt x="40102" y="1137277"/>
                    </a:lnTo>
                    <a:lnTo>
                      <a:pt x="42834" y="1134697"/>
                    </a:lnTo>
                    <a:lnTo>
                      <a:pt x="43853" y="1128009"/>
                    </a:lnTo>
                    <a:lnTo>
                      <a:pt x="46383" y="1124782"/>
                    </a:lnTo>
                    <a:lnTo>
                      <a:pt x="50701" y="1121770"/>
                    </a:lnTo>
                    <a:lnTo>
                      <a:pt x="50655" y="1120272"/>
                    </a:lnTo>
                    <a:lnTo>
                      <a:pt x="50516" y="1118302"/>
                    </a:lnTo>
                    <a:lnTo>
                      <a:pt x="52775" y="1113552"/>
                    </a:lnTo>
                    <a:lnTo>
                      <a:pt x="54977" y="1112258"/>
                    </a:lnTo>
                    <a:lnTo>
                      <a:pt x="55334" y="1108736"/>
                    </a:lnTo>
                    <a:lnTo>
                      <a:pt x="53699" y="1107367"/>
                    </a:lnTo>
                    <a:lnTo>
                      <a:pt x="53691" y="1103297"/>
                    </a:lnTo>
                    <a:lnTo>
                      <a:pt x="57236" y="1095767"/>
                    </a:lnTo>
                    <a:lnTo>
                      <a:pt x="57692" y="1092079"/>
                    </a:lnTo>
                    <a:lnTo>
                      <a:pt x="54106" y="1088205"/>
                    </a:lnTo>
                    <a:lnTo>
                      <a:pt x="55433" y="1085824"/>
                    </a:lnTo>
                    <a:lnTo>
                      <a:pt x="53149" y="1083733"/>
                    </a:lnTo>
                    <a:lnTo>
                      <a:pt x="52816" y="1078165"/>
                    </a:lnTo>
                    <a:lnTo>
                      <a:pt x="54751" y="1074946"/>
                    </a:lnTo>
                    <a:lnTo>
                      <a:pt x="52705" y="1067919"/>
                    </a:lnTo>
                    <a:lnTo>
                      <a:pt x="49156" y="1059228"/>
                    </a:lnTo>
                    <a:lnTo>
                      <a:pt x="52553" y="1054972"/>
                    </a:lnTo>
                    <a:lnTo>
                      <a:pt x="53149" y="1052690"/>
                    </a:lnTo>
                    <a:lnTo>
                      <a:pt x="48548" y="1048596"/>
                    </a:lnTo>
                    <a:lnTo>
                      <a:pt x="45685" y="1048168"/>
                    </a:lnTo>
                    <a:lnTo>
                      <a:pt x="43733" y="1042920"/>
                    </a:lnTo>
                    <a:lnTo>
                      <a:pt x="43508" y="1039884"/>
                    </a:lnTo>
                    <a:lnTo>
                      <a:pt x="41712" y="1037826"/>
                    </a:lnTo>
                    <a:lnTo>
                      <a:pt x="43988" y="1033454"/>
                    </a:lnTo>
                    <a:lnTo>
                      <a:pt x="42604" y="1030786"/>
                    </a:lnTo>
                    <a:lnTo>
                      <a:pt x="44395" y="1024779"/>
                    </a:lnTo>
                    <a:lnTo>
                      <a:pt x="43910" y="1020863"/>
                    </a:lnTo>
                    <a:lnTo>
                      <a:pt x="46104" y="1015653"/>
                    </a:lnTo>
                    <a:lnTo>
                      <a:pt x="42649" y="1007215"/>
                    </a:lnTo>
                    <a:lnTo>
                      <a:pt x="43627" y="999080"/>
                    </a:lnTo>
                    <a:lnTo>
                      <a:pt x="46654" y="999615"/>
                    </a:lnTo>
                    <a:lnTo>
                      <a:pt x="49300" y="994329"/>
                    </a:lnTo>
                    <a:lnTo>
                      <a:pt x="50647" y="988667"/>
                    </a:lnTo>
                    <a:lnTo>
                      <a:pt x="60933" y="989629"/>
                    </a:lnTo>
                    <a:lnTo>
                      <a:pt x="62630" y="988738"/>
                    </a:lnTo>
                    <a:lnTo>
                      <a:pt x="68854" y="991957"/>
                    </a:lnTo>
                    <a:lnTo>
                      <a:pt x="71458" y="990795"/>
                    </a:lnTo>
                    <a:lnTo>
                      <a:pt x="69026" y="981722"/>
                    </a:lnTo>
                    <a:lnTo>
                      <a:pt x="68837" y="977446"/>
                    </a:lnTo>
                    <a:lnTo>
                      <a:pt x="69347" y="965191"/>
                    </a:lnTo>
                    <a:lnTo>
                      <a:pt x="71770" y="954617"/>
                    </a:lnTo>
                    <a:lnTo>
                      <a:pt x="70862" y="950883"/>
                    </a:lnTo>
                    <a:lnTo>
                      <a:pt x="60013" y="921213"/>
                    </a:lnTo>
                    <a:lnTo>
                      <a:pt x="56883" y="913622"/>
                    </a:lnTo>
                    <a:lnTo>
                      <a:pt x="47714" y="900342"/>
                    </a:lnTo>
                    <a:lnTo>
                      <a:pt x="44050" y="891896"/>
                    </a:lnTo>
                    <a:lnTo>
                      <a:pt x="47919" y="892494"/>
                    </a:lnTo>
                    <a:lnTo>
                      <a:pt x="51748" y="890456"/>
                    </a:lnTo>
                    <a:lnTo>
                      <a:pt x="55519" y="889718"/>
                    </a:lnTo>
                    <a:lnTo>
                      <a:pt x="75800" y="882276"/>
                    </a:lnTo>
                    <a:lnTo>
                      <a:pt x="83383" y="880973"/>
                    </a:lnTo>
                    <a:lnTo>
                      <a:pt x="90996" y="877402"/>
                    </a:lnTo>
                    <a:lnTo>
                      <a:pt x="96385" y="872465"/>
                    </a:lnTo>
                    <a:lnTo>
                      <a:pt x="102436" y="868470"/>
                    </a:lnTo>
                    <a:lnTo>
                      <a:pt x="106138" y="865346"/>
                    </a:lnTo>
                    <a:lnTo>
                      <a:pt x="114711" y="861828"/>
                    </a:lnTo>
                    <a:lnTo>
                      <a:pt x="121670" y="862388"/>
                    </a:lnTo>
                    <a:lnTo>
                      <a:pt x="121867" y="858476"/>
                    </a:lnTo>
                    <a:lnTo>
                      <a:pt x="120992" y="854473"/>
                    </a:lnTo>
                    <a:lnTo>
                      <a:pt x="119365" y="853208"/>
                    </a:lnTo>
                    <a:lnTo>
                      <a:pt x="113084" y="853436"/>
                    </a:lnTo>
                    <a:lnTo>
                      <a:pt x="112086" y="848669"/>
                    </a:lnTo>
                    <a:lnTo>
                      <a:pt x="112271" y="843330"/>
                    </a:lnTo>
                    <a:lnTo>
                      <a:pt x="111330" y="837655"/>
                    </a:lnTo>
                    <a:lnTo>
                      <a:pt x="112838" y="833353"/>
                    </a:lnTo>
                    <a:lnTo>
                      <a:pt x="108442" y="827529"/>
                    </a:lnTo>
                    <a:lnTo>
                      <a:pt x="105205" y="826056"/>
                    </a:lnTo>
                    <a:lnTo>
                      <a:pt x="99544" y="828628"/>
                    </a:lnTo>
                    <a:lnTo>
                      <a:pt x="96985" y="828993"/>
                    </a:lnTo>
                    <a:lnTo>
                      <a:pt x="92782" y="832710"/>
                    </a:lnTo>
                    <a:lnTo>
                      <a:pt x="87680" y="833270"/>
                    </a:lnTo>
                    <a:lnTo>
                      <a:pt x="88243" y="835734"/>
                    </a:lnTo>
                    <a:lnTo>
                      <a:pt x="83597" y="835066"/>
                    </a:lnTo>
                    <a:lnTo>
                      <a:pt x="79970" y="836514"/>
                    </a:lnTo>
                    <a:lnTo>
                      <a:pt x="76823" y="836701"/>
                    </a:lnTo>
                    <a:lnTo>
                      <a:pt x="71372" y="840020"/>
                    </a:lnTo>
                    <a:lnTo>
                      <a:pt x="62614" y="840182"/>
                    </a:lnTo>
                    <a:lnTo>
                      <a:pt x="59159" y="833702"/>
                    </a:lnTo>
                    <a:lnTo>
                      <a:pt x="55252" y="831362"/>
                    </a:lnTo>
                    <a:lnTo>
                      <a:pt x="51715" y="830773"/>
                    </a:lnTo>
                    <a:lnTo>
                      <a:pt x="48030" y="827354"/>
                    </a:lnTo>
                    <a:lnTo>
                      <a:pt x="43590" y="825430"/>
                    </a:lnTo>
                    <a:lnTo>
                      <a:pt x="44054" y="822953"/>
                    </a:lnTo>
                    <a:lnTo>
                      <a:pt x="41302" y="820891"/>
                    </a:lnTo>
                    <a:lnTo>
                      <a:pt x="39917" y="815556"/>
                    </a:lnTo>
                    <a:lnTo>
                      <a:pt x="43417" y="814843"/>
                    </a:lnTo>
                    <a:lnTo>
                      <a:pt x="40340" y="808691"/>
                    </a:lnTo>
                    <a:lnTo>
                      <a:pt x="37818" y="806463"/>
                    </a:lnTo>
                    <a:lnTo>
                      <a:pt x="35181" y="800340"/>
                    </a:lnTo>
                    <a:lnTo>
                      <a:pt x="27248" y="802642"/>
                    </a:lnTo>
                    <a:lnTo>
                      <a:pt x="25802" y="802207"/>
                    </a:lnTo>
                    <a:lnTo>
                      <a:pt x="21267" y="804011"/>
                    </a:lnTo>
                    <a:lnTo>
                      <a:pt x="15565" y="807641"/>
                    </a:lnTo>
                    <a:lnTo>
                      <a:pt x="13145" y="806015"/>
                    </a:lnTo>
                    <a:lnTo>
                      <a:pt x="16715" y="802862"/>
                    </a:lnTo>
                    <a:lnTo>
                      <a:pt x="23531" y="802393"/>
                    </a:lnTo>
                    <a:lnTo>
                      <a:pt x="31952" y="799041"/>
                    </a:lnTo>
                    <a:lnTo>
                      <a:pt x="31545" y="797809"/>
                    </a:lnTo>
                    <a:lnTo>
                      <a:pt x="27129" y="797436"/>
                    </a:lnTo>
                    <a:lnTo>
                      <a:pt x="27655" y="795607"/>
                    </a:lnTo>
                    <a:lnTo>
                      <a:pt x="24286" y="794349"/>
                    </a:lnTo>
                    <a:lnTo>
                      <a:pt x="22832" y="791238"/>
                    </a:lnTo>
                    <a:lnTo>
                      <a:pt x="19546" y="787359"/>
                    </a:lnTo>
                    <a:lnTo>
                      <a:pt x="18695" y="783414"/>
                    </a:lnTo>
                    <a:lnTo>
                      <a:pt x="12956" y="788911"/>
                    </a:lnTo>
                    <a:lnTo>
                      <a:pt x="11753" y="785459"/>
                    </a:lnTo>
                    <a:lnTo>
                      <a:pt x="9945" y="783721"/>
                    </a:lnTo>
                    <a:lnTo>
                      <a:pt x="5447" y="786144"/>
                    </a:lnTo>
                    <a:lnTo>
                      <a:pt x="3899" y="790209"/>
                    </a:lnTo>
                    <a:lnTo>
                      <a:pt x="0" y="785903"/>
                    </a:lnTo>
                    <a:lnTo>
                      <a:pt x="928" y="784779"/>
                    </a:lnTo>
                    <a:lnTo>
                      <a:pt x="5920" y="783825"/>
                    </a:lnTo>
                    <a:lnTo>
                      <a:pt x="7251" y="781966"/>
                    </a:lnTo>
                    <a:lnTo>
                      <a:pt x="6458" y="778909"/>
                    </a:lnTo>
                    <a:lnTo>
                      <a:pt x="10323" y="778220"/>
                    </a:lnTo>
                    <a:lnTo>
                      <a:pt x="10820" y="774337"/>
                    </a:lnTo>
                    <a:lnTo>
                      <a:pt x="13869" y="774068"/>
                    </a:lnTo>
                    <a:lnTo>
                      <a:pt x="13199" y="771604"/>
                    </a:lnTo>
                    <a:lnTo>
                      <a:pt x="8528" y="770417"/>
                    </a:lnTo>
                    <a:lnTo>
                      <a:pt x="14542" y="767397"/>
                    </a:lnTo>
                    <a:lnTo>
                      <a:pt x="18026" y="763896"/>
                    </a:lnTo>
                    <a:lnTo>
                      <a:pt x="20877" y="754815"/>
                    </a:lnTo>
                    <a:lnTo>
                      <a:pt x="19513" y="751048"/>
                    </a:lnTo>
                    <a:lnTo>
                      <a:pt x="16711" y="751280"/>
                    </a:lnTo>
                    <a:lnTo>
                      <a:pt x="15988" y="748965"/>
                    </a:lnTo>
                    <a:lnTo>
                      <a:pt x="13072" y="747231"/>
                    </a:lnTo>
                    <a:lnTo>
                      <a:pt x="14369" y="744485"/>
                    </a:lnTo>
                    <a:lnTo>
                      <a:pt x="11539" y="741395"/>
                    </a:lnTo>
                    <a:lnTo>
                      <a:pt x="9132" y="741083"/>
                    </a:lnTo>
                    <a:lnTo>
                      <a:pt x="8298" y="737221"/>
                    </a:lnTo>
                    <a:lnTo>
                      <a:pt x="9132" y="732857"/>
                    </a:lnTo>
                    <a:lnTo>
                      <a:pt x="11272" y="729464"/>
                    </a:lnTo>
                    <a:lnTo>
                      <a:pt x="13881" y="730036"/>
                    </a:lnTo>
                    <a:lnTo>
                      <a:pt x="18453" y="722179"/>
                    </a:lnTo>
                    <a:lnTo>
                      <a:pt x="18387" y="718731"/>
                    </a:lnTo>
                    <a:lnTo>
                      <a:pt x="16719" y="715185"/>
                    </a:lnTo>
                    <a:lnTo>
                      <a:pt x="20039" y="710638"/>
                    </a:lnTo>
                    <a:lnTo>
                      <a:pt x="21579" y="702553"/>
                    </a:lnTo>
                    <a:lnTo>
                      <a:pt x="25272" y="700184"/>
                    </a:lnTo>
                    <a:lnTo>
                      <a:pt x="24981" y="691858"/>
                    </a:lnTo>
                    <a:lnTo>
                      <a:pt x="29996" y="689398"/>
                    </a:lnTo>
                    <a:lnTo>
                      <a:pt x="30222" y="686154"/>
                    </a:lnTo>
                    <a:lnTo>
                      <a:pt x="33652" y="680524"/>
                    </a:lnTo>
                    <a:lnTo>
                      <a:pt x="31652" y="679305"/>
                    </a:lnTo>
                    <a:lnTo>
                      <a:pt x="34721" y="674949"/>
                    </a:lnTo>
                    <a:lnTo>
                      <a:pt x="32691" y="669996"/>
                    </a:lnTo>
                    <a:lnTo>
                      <a:pt x="34392" y="669166"/>
                    </a:lnTo>
                    <a:lnTo>
                      <a:pt x="29968" y="660433"/>
                    </a:lnTo>
                    <a:lnTo>
                      <a:pt x="32428" y="657861"/>
                    </a:lnTo>
                    <a:lnTo>
                      <a:pt x="32498" y="655123"/>
                    </a:lnTo>
                    <a:lnTo>
                      <a:pt x="29278" y="650444"/>
                    </a:lnTo>
                    <a:lnTo>
                      <a:pt x="33805" y="645014"/>
                    </a:lnTo>
                    <a:lnTo>
                      <a:pt x="33550" y="639281"/>
                    </a:lnTo>
                    <a:lnTo>
                      <a:pt x="34281" y="634829"/>
                    </a:lnTo>
                    <a:lnTo>
                      <a:pt x="36421" y="629722"/>
                    </a:lnTo>
                    <a:lnTo>
                      <a:pt x="39095" y="628237"/>
                    </a:lnTo>
                    <a:lnTo>
                      <a:pt x="39136" y="623072"/>
                    </a:lnTo>
                    <a:lnTo>
                      <a:pt x="36002" y="619800"/>
                    </a:lnTo>
                    <a:lnTo>
                      <a:pt x="33706" y="619049"/>
                    </a:lnTo>
                    <a:lnTo>
                      <a:pt x="31101" y="615605"/>
                    </a:lnTo>
                    <a:lnTo>
                      <a:pt x="25781" y="613523"/>
                    </a:lnTo>
                    <a:lnTo>
                      <a:pt x="23526" y="609818"/>
                    </a:lnTo>
                    <a:lnTo>
                      <a:pt x="25790" y="610138"/>
                    </a:lnTo>
                    <a:lnTo>
                      <a:pt x="30037" y="606914"/>
                    </a:lnTo>
                    <a:lnTo>
                      <a:pt x="31184" y="601542"/>
                    </a:lnTo>
                    <a:lnTo>
                      <a:pt x="36446" y="598439"/>
                    </a:lnTo>
                    <a:lnTo>
                      <a:pt x="35698" y="595535"/>
                    </a:lnTo>
                    <a:lnTo>
                      <a:pt x="33127" y="593942"/>
                    </a:lnTo>
                    <a:lnTo>
                      <a:pt x="31114" y="590789"/>
                    </a:lnTo>
                    <a:lnTo>
                      <a:pt x="26546" y="587147"/>
                    </a:lnTo>
                    <a:lnTo>
                      <a:pt x="27515" y="585525"/>
                    </a:lnTo>
                    <a:lnTo>
                      <a:pt x="32272" y="587504"/>
                    </a:lnTo>
                    <a:lnTo>
                      <a:pt x="34478" y="585732"/>
                    </a:lnTo>
                    <a:lnTo>
                      <a:pt x="24488" y="574000"/>
                    </a:lnTo>
                    <a:lnTo>
                      <a:pt x="21978" y="569740"/>
                    </a:lnTo>
                    <a:lnTo>
                      <a:pt x="25202" y="569549"/>
                    </a:lnTo>
                    <a:lnTo>
                      <a:pt x="31286" y="565156"/>
                    </a:lnTo>
                    <a:lnTo>
                      <a:pt x="27918" y="565036"/>
                    </a:lnTo>
                    <a:lnTo>
                      <a:pt x="25716" y="561812"/>
                    </a:lnTo>
                    <a:lnTo>
                      <a:pt x="28978" y="562816"/>
                    </a:lnTo>
                    <a:lnTo>
                      <a:pt x="33710" y="565591"/>
                    </a:lnTo>
                    <a:lnTo>
                      <a:pt x="35702" y="569072"/>
                    </a:lnTo>
                    <a:lnTo>
                      <a:pt x="38344" y="568467"/>
                    </a:lnTo>
                    <a:lnTo>
                      <a:pt x="43713" y="563422"/>
                    </a:lnTo>
                    <a:lnTo>
                      <a:pt x="48913" y="557672"/>
                    </a:lnTo>
                    <a:lnTo>
                      <a:pt x="49279" y="555249"/>
                    </a:lnTo>
                    <a:lnTo>
                      <a:pt x="51723" y="550280"/>
                    </a:lnTo>
                    <a:lnTo>
                      <a:pt x="56419" y="547782"/>
                    </a:lnTo>
                    <a:lnTo>
                      <a:pt x="56628" y="531765"/>
                    </a:lnTo>
                    <a:lnTo>
                      <a:pt x="55495" y="529155"/>
                    </a:lnTo>
                    <a:lnTo>
                      <a:pt x="56435" y="524493"/>
                    </a:lnTo>
                    <a:lnTo>
                      <a:pt x="62203" y="509820"/>
                    </a:lnTo>
                    <a:lnTo>
                      <a:pt x="62293" y="505978"/>
                    </a:lnTo>
                    <a:lnTo>
                      <a:pt x="53810" y="496847"/>
                    </a:lnTo>
                    <a:lnTo>
                      <a:pt x="48885" y="493437"/>
                    </a:lnTo>
                    <a:lnTo>
                      <a:pt x="40377" y="489140"/>
                    </a:lnTo>
                    <a:lnTo>
                      <a:pt x="37843" y="485394"/>
                    </a:lnTo>
                    <a:lnTo>
                      <a:pt x="37436" y="479743"/>
                    </a:lnTo>
                    <a:lnTo>
                      <a:pt x="41174" y="469377"/>
                    </a:lnTo>
                    <a:lnTo>
                      <a:pt x="41002" y="462299"/>
                    </a:lnTo>
                    <a:lnTo>
                      <a:pt x="44883" y="465518"/>
                    </a:lnTo>
                    <a:lnTo>
                      <a:pt x="47143" y="460872"/>
                    </a:lnTo>
                    <a:lnTo>
                      <a:pt x="54714" y="458968"/>
                    </a:lnTo>
                    <a:lnTo>
                      <a:pt x="61196" y="461030"/>
                    </a:lnTo>
                    <a:lnTo>
                      <a:pt x="63727" y="460246"/>
                    </a:lnTo>
                    <a:lnTo>
                      <a:pt x="82570" y="460627"/>
                    </a:lnTo>
                    <a:lnTo>
                      <a:pt x="91028" y="461752"/>
                    </a:lnTo>
                    <a:lnTo>
                      <a:pt x="93575" y="463374"/>
                    </a:lnTo>
                    <a:lnTo>
                      <a:pt x="102482" y="465456"/>
                    </a:lnTo>
                    <a:lnTo>
                      <a:pt x="104515" y="461818"/>
                    </a:lnTo>
                    <a:lnTo>
                      <a:pt x="103385" y="459793"/>
                    </a:lnTo>
                    <a:lnTo>
                      <a:pt x="99770" y="457649"/>
                    </a:lnTo>
                    <a:lnTo>
                      <a:pt x="109070" y="455757"/>
                    </a:lnTo>
                    <a:lnTo>
                      <a:pt x="113327" y="449597"/>
                    </a:lnTo>
                    <a:lnTo>
                      <a:pt x="120959" y="453243"/>
                    </a:lnTo>
                    <a:lnTo>
                      <a:pt x="126418" y="456537"/>
                    </a:lnTo>
                    <a:lnTo>
                      <a:pt x="131492" y="458868"/>
                    </a:lnTo>
                    <a:lnTo>
                      <a:pt x="142243" y="463071"/>
                    </a:lnTo>
                    <a:lnTo>
                      <a:pt x="162737" y="466854"/>
                    </a:lnTo>
                    <a:lnTo>
                      <a:pt x="185680" y="458226"/>
                    </a:lnTo>
                    <a:lnTo>
                      <a:pt x="192241" y="458304"/>
                    </a:lnTo>
                    <a:lnTo>
                      <a:pt x="207949" y="459537"/>
                    </a:lnTo>
                    <a:lnTo>
                      <a:pt x="210435" y="460723"/>
                    </a:lnTo>
                    <a:lnTo>
                      <a:pt x="229171" y="472832"/>
                    </a:lnTo>
                    <a:lnTo>
                      <a:pt x="233419" y="479839"/>
                    </a:lnTo>
                    <a:lnTo>
                      <a:pt x="236213" y="478706"/>
                    </a:lnTo>
                    <a:lnTo>
                      <a:pt x="238250" y="475101"/>
                    </a:lnTo>
                    <a:lnTo>
                      <a:pt x="242337" y="471575"/>
                    </a:lnTo>
                    <a:lnTo>
                      <a:pt x="246096" y="472538"/>
                    </a:lnTo>
                    <a:lnTo>
                      <a:pt x="248393" y="470625"/>
                    </a:lnTo>
                    <a:lnTo>
                      <a:pt x="251009" y="470223"/>
                    </a:lnTo>
                    <a:lnTo>
                      <a:pt x="253893" y="467651"/>
                    </a:lnTo>
                    <a:lnTo>
                      <a:pt x="254419" y="465606"/>
                    </a:lnTo>
                    <a:lnTo>
                      <a:pt x="257545" y="464602"/>
                    </a:lnTo>
                    <a:lnTo>
                      <a:pt x="263107" y="464954"/>
                    </a:lnTo>
                    <a:lnTo>
                      <a:pt x="272687" y="459263"/>
                    </a:lnTo>
                    <a:lnTo>
                      <a:pt x="277173" y="459511"/>
                    </a:lnTo>
                    <a:lnTo>
                      <a:pt x="276807" y="456550"/>
                    </a:lnTo>
                    <a:lnTo>
                      <a:pt x="278660" y="449219"/>
                    </a:lnTo>
                    <a:lnTo>
                      <a:pt x="282427" y="446199"/>
                    </a:lnTo>
                    <a:lnTo>
                      <a:pt x="285344" y="441292"/>
                    </a:lnTo>
                    <a:lnTo>
                      <a:pt x="287122" y="439864"/>
                    </a:lnTo>
                    <a:lnTo>
                      <a:pt x="293190" y="438114"/>
                    </a:lnTo>
                    <a:lnTo>
                      <a:pt x="293576" y="436247"/>
                    </a:lnTo>
                    <a:lnTo>
                      <a:pt x="299253" y="431202"/>
                    </a:lnTo>
                    <a:lnTo>
                      <a:pt x="301690" y="430431"/>
                    </a:lnTo>
                    <a:lnTo>
                      <a:pt x="302947" y="427681"/>
                    </a:lnTo>
                    <a:lnTo>
                      <a:pt x="302421" y="423839"/>
                    </a:lnTo>
                    <a:lnTo>
                      <a:pt x="303801" y="421595"/>
                    </a:lnTo>
                    <a:lnTo>
                      <a:pt x="307523" y="418280"/>
                    </a:lnTo>
                    <a:lnTo>
                      <a:pt x="311483" y="416517"/>
                    </a:lnTo>
                    <a:lnTo>
                      <a:pt x="314625" y="417633"/>
                    </a:lnTo>
                    <a:lnTo>
                      <a:pt x="316963" y="414310"/>
                    </a:lnTo>
                    <a:lnTo>
                      <a:pt x="314539" y="411713"/>
                    </a:lnTo>
                    <a:lnTo>
                      <a:pt x="314913" y="408739"/>
                    </a:lnTo>
                    <a:lnTo>
                      <a:pt x="322213" y="399570"/>
                    </a:lnTo>
                    <a:lnTo>
                      <a:pt x="323597" y="398952"/>
                    </a:lnTo>
                    <a:lnTo>
                      <a:pt x="325306" y="396082"/>
                    </a:lnTo>
                    <a:lnTo>
                      <a:pt x="323622" y="394344"/>
                    </a:lnTo>
                    <a:lnTo>
                      <a:pt x="330914" y="382778"/>
                    </a:lnTo>
                    <a:lnTo>
                      <a:pt x="332257" y="379285"/>
                    </a:lnTo>
                    <a:lnTo>
                      <a:pt x="336328" y="373382"/>
                    </a:lnTo>
                    <a:lnTo>
                      <a:pt x="335601" y="368183"/>
                    </a:lnTo>
                    <a:lnTo>
                      <a:pt x="337453" y="366051"/>
                    </a:lnTo>
                    <a:lnTo>
                      <a:pt x="338419" y="362529"/>
                    </a:lnTo>
                    <a:lnTo>
                      <a:pt x="340982" y="359911"/>
                    </a:lnTo>
                    <a:lnTo>
                      <a:pt x="342753" y="354900"/>
                    </a:lnTo>
                    <a:lnTo>
                      <a:pt x="342034" y="353348"/>
                    </a:lnTo>
                    <a:lnTo>
                      <a:pt x="346216" y="348611"/>
                    </a:lnTo>
                    <a:lnTo>
                      <a:pt x="350936" y="348989"/>
                    </a:lnTo>
                    <a:lnTo>
                      <a:pt x="352061" y="345973"/>
                    </a:lnTo>
                    <a:lnTo>
                      <a:pt x="355471" y="341625"/>
                    </a:lnTo>
                    <a:lnTo>
                      <a:pt x="358938" y="344350"/>
                    </a:lnTo>
                    <a:lnTo>
                      <a:pt x="364299" y="344230"/>
                    </a:lnTo>
                    <a:lnTo>
                      <a:pt x="366287" y="342019"/>
                    </a:lnTo>
                    <a:lnTo>
                      <a:pt x="369594" y="341762"/>
                    </a:lnTo>
                    <a:lnTo>
                      <a:pt x="372063" y="340028"/>
                    </a:lnTo>
                    <a:lnTo>
                      <a:pt x="376421" y="338954"/>
                    </a:lnTo>
                    <a:lnTo>
                      <a:pt x="381848" y="338580"/>
                    </a:lnTo>
                    <a:lnTo>
                      <a:pt x="382259" y="337000"/>
                    </a:lnTo>
                    <a:lnTo>
                      <a:pt x="380370" y="328043"/>
                    </a:lnTo>
                    <a:lnTo>
                      <a:pt x="380599" y="317664"/>
                    </a:lnTo>
                    <a:lnTo>
                      <a:pt x="381343" y="315092"/>
                    </a:lnTo>
                    <a:lnTo>
                      <a:pt x="379881" y="308599"/>
                    </a:lnTo>
                    <a:lnTo>
                      <a:pt x="380731" y="301688"/>
                    </a:lnTo>
                    <a:lnTo>
                      <a:pt x="380681" y="293868"/>
                    </a:lnTo>
                    <a:lnTo>
                      <a:pt x="383138" y="292964"/>
                    </a:lnTo>
                    <a:lnTo>
                      <a:pt x="387661" y="286550"/>
                    </a:lnTo>
                    <a:lnTo>
                      <a:pt x="386215" y="281269"/>
                    </a:lnTo>
                    <a:lnTo>
                      <a:pt x="383837" y="278859"/>
                    </a:lnTo>
                    <a:lnTo>
                      <a:pt x="390159" y="270956"/>
                    </a:lnTo>
                    <a:lnTo>
                      <a:pt x="391469" y="266841"/>
                    </a:lnTo>
                    <a:lnTo>
                      <a:pt x="391342" y="257851"/>
                    </a:lnTo>
                    <a:lnTo>
                      <a:pt x="393239" y="255254"/>
                    </a:lnTo>
                    <a:lnTo>
                      <a:pt x="394484" y="250384"/>
                    </a:lnTo>
                    <a:lnTo>
                      <a:pt x="397122" y="248505"/>
                    </a:lnTo>
                    <a:lnTo>
                      <a:pt x="398699" y="246252"/>
                    </a:lnTo>
                    <a:lnTo>
                      <a:pt x="404959" y="243054"/>
                    </a:lnTo>
                    <a:lnTo>
                      <a:pt x="405773" y="239403"/>
                    </a:lnTo>
                    <a:lnTo>
                      <a:pt x="409815" y="235599"/>
                    </a:lnTo>
                    <a:lnTo>
                      <a:pt x="417033" y="236902"/>
                    </a:lnTo>
                    <a:lnTo>
                      <a:pt x="419621" y="235615"/>
                    </a:lnTo>
                    <a:lnTo>
                      <a:pt x="425890" y="235640"/>
                    </a:lnTo>
                    <a:lnTo>
                      <a:pt x="429957" y="241398"/>
                    </a:lnTo>
                    <a:lnTo>
                      <a:pt x="431514" y="245136"/>
                    </a:lnTo>
                    <a:lnTo>
                      <a:pt x="431826" y="249642"/>
                    </a:lnTo>
                    <a:lnTo>
                      <a:pt x="434081" y="251666"/>
                    </a:lnTo>
                    <a:lnTo>
                      <a:pt x="437096" y="252392"/>
                    </a:lnTo>
                    <a:lnTo>
                      <a:pt x="446619" y="253180"/>
                    </a:lnTo>
                    <a:lnTo>
                      <a:pt x="449909" y="251612"/>
                    </a:lnTo>
                    <a:lnTo>
                      <a:pt x="452592" y="249077"/>
                    </a:lnTo>
                    <a:lnTo>
                      <a:pt x="453877" y="250044"/>
                    </a:lnTo>
                    <a:lnTo>
                      <a:pt x="458975" y="250562"/>
                    </a:lnTo>
                    <a:lnTo>
                      <a:pt x="461461" y="253524"/>
                    </a:lnTo>
                    <a:lnTo>
                      <a:pt x="462167" y="257204"/>
                    </a:lnTo>
                    <a:lnTo>
                      <a:pt x="463802" y="258071"/>
                    </a:lnTo>
                    <a:lnTo>
                      <a:pt x="468223" y="264281"/>
                    </a:lnTo>
                    <a:lnTo>
                      <a:pt x="470917" y="265360"/>
                    </a:lnTo>
                    <a:lnTo>
                      <a:pt x="470449" y="268654"/>
                    </a:lnTo>
                    <a:lnTo>
                      <a:pt x="475054" y="282273"/>
                    </a:lnTo>
                    <a:lnTo>
                      <a:pt x="471973" y="284584"/>
                    </a:lnTo>
                    <a:lnTo>
                      <a:pt x="469229" y="292366"/>
                    </a:lnTo>
                    <a:lnTo>
                      <a:pt x="469163" y="295864"/>
                    </a:lnTo>
                    <a:lnTo>
                      <a:pt x="466793" y="300335"/>
                    </a:lnTo>
                    <a:lnTo>
                      <a:pt x="469130" y="310814"/>
                    </a:lnTo>
                    <a:lnTo>
                      <a:pt x="471049" y="310736"/>
                    </a:lnTo>
                    <a:lnTo>
                      <a:pt x="472955" y="305413"/>
                    </a:lnTo>
                    <a:lnTo>
                      <a:pt x="475962" y="305911"/>
                    </a:lnTo>
                    <a:lnTo>
                      <a:pt x="477728" y="301754"/>
                    </a:lnTo>
                    <a:lnTo>
                      <a:pt x="481208" y="296822"/>
                    </a:lnTo>
                    <a:lnTo>
                      <a:pt x="482863" y="292167"/>
                    </a:lnTo>
                    <a:lnTo>
                      <a:pt x="490311" y="289761"/>
                    </a:lnTo>
                    <a:lnTo>
                      <a:pt x="492854" y="286662"/>
                    </a:lnTo>
                    <a:lnTo>
                      <a:pt x="491909" y="281054"/>
                    </a:lnTo>
                    <a:lnTo>
                      <a:pt x="492488" y="278581"/>
                    </a:lnTo>
                    <a:lnTo>
                      <a:pt x="497541" y="270923"/>
                    </a:lnTo>
                    <a:lnTo>
                      <a:pt x="496921" y="261709"/>
                    </a:lnTo>
                    <a:lnTo>
                      <a:pt x="492156" y="259527"/>
                    </a:lnTo>
                    <a:lnTo>
                      <a:pt x="490541" y="255686"/>
                    </a:lnTo>
                    <a:lnTo>
                      <a:pt x="492098" y="252910"/>
                    </a:lnTo>
                    <a:lnTo>
                      <a:pt x="494953" y="251778"/>
                    </a:lnTo>
                    <a:lnTo>
                      <a:pt x="501205" y="251334"/>
                    </a:lnTo>
                    <a:lnTo>
                      <a:pt x="505745" y="253080"/>
                    </a:lnTo>
                    <a:lnTo>
                      <a:pt x="516754" y="255163"/>
                    </a:lnTo>
                    <a:lnTo>
                      <a:pt x="520275" y="259328"/>
                    </a:lnTo>
                    <a:lnTo>
                      <a:pt x="520685" y="262468"/>
                    </a:lnTo>
                    <a:lnTo>
                      <a:pt x="525077" y="265364"/>
                    </a:lnTo>
                    <a:lnTo>
                      <a:pt x="528018" y="266252"/>
                    </a:lnTo>
                    <a:lnTo>
                      <a:pt x="531621" y="265854"/>
                    </a:lnTo>
                    <a:lnTo>
                      <a:pt x="533970" y="268587"/>
                    </a:lnTo>
                    <a:lnTo>
                      <a:pt x="537890" y="268247"/>
                    </a:lnTo>
                    <a:lnTo>
                      <a:pt x="543456" y="268849"/>
                    </a:lnTo>
                    <a:lnTo>
                      <a:pt x="549158" y="264057"/>
                    </a:lnTo>
                    <a:lnTo>
                      <a:pt x="553048" y="262863"/>
                    </a:lnTo>
                    <a:lnTo>
                      <a:pt x="556396" y="260535"/>
                    </a:lnTo>
                    <a:lnTo>
                      <a:pt x="564809" y="259589"/>
                    </a:lnTo>
                    <a:lnTo>
                      <a:pt x="570318" y="253690"/>
                    </a:lnTo>
                    <a:lnTo>
                      <a:pt x="574800" y="249940"/>
                    </a:lnTo>
                    <a:lnTo>
                      <a:pt x="577388" y="248671"/>
                    </a:lnTo>
                    <a:lnTo>
                      <a:pt x="587345" y="238955"/>
                    </a:lnTo>
                    <a:lnTo>
                      <a:pt x="594235" y="234902"/>
                    </a:lnTo>
                    <a:lnTo>
                      <a:pt x="596141" y="229862"/>
                    </a:lnTo>
                    <a:lnTo>
                      <a:pt x="597316" y="229223"/>
                    </a:lnTo>
                    <a:lnTo>
                      <a:pt x="601830" y="231197"/>
                    </a:lnTo>
                    <a:lnTo>
                      <a:pt x="604706" y="233836"/>
                    </a:lnTo>
                    <a:lnTo>
                      <a:pt x="609672" y="236375"/>
                    </a:lnTo>
                    <a:lnTo>
                      <a:pt x="615062" y="242767"/>
                    </a:lnTo>
                    <a:lnTo>
                      <a:pt x="617087" y="244199"/>
                    </a:lnTo>
                    <a:lnTo>
                      <a:pt x="622038" y="244725"/>
                    </a:lnTo>
                    <a:lnTo>
                      <a:pt x="627485" y="243912"/>
                    </a:lnTo>
                    <a:lnTo>
                      <a:pt x="634443" y="243946"/>
                    </a:lnTo>
                    <a:lnTo>
                      <a:pt x="638831" y="245232"/>
                    </a:lnTo>
                    <a:lnTo>
                      <a:pt x="641234" y="247447"/>
                    </a:lnTo>
                    <a:lnTo>
                      <a:pt x="642047" y="250396"/>
                    </a:lnTo>
                    <a:lnTo>
                      <a:pt x="644257" y="250450"/>
                    </a:lnTo>
                    <a:lnTo>
                      <a:pt x="648945" y="247858"/>
                    </a:lnTo>
                    <a:lnTo>
                      <a:pt x="657169" y="246115"/>
                    </a:lnTo>
                    <a:lnTo>
                      <a:pt x="660492" y="244037"/>
                    </a:lnTo>
                    <a:lnTo>
                      <a:pt x="666736" y="246883"/>
                    </a:lnTo>
                    <a:lnTo>
                      <a:pt x="671740" y="242813"/>
                    </a:lnTo>
                    <a:lnTo>
                      <a:pt x="672261" y="240216"/>
                    </a:lnTo>
                    <a:lnTo>
                      <a:pt x="671222" y="236337"/>
                    </a:lnTo>
                    <a:lnTo>
                      <a:pt x="672282" y="234122"/>
                    </a:lnTo>
                    <a:lnTo>
                      <a:pt x="679039" y="231691"/>
                    </a:lnTo>
                    <a:lnTo>
                      <a:pt x="682429" y="231579"/>
                    </a:lnTo>
                    <a:lnTo>
                      <a:pt x="685386" y="229422"/>
                    </a:lnTo>
                    <a:lnTo>
                      <a:pt x="687083" y="220399"/>
                    </a:lnTo>
                    <a:lnTo>
                      <a:pt x="691043" y="219013"/>
                    </a:lnTo>
                    <a:lnTo>
                      <a:pt x="692390" y="217541"/>
                    </a:lnTo>
                    <a:lnTo>
                      <a:pt x="694325" y="210327"/>
                    </a:lnTo>
                    <a:lnTo>
                      <a:pt x="698445" y="203448"/>
                    </a:lnTo>
                    <a:lnTo>
                      <a:pt x="699592" y="198653"/>
                    </a:lnTo>
                    <a:lnTo>
                      <a:pt x="698828" y="196172"/>
                    </a:lnTo>
                    <a:lnTo>
                      <a:pt x="700721" y="192007"/>
                    </a:lnTo>
                    <a:lnTo>
                      <a:pt x="702217" y="191364"/>
                    </a:lnTo>
                    <a:lnTo>
                      <a:pt x="705043" y="185340"/>
                    </a:lnTo>
                    <a:lnTo>
                      <a:pt x="713789" y="174596"/>
                    </a:lnTo>
                    <a:lnTo>
                      <a:pt x="717194" y="172700"/>
                    </a:lnTo>
                    <a:lnTo>
                      <a:pt x="721582" y="169041"/>
                    </a:lnTo>
                    <a:lnTo>
                      <a:pt x="727735" y="170813"/>
                    </a:lnTo>
                    <a:lnTo>
                      <a:pt x="731737" y="170514"/>
                    </a:lnTo>
                    <a:lnTo>
                      <a:pt x="736420" y="168365"/>
                    </a:lnTo>
                    <a:lnTo>
                      <a:pt x="739295" y="172464"/>
                    </a:lnTo>
                    <a:lnTo>
                      <a:pt x="739739" y="176430"/>
                    </a:lnTo>
                    <a:lnTo>
                      <a:pt x="741768" y="179400"/>
                    </a:lnTo>
                    <a:lnTo>
                      <a:pt x="741185" y="186971"/>
                    </a:lnTo>
                    <a:lnTo>
                      <a:pt x="745880" y="188904"/>
                    </a:lnTo>
                    <a:lnTo>
                      <a:pt x="749964" y="183918"/>
                    </a:lnTo>
                    <a:lnTo>
                      <a:pt x="749869" y="180283"/>
                    </a:lnTo>
                    <a:lnTo>
                      <a:pt x="753439" y="170933"/>
                    </a:lnTo>
                    <a:lnTo>
                      <a:pt x="758767" y="169572"/>
                    </a:lnTo>
                    <a:lnTo>
                      <a:pt x="762575" y="169527"/>
                    </a:lnTo>
                    <a:lnTo>
                      <a:pt x="764777" y="167490"/>
                    </a:lnTo>
                    <a:lnTo>
                      <a:pt x="768902" y="166726"/>
                    </a:lnTo>
                    <a:lnTo>
                      <a:pt x="771576" y="167170"/>
                    </a:lnTo>
                    <a:lnTo>
                      <a:pt x="776390" y="170319"/>
                    </a:lnTo>
                    <a:lnTo>
                      <a:pt x="778321" y="175579"/>
                    </a:lnTo>
                    <a:lnTo>
                      <a:pt x="779939" y="176923"/>
                    </a:lnTo>
                    <a:lnTo>
                      <a:pt x="788509" y="169182"/>
                    </a:lnTo>
                    <a:lnTo>
                      <a:pt x="790875" y="166299"/>
                    </a:lnTo>
                    <a:lnTo>
                      <a:pt x="791746" y="161611"/>
                    </a:lnTo>
                    <a:lnTo>
                      <a:pt x="795419" y="160500"/>
                    </a:lnTo>
                    <a:lnTo>
                      <a:pt x="800656" y="161184"/>
                    </a:lnTo>
                    <a:lnTo>
                      <a:pt x="802870" y="159284"/>
                    </a:lnTo>
                    <a:lnTo>
                      <a:pt x="804283" y="156102"/>
                    </a:lnTo>
                    <a:lnTo>
                      <a:pt x="806169" y="155592"/>
                    </a:lnTo>
                    <a:lnTo>
                      <a:pt x="810470" y="152298"/>
                    </a:lnTo>
                    <a:lnTo>
                      <a:pt x="811094" y="150514"/>
                    </a:lnTo>
                    <a:lnTo>
                      <a:pt x="815112" y="147648"/>
                    </a:lnTo>
                    <a:lnTo>
                      <a:pt x="819113" y="147444"/>
                    </a:lnTo>
                    <a:lnTo>
                      <a:pt x="822609" y="144076"/>
                    </a:lnTo>
                    <a:lnTo>
                      <a:pt x="824901" y="143035"/>
                    </a:lnTo>
                    <a:lnTo>
                      <a:pt x="830049" y="138413"/>
                    </a:lnTo>
                    <a:lnTo>
                      <a:pt x="830792" y="136613"/>
                    </a:lnTo>
                    <a:lnTo>
                      <a:pt x="837287" y="135882"/>
                    </a:lnTo>
                    <a:lnTo>
                      <a:pt x="841276" y="131892"/>
                    </a:lnTo>
                    <a:lnTo>
                      <a:pt x="843424" y="128125"/>
                    </a:lnTo>
                    <a:lnTo>
                      <a:pt x="848793" y="122666"/>
                    </a:lnTo>
                    <a:lnTo>
                      <a:pt x="848288" y="118608"/>
                    </a:lnTo>
                    <a:lnTo>
                      <a:pt x="853485" y="112655"/>
                    </a:lnTo>
                    <a:lnTo>
                      <a:pt x="854236" y="108262"/>
                    </a:lnTo>
                    <a:lnTo>
                      <a:pt x="857642" y="104529"/>
                    </a:lnTo>
                    <a:lnTo>
                      <a:pt x="866729" y="99065"/>
                    </a:lnTo>
                    <a:lnTo>
                      <a:pt x="867686" y="97290"/>
                    </a:lnTo>
                    <a:lnTo>
                      <a:pt x="871909" y="96821"/>
                    </a:lnTo>
                    <a:lnTo>
                      <a:pt x="873683" y="94913"/>
                    </a:lnTo>
                    <a:lnTo>
                      <a:pt x="877644" y="93249"/>
                    </a:lnTo>
                    <a:lnTo>
                      <a:pt x="884311" y="93560"/>
                    </a:lnTo>
                    <a:lnTo>
                      <a:pt x="888049" y="95232"/>
                    </a:lnTo>
                    <a:lnTo>
                      <a:pt x="897555" y="94514"/>
                    </a:lnTo>
                    <a:lnTo>
                      <a:pt x="904325" y="96688"/>
                    </a:lnTo>
                    <a:lnTo>
                      <a:pt x="912607" y="95348"/>
                    </a:lnTo>
                    <a:lnTo>
                      <a:pt x="915346" y="96647"/>
                    </a:lnTo>
                    <a:lnTo>
                      <a:pt x="921628" y="95087"/>
                    </a:lnTo>
                    <a:lnTo>
                      <a:pt x="927005" y="96414"/>
                    </a:lnTo>
                    <a:lnTo>
                      <a:pt x="928899" y="96174"/>
                    </a:lnTo>
                    <a:lnTo>
                      <a:pt x="931487" y="93710"/>
                    </a:lnTo>
                    <a:lnTo>
                      <a:pt x="937801" y="89735"/>
                    </a:lnTo>
                    <a:lnTo>
                      <a:pt x="939892" y="85952"/>
                    </a:lnTo>
                    <a:lnTo>
                      <a:pt x="940709" y="78804"/>
                    </a:lnTo>
                    <a:lnTo>
                      <a:pt x="942644" y="75348"/>
                    </a:lnTo>
                    <a:lnTo>
                      <a:pt x="946296" y="71727"/>
                    </a:lnTo>
                    <a:lnTo>
                      <a:pt x="949816" y="63679"/>
                    </a:lnTo>
                    <a:lnTo>
                      <a:pt x="956439" y="63455"/>
                    </a:lnTo>
                    <a:lnTo>
                      <a:pt x="964745" y="60418"/>
                    </a:lnTo>
                    <a:lnTo>
                      <a:pt x="968430" y="60671"/>
                    </a:lnTo>
                    <a:lnTo>
                      <a:pt x="972952" y="59211"/>
                    </a:lnTo>
                    <a:lnTo>
                      <a:pt x="977948" y="50906"/>
                    </a:lnTo>
                    <a:lnTo>
                      <a:pt x="978704" y="46716"/>
                    </a:lnTo>
                    <a:lnTo>
                      <a:pt x="983231" y="42480"/>
                    </a:lnTo>
                    <a:lnTo>
                      <a:pt x="984619" y="39734"/>
                    </a:lnTo>
                    <a:lnTo>
                      <a:pt x="989015" y="43455"/>
                    </a:lnTo>
                    <a:lnTo>
                      <a:pt x="994935" y="49529"/>
                    </a:lnTo>
                    <a:lnTo>
                      <a:pt x="997637" y="53499"/>
                    </a:lnTo>
                    <a:lnTo>
                      <a:pt x="1002411" y="58448"/>
                    </a:lnTo>
                    <a:lnTo>
                      <a:pt x="1003918" y="61767"/>
                    </a:lnTo>
                    <a:lnTo>
                      <a:pt x="1007854" y="65131"/>
                    </a:lnTo>
                    <a:lnTo>
                      <a:pt x="1010816" y="65073"/>
                    </a:lnTo>
                    <a:lnTo>
                      <a:pt x="1015778" y="60900"/>
                    </a:lnTo>
                    <a:lnTo>
                      <a:pt x="1021682" y="59991"/>
                    </a:lnTo>
                    <a:lnTo>
                      <a:pt x="1027609" y="56112"/>
                    </a:lnTo>
                    <a:lnTo>
                      <a:pt x="1027498" y="53851"/>
                    </a:lnTo>
                    <a:lnTo>
                      <a:pt x="1031064" y="48977"/>
                    </a:lnTo>
                    <a:lnTo>
                      <a:pt x="1036240" y="44003"/>
                    </a:lnTo>
                    <a:lnTo>
                      <a:pt x="1039304" y="44476"/>
                    </a:lnTo>
                    <a:lnTo>
                      <a:pt x="1044896" y="46903"/>
                    </a:lnTo>
                    <a:lnTo>
                      <a:pt x="1051111" y="46032"/>
                    </a:lnTo>
                    <a:lnTo>
                      <a:pt x="1056517" y="46828"/>
                    </a:lnTo>
                    <a:lnTo>
                      <a:pt x="1064655" y="41875"/>
                    </a:lnTo>
                    <a:lnTo>
                      <a:pt x="1069654" y="40049"/>
                    </a:lnTo>
                    <a:lnTo>
                      <a:pt x="1071938" y="38120"/>
                    </a:lnTo>
                    <a:lnTo>
                      <a:pt x="1074231" y="34142"/>
                    </a:lnTo>
                    <a:lnTo>
                      <a:pt x="1077172" y="32097"/>
                    </a:lnTo>
                    <a:lnTo>
                      <a:pt x="1080614" y="34839"/>
                    </a:lnTo>
                    <a:lnTo>
                      <a:pt x="1088563" y="38680"/>
                    </a:lnTo>
                    <a:lnTo>
                      <a:pt x="1090371" y="39083"/>
                    </a:lnTo>
                    <a:lnTo>
                      <a:pt x="1096611" y="38149"/>
                    </a:lnTo>
                    <a:lnTo>
                      <a:pt x="1096233" y="43157"/>
                    </a:lnTo>
                    <a:lnTo>
                      <a:pt x="1099971" y="45513"/>
                    </a:lnTo>
                    <a:lnTo>
                      <a:pt x="1106010" y="47562"/>
                    </a:lnTo>
                    <a:lnTo>
                      <a:pt x="1109674" y="50545"/>
                    </a:lnTo>
                    <a:lnTo>
                      <a:pt x="1114620" y="46654"/>
                    </a:lnTo>
                    <a:lnTo>
                      <a:pt x="1120716" y="45111"/>
                    </a:lnTo>
                    <a:lnTo>
                      <a:pt x="1121961" y="40302"/>
                    </a:lnTo>
                    <a:lnTo>
                      <a:pt x="1125979" y="33988"/>
                    </a:lnTo>
                    <a:lnTo>
                      <a:pt x="1128813" y="25650"/>
                    </a:lnTo>
                    <a:lnTo>
                      <a:pt x="1133221" y="15013"/>
                    </a:lnTo>
                    <a:lnTo>
                      <a:pt x="1136713" y="9114"/>
                    </a:lnTo>
                    <a:lnTo>
                      <a:pt x="1140049" y="4850"/>
                    </a:lnTo>
                    <a:lnTo>
                      <a:pt x="1143142" y="2551"/>
                    </a:lnTo>
                    <a:lnTo>
                      <a:pt x="1151464" y="0"/>
                    </a:lnTo>
                    <a:lnTo>
                      <a:pt x="1158444" y="66"/>
                    </a:lnTo>
                    <a:lnTo>
                      <a:pt x="1160186" y="6355"/>
                    </a:lnTo>
                    <a:lnTo>
                      <a:pt x="1159298" y="8666"/>
                    </a:lnTo>
                    <a:lnTo>
                      <a:pt x="1163702" y="10932"/>
                    </a:lnTo>
                    <a:lnTo>
                      <a:pt x="1164705" y="15092"/>
                    </a:lnTo>
                    <a:lnTo>
                      <a:pt x="1167510" y="17274"/>
                    </a:lnTo>
                    <a:lnTo>
                      <a:pt x="1172555" y="17913"/>
                    </a:lnTo>
                    <a:lnTo>
                      <a:pt x="1173906" y="19568"/>
                    </a:lnTo>
                    <a:lnTo>
                      <a:pt x="1178425" y="19602"/>
                    </a:lnTo>
                    <a:lnTo>
                      <a:pt x="1179325" y="20854"/>
                    </a:lnTo>
                    <a:lnTo>
                      <a:pt x="1180430" y="26787"/>
                    </a:lnTo>
                    <a:lnTo>
                      <a:pt x="1184809" y="30873"/>
                    </a:lnTo>
                    <a:lnTo>
                      <a:pt x="1186070" y="29176"/>
                    </a:lnTo>
                    <a:lnTo>
                      <a:pt x="1189369" y="28392"/>
                    </a:lnTo>
                    <a:lnTo>
                      <a:pt x="1191628" y="30827"/>
                    </a:lnTo>
                    <a:lnTo>
                      <a:pt x="1194759" y="32072"/>
                    </a:lnTo>
                    <a:lnTo>
                      <a:pt x="1201114" y="30110"/>
                    </a:lnTo>
                    <a:lnTo>
                      <a:pt x="1204076" y="30076"/>
                    </a:lnTo>
                    <a:lnTo>
                      <a:pt x="1207843" y="31985"/>
                    </a:lnTo>
                    <a:lnTo>
                      <a:pt x="1209560" y="30977"/>
                    </a:lnTo>
                    <a:lnTo>
                      <a:pt x="1212172" y="25351"/>
                    </a:lnTo>
                    <a:lnTo>
                      <a:pt x="1217085" y="24497"/>
                    </a:lnTo>
                    <a:lnTo>
                      <a:pt x="1216580" y="22207"/>
                    </a:lnTo>
                    <a:lnTo>
                      <a:pt x="1218059" y="19146"/>
                    </a:lnTo>
                    <a:lnTo>
                      <a:pt x="1221604" y="17453"/>
                    </a:lnTo>
                    <a:lnTo>
                      <a:pt x="1224213" y="17805"/>
                    </a:lnTo>
                    <a:lnTo>
                      <a:pt x="1226575" y="23024"/>
                    </a:lnTo>
                    <a:lnTo>
                      <a:pt x="1230535" y="23132"/>
                    </a:lnTo>
                    <a:lnTo>
                      <a:pt x="1235731" y="20722"/>
                    </a:lnTo>
                    <a:lnTo>
                      <a:pt x="1245118" y="20576"/>
                    </a:lnTo>
                    <a:lnTo>
                      <a:pt x="1249312" y="21750"/>
                    </a:lnTo>
                    <a:lnTo>
                      <a:pt x="1254570" y="26471"/>
                    </a:lnTo>
                    <a:lnTo>
                      <a:pt x="1259328" y="26243"/>
                    </a:lnTo>
                    <a:lnTo>
                      <a:pt x="1263543" y="24397"/>
                    </a:lnTo>
                    <a:lnTo>
                      <a:pt x="1273845" y="27965"/>
                    </a:lnTo>
                    <a:lnTo>
                      <a:pt x="1276232" y="30317"/>
                    </a:lnTo>
                    <a:lnTo>
                      <a:pt x="1278705" y="30450"/>
                    </a:lnTo>
                    <a:lnTo>
                      <a:pt x="1289706" y="36565"/>
                    </a:lnTo>
                    <a:lnTo>
                      <a:pt x="1296657" y="42659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07" name="手繪多邊形: 圖案 1406">
                <a:extLst>
                  <a:ext uri="{FF2B5EF4-FFF2-40B4-BE49-F238E27FC236}">
                    <a16:creationId xmlns:a16="http://schemas.microsoft.com/office/drawing/2014/main" id="{5D1B002E-0BFE-4AE2-9F64-25D41FF5B535}"/>
                  </a:ext>
                </a:extLst>
              </p:cNvPr>
              <p:cNvSpPr/>
              <p:nvPr/>
            </p:nvSpPr>
            <p:spPr>
              <a:xfrm>
                <a:off x="8285617" y="2767726"/>
                <a:ext cx="1323740" cy="832199"/>
              </a:xfrm>
              <a:custGeom>
                <a:avLst/>
                <a:gdLst>
                  <a:gd name="connsiteX0" fmla="*/ 163218 w 1323740"/>
                  <a:gd name="connsiteY0" fmla="*/ 666751 h 832199"/>
                  <a:gd name="connsiteX1" fmla="*/ 164089 w 1323740"/>
                  <a:gd name="connsiteY1" fmla="*/ 669543 h 832199"/>
                  <a:gd name="connsiteX2" fmla="*/ 168755 w 1323740"/>
                  <a:gd name="connsiteY2" fmla="*/ 670066 h 832199"/>
                  <a:gd name="connsiteX3" fmla="*/ 173627 w 1323740"/>
                  <a:gd name="connsiteY3" fmla="*/ 674691 h 832199"/>
                  <a:gd name="connsiteX4" fmla="*/ 174170 w 1323740"/>
                  <a:gd name="connsiteY4" fmla="*/ 677425 h 832199"/>
                  <a:gd name="connsiteX5" fmla="*/ 176610 w 1323740"/>
                  <a:gd name="connsiteY5" fmla="*/ 679437 h 832199"/>
                  <a:gd name="connsiteX6" fmla="*/ 175764 w 1323740"/>
                  <a:gd name="connsiteY6" fmla="*/ 681540 h 832199"/>
                  <a:gd name="connsiteX7" fmla="*/ 176080 w 1323740"/>
                  <a:gd name="connsiteY7" fmla="*/ 685888 h 832199"/>
                  <a:gd name="connsiteX8" fmla="*/ 177579 w 1323740"/>
                  <a:gd name="connsiteY8" fmla="*/ 688953 h 832199"/>
                  <a:gd name="connsiteX9" fmla="*/ 173570 w 1323740"/>
                  <a:gd name="connsiteY9" fmla="*/ 688759 h 832199"/>
                  <a:gd name="connsiteX10" fmla="*/ 169918 w 1323740"/>
                  <a:gd name="connsiteY10" fmla="*/ 685900 h 832199"/>
                  <a:gd name="connsiteX11" fmla="*/ 168525 w 1323740"/>
                  <a:gd name="connsiteY11" fmla="*/ 687132 h 832199"/>
                  <a:gd name="connsiteX12" fmla="*/ 165144 w 1323740"/>
                  <a:gd name="connsiteY12" fmla="*/ 685763 h 832199"/>
                  <a:gd name="connsiteX13" fmla="*/ 161583 w 1323740"/>
                  <a:gd name="connsiteY13" fmla="*/ 685697 h 832199"/>
                  <a:gd name="connsiteX14" fmla="*/ 157915 w 1323740"/>
                  <a:gd name="connsiteY14" fmla="*/ 686958 h 832199"/>
                  <a:gd name="connsiteX15" fmla="*/ 155585 w 1323740"/>
                  <a:gd name="connsiteY15" fmla="*/ 686398 h 832199"/>
                  <a:gd name="connsiteX16" fmla="*/ 153577 w 1323740"/>
                  <a:gd name="connsiteY16" fmla="*/ 689169 h 832199"/>
                  <a:gd name="connsiteX17" fmla="*/ 154008 w 1323740"/>
                  <a:gd name="connsiteY17" fmla="*/ 692542 h 832199"/>
                  <a:gd name="connsiteX18" fmla="*/ 148014 w 1323740"/>
                  <a:gd name="connsiteY18" fmla="*/ 691866 h 832199"/>
                  <a:gd name="connsiteX19" fmla="*/ 143175 w 1323740"/>
                  <a:gd name="connsiteY19" fmla="*/ 695002 h 832199"/>
                  <a:gd name="connsiteX20" fmla="*/ 143935 w 1323740"/>
                  <a:gd name="connsiteY20" fmla="*/ 697894 h 832199"/>
                  <a:gd name="connsiteX21" fmla="*/ 142329 w 1323740"/>
                  <a:gd name="connsiteY21" fmla="*/ 698835 h 832199"/>
                  <a:gd name="connsiteX22" fmla="*/ 140423 w 1323740"/>
                  <a:gd name="connsiteY22" fmla="*/ 703382 h 832199"/>
                  <a:gd name="connsiteX23" fmla="*/ 144859 w 1323740"/>
                  <a:gd name="connsiteY23" fmla="*/ 704079 h 832199"/>
                  <a:gd name="connsiteX24" fmla="*/ 140907 w 1323740"/>
                  <a:gd name="connsiteY24" fmla="*/ 706551 h 832199"/>
                  <a:gd name="connsiteX25" fmla="*/ 135530 w 1323740"/>
                  <a:gd name="connsiteY25" fmla="*/ 705357 h 832199"/>
                  <a:gd name="connsiteX26" fmla="*/ 133262 w 1323740"/>
                  <a:gd name="connsiteY26" fmla="*/ 703058 h 832199"/>
                  <a:gd name="connsiteX27" fmla="*/ 129372 w 1323740"/>
                  <a:gd name="connsiteY27" fmla="*/ 704274 h 832199"/>
                  <a:gd name="connsiteX28" fmla="*/ 128805 w 1323740"/>
                  <a:gd name="connsiteY28" fmla="*/ 706431 h 832199"/>
                  <a:gd name="connsiteX29" fmla="*/ 125918 w 1323740"/>
                  <a:gd name="connsiteY29" fmla="*/ 708758 h 832199"/>
                  <a:gd name="connsiteX30" fmla="*/ 133012 w 1323740"/>
                  <a:gd name="connsiteY30" fmla="*/ 710741 h 832199"/>
                  <a:gd name="connsiteX31" fmla="*/ 138278 w 1323740"/>
                  <a:gd name="connsiteY31" fmla="*/ 711318 h 832199"/>
                  <a:gd name="connsiteX32" fmla="*/ 136520 w 1323740"/>
                  <a:gd name="connsiteY32" fmla="*/ 714184 h 832199"/>
                  <a:gd name="connsiteX33" fmla="*/ 132958 w 1323740"/>
                  <a:gd name="connsiteY33" fmla="*/ 714438 h 832199"/>
                  <a:gd name="connsiteX34" fmla="*/ 131254 w 1323740"/>
                  <a:gd name="connsiteY34" fmla="*/ 711666 h 832199"/>
                  <a:gd name="connsiteX35" fmla="*/ 124981 w 1323740"/>
                  <a:gd name="connsiteY35" fmla="*/ 711737 h 832199"/>
                  <a:gd name="connsiteX36" fmla="*/ 123617 w 1323740"/>
                  <a:gd name="connsiteY36" fmla="*/ 716491 h 832199"/>
                  <a:gd name="connsiteX37" fmla="*/ 130786 w 1323740"/>
                  <a:gd name="connsiteY37" fmla="*/ 715645 h 832199"/>
                  <a:gd name="connsiteX38" fmla="*/ 130095 w 1323740"/>
                  <a:gd name="connsiteY38" fmla="*/ 718412 h 832199"/>
                  <a:gd name="connsiteX39" fmla="*/ 131800 w 1323740"/>
                  <a:gd name="connsiteY39" fmla="*/ 720988 h 832199"/>
                  <a:gd name="connsiteX40" fmla="*/ 129619 w 1323740"/>
                  <a:gd name="connsiteY40" fmla="*/ 722378 h 832199"/>
                  <a:gd name="connsiteX41" fmla="*/ 129874 w 1323740"/>
                  <a:gd name="connsiteY41" fmla="*/ 726107 h 832199"/>
                  <a:gd name="connsiteX42" fmla="*/ 127298 w 1323740"/>
                  <a:gd name="connsiteY42" fmla="*/ 728248 h 832199"/>
                  <a:gd name="connsiteX43" fmla="*/ 125544 w 1323740"/>
                  <a:gd name="connsiteY43" fmla="*/ 725232 h 832199"/>
                  <a:gd name="connsiteX44" fmla="*/ 122717 w 1323740"/>
                  <a:gd name="connsiteY44" fmla="*/ 724755 h 832199"/>
                  <a:gd name="connsiteX45" fmla="*/ 120626 w 1323740"/>
                  <a:gd name="connsiteY45" fmla="*/ 722303 h 832199"/>
                  <a:gd name="connsiteX46" fmla="*/ 116745 w 1323740"/>
                  <a:gd name="connsiteY46" fmla="*/ 722784 h 832199"/>
                  <a:gd name="connsiteX47" fmla="*/ 114276 w 1323740"/>
                  <a:gd name="connsiteY47" fmla="*/ 724863 h 832199"/>
                  <a:gd name="connsiteX48" fmla="*/ 108389 w 1323740"/>
                  <a:gd name="connsiteY48" fmla="*/ 725443 h 832199"/>
                  <a:gd name="connsiteX49" fmla="*/ 106372 w 1323740"/>
                  <a:gd name="connsiteY49" fmla="*/ 727928 h 832199"/>
                  <a:gd name="connsiteX50" fmla="*/ 112965 w 1323740"/>
                  <a:gd name="connsiteY50" fmla="*/ 729264 h 832199"/>
                  <a:gd name="connsiteX51" fmla="*/ 118236 w 1323740"/>
                  <a:gd name="connsiteY51" fmla="*/ 729525 h 832199"/>
                  <a:gd name="connsiteX52" fmla="*/ 122422 w 1323740"/>
                  <a:gd name="connsiteY52" fmla="*/ 734777 h 832199"/>
                  <a:gd name="connsiteX53" fmla="*/ 119809 w 1323740"/>
                  <a:gd name="connsiteY53" fmla="*/ 735151 h 832199"/>
                  <a:gd name="connsiteX54" fmla="*/ 119045 w 1323740"/>
                  <a:gd name="connsiteY54" fmla="*/ 740112 h 832199"/>
                  <a:gd name="connsiteX55" fmla="*/ 115902 w 1323740"/>
                  <a:gd name="connsiteY55" fmla="*/ 744244 h 832199"/>
                  <a:gd name="connsiteX56" fmla="*/ 117110 w 1323740"/>
                  <a:gd name="connsiteY56" fmla="*/ 745924 h 832199"/>
                  <a:gd name="connsiteX57" fmla="*/ 114255 w 1323740"/>
                  <a:gd name="connsiteY57" fmla="*/ 748637 h 832199"/>
                  <a:gd name="connsiteX58" fmla="*/ 110529 w 1323740"/>
                  <a:gd name="connsiteY58" fmla="*/ 750027 h 832199"/>
                  <a:gd name="connsiteX59" fmla="*/ 104034 w 1323740"/>
                  <a:gd name="connsiteY59" fmla="*/ 750064 h 832199"/>
                  <a:gd name="connsiteX60" fmla="*/ 100994 w 1323740"/>
                  <a:gd name="connsiteY60" fmla="*/ 748820 h 832199"/>
                  <a:gd name="connsiteX61" fmla="*/ 102732 w 1323740"/>
                  <a:gd name="connsiteY61" fmla="*/ 745717 h 832199"/>
                  <a:gd name="connsiteX62" fmla="*/ 106733 w 1323740"/>
                  <a:gd name="connsiteY62" fmla="*/ 745684 h 832199"/>
                  <a:gd name="connsiteX63" fmla="*/ 108964 w 1323740"/>
                  <a:gd name="connsiteY63" fmla="*/ 744468 h 832199"/>
                  <a:gd name="connsiteX64" fmla="*/ 109654 w 1323740"/>
                  <a:gd name="connsiteY64" fmla="*/ 741759 h 832199"/>
                  <a:gd name="connsiteX65" fmla="*/ 107050 w 1323740"/>
                  <a:gd name="connsiteY65" fmla="*/ 741125 h 832199"/>
                  <a:gd name="connsiteX66" fmla="*/ 107510 w 1323740"/>
                  <a:gd name="connsiteY66" fmla="*/ 738291 h 832199"/>
                  <a:gd name="connsiteX67" fmla="*/ 103065 w 1323740"/>
                  <a:gd name="connsiteY67" fmla="*/ 732139 h 832199"/>
                  <a:gd name="connsiteX68" fmla="*/ 101327 w 1323740"/>
                  <a:gd name="connsiteY68" fmla="*/ 734508 h 832199"/>
                  <a:gd name="connsiteX69" fmla="*/ 101664 w 1323740"/>
                  <a:gd name="connsiteY69" fmla="*/ 741249 h 832199"/>
                  <a:gd name="connsiteX70" fmla="*/ 99339 w 1323740"/>
                  <a:gd name="connsiteY70" fmla="*/ 740394 h 832199"/>
                  <a:gd name="connsiteX71" fmla="*/ 99031 w 1323740"/>
                  <a:gd name="connsiteY71" fmla="*/ 744688 h 832199"/>
                  <a:gd name="connsiteX72" fmla="*/ 94335 w 1323740"/>
                  <a:gd name="connsiteY72" fmla="*/ 748642 h 832199"/>
                  <a:gd name="connsiteX73" fmla="*/ 91665 w 1323740"/>
                  <a:gd name="connsiteY73" fmla="*/ 749011 h 832199"/>
                  <a:gd name="connsiteX74" fmla="*/ 89427 w 1323740"/>
                  <a:gd name="connsiteY74" fmla="*/ 751956 h 832199"/>
                  <a:gd name="connsiteX75" fmla="*/ 86530 w 1323740"/>
                  <a:gd name="connsiteY75" fmla="*/ 752993 h 832199"/>
                  <a:gd name="connsiteX76" fmla="*/ 81437 w 1323740"/>
                  <a:gd name="connsiteY76" fmla="*/ 752118 h 832199"/>
                  <a:gd name="connsiteX77" fmla="*/ 80968 w 1323740"/>
                  <a:gd name="connsiteY77" fmla="*/ 747775 h 832199"/>
                  <a:gd name="connsiteX78" fmla="*/ 82656 w 1323740"/>
                  <a:gd name="connsiteY78" fmla="*/ 745003 h 832199"/>
                  <a:gd name="connsiteX79" fmla="*/ 87410 w 1323740"/>
                  <a:gd name="connsiteY79" fmla="*/ 739465 h 832199"/>
                  <a:gd name="connsiteX80" fmla="*/ 87348 w 1323740"/>
                  <a:gd name="connsiteY80" fmla="*/ 733072 h 832199"/>
                  <a:gd name="connsiteX81" fmla="*/ 89496 w 1323740"/>
                  <a:gd name="connsiteY81" fmla="*/ 728359 h 832199"/>
                  <a:gd name="connsiteX82" fmla="*/ 93637 w 1323740"/>
                  <a:gd name="connsiteY82" fmla="*/ 724431 h 832199"/>
                  <a:gd name="connsiteX83" fmla="*/ 97018 w 1323740"/>
                  <a:gd name="connsiteY83" fmla="*/ 724693 h 832199"/>
                  <a:gd name="connsiteX84" fmla="*/ 97971 w 1323740"/>
                  <a:gd name="connsiteY84" fmla="*/ 722905 h 832199"/>
                  <a:gd name="connsiteX85" fmla="*/ 94713 w 1323740"/>
                  <a:gd name="connsiteY85" fmla="*/ 721046 h 832199"/>
                  <a:gd name="connsiteX86" fmla="*/ 86497 w 1323740"/>
                  <a:gd name="connsiteY86" fmla="*/ 721332 h 832199"/>
                  <a:gd name="connsiteX87" fmla="*/ 87512 w 1323740"/>
                  <a:gd name="connsiteY87" fmla="*/ 726671 h 832199"/>
                  <a:gd name="connsiteX88" fmla="*/ 85815 w 1323740"/>
                  <a:gd name="connsiteY88" fmla="*/ 729824 h 832199"/>
                  <a:gd name="connsiteX89" fmla="*/ 86009 w 1323740"/>
                  <a:gd name="connsiteY89" fmla="*/ 734226 h 832199"/>
                  <a:gd name="connsiteX90" fmla="*/ 84131 w 1323740"/>
                  <a:gd name="connsiteY90" fmla="*/ 739606 h 832199"/>
                  <a:gd name="connsiteX91" fmla="*/ 81527 w 1323740"/>
                  <a:gd name="connsiteY91" fmla="*/ 739867 h 832199"/>
                  <a:gd name="connsiteX92" fmla="*/ 81613 w 1323740"/>
                  <a:gd name="connsiteY92" fmla="*/ 742427 h 832199"/>
                  <a:gd name="connsiteX93" fmla="*/ 77361 w 1323740"/>
                  <a:gd name="connsiteY93" fmla="*/ 747580 h 832199"/>
                  <a:gd name="connsiteX94" fmla="*/ 78955 w 1323740"/>
                  <a:gd name="connsiteY94" fmla="*/ 749803 h 832199"/>
                  <a:gd name="connsiteX95" fmla="*/ 76227 w 1323740"/>
                  <a:gd name="connsiteY95" fmla="*/ 750857 h 832199"/>
                  <a:gd name="connsiteX96" fmla="*/ 73068 w 1323740"/>
                  <a:gd name="connsiteY96" fmla="*/ 749869 h 832199"/>
                  <a:gd name="connsiteX97" fmla="*/ 70669 w 1323740"/>
                  <a:gd name="connsiteY97" fmla="*/ 744916 h 832199"/>
                  <a:gd name="connsiteX98" fmla="*/ 68275 w 1323740"/>
                  <a:gd name="connsiteY98" fmla="*/ 752682 h 832199"/>
                  <a:gd name="connsiteX99" fmla="*/ 67186 w 1323740"/>
                  <a:gd name="connsiteY99" fmla="*/ 749774 h 832199"/>
                  <a:gd name="connsiteX100" fmla="*/ 64869 w 1323740"/>
                  <a:gd name="connsiteY100" fmla="*/ 748268 h 832199"/>
                  <a:gd name="connsiteX101" fmla="*/ 59048 w 1323740"/>
                  <a:gd name="connsiteY101" fmla="*/ 748264 h 832199"/>
                  <a:gd name="connsiteX102" fmla="*/ 57027 w 1323740"/>
                  <a:gd name="connsiteY102" fmla="*/ 750757 h 832199"/>
                  <a:gd name="connsiteX103" fmla="*/ 54192 w 1323740"/>
                  <a:gd name="connsiteY103" fmla="*/ 751628 h 832199"/>
                  <a:gd name="connsiteX104" fmla="*/ 54554 w 1323740"/>
                  <a:gd name="connsiteY104" fmla="*/ 755246 h 832199"/>
                  <a:gd name="connsiteX105" fmla="*/ 51444 w 1323740"/>
                  <a:gd name="connsiteY105" fmla="*/ 755607 h 832199"/>
                  <a:gd name="connsiteX106" fmla="*/ 49932 w 1323740"/>
                  <a:gd name="connsiteY106" fmla="*/ 757884 h 832199"/>
                  <a:gd name="connsiteX107" fmla="*/ 52015 w 1323740"/>
                  <a:gd name="connsiteY107" fmla="*/ 760950 h 832199"/>
                  <a:gd name="connsiteX108" fmla="*/ 50660 w 1323740"/>
                  <a:gd name="connsiteY108" fmla="*/ 763178 h 832199"/>
                  <a:gd name="connsiteX109" fmla="*/ 46663 w 1323740"/>
                  <a:gd name="connsiteY109" fmla="*/ 765086 h 832199"/>
                  <a:gd name="connsiteX110" fmla="*/ 46802 w 1323740"/>
                  <a:gd name="connsiteY110" fmla="*/ 768210 h 832199"/>
                  <a:gd name="connsiteX111" fmla="*/ 51670 w 1323740"/>
                  <a:gd name="connsiteY111" fmla="*/ 770010 h 832199"/>
                  <a:gd name="connsiteX112" fmla="*/ 48716 w 1323740"/>
                  <a:gd name="connsiteY112" fmla="*/ 771777 h 832199"/>
                  <a:gd name="connsiteX113" fmla="*/ 48018 w 1323740"/>
                  <a:gd name="connsiteY113" fmla="*/ 776162 h 832199"/>
                  <a:gd name="connsiteX114" fmla="*/ 49497 w 1323740"/>
                  <a:gd name="connsiteY114" fmla="*/ 778734 h 832199"/>
                  <a:gd name="connsiteX115" fmla="*/ 49390 w 1323740"/>
                  <a:gd name="connsiteY115" fmla="*/ 785696 h 832199"/>
                  <a:gd name="connsiteX116" fmla="*/ 46001 w 1323740"/>
                  <a:gd name="connsiteY116" fmla="*/ 785708 h 832199"/>
                  <a:gd name="connsiteX117" fmla="*/ 40817 w 1323740"/>
                  <a:gd name="connsiteY117" fmla="*/ 788570 h 832199"/>
                  <a:gd name="connsiteX118" fmla="*/ 32790 w 1323740"/>
                  <a:gd name="connsiteY118" fmla="*/ 788110 h 832199"/>
                  <a:gd name="connsiteX119" fmla="*/ 30859 w 1323740"/>
                  <a:gd name="connsiteY119" fmla="*/ 786770 h 832199"/>
                  <a:gd name="connsiteX120" fmla="*/ 32757 w 1323740"/>
                  <a:gd name="connsiteY120" fmla="*/ 784044 h 832199"/>
                  <a:gd name="connsiteX121" fmla="*/ 31779 w 1323740"/>
                  <a:gd name="connsiteY121" fmla="*/ 781650 h 832199"/>
                  <a:gd name="connsiteX122" fmla="*/ 33266 w 1323740"/>
                  <a:gd name="connsiteY122" fmla="*/ 776038 h 832199"/>
                  <a:gd name="connsiteX123" fmla="*/ 34491 w 1323740"/>
                  <a:gd name="connsiteY123" fmla="*/ 775108 h 832199"/>
                  <a:gd name="connsiteX124" fmla="*/ 35526 w 1323740"/>
                  <a:gd name="connsiteY124" fmla="*/ 770554 h 832199"/>
                  <a:gd name="connsiteX125" fmla="*/ 39350 w 1323740"/>
                  <a:gd name="connsiteY125" fmla="*/ 770587 h 832199"/>
                  <a:gd name="connsiteX126" fmla="*/ 37876 w 1323740"/>
                  <a:gd name="connsiteY126" fmla="*/ 767683 h 832199"/>
                  <a:gd name="connsiteX127" fmla="*/ 34100 w 1323740"/>
                  <a:gd name="connsiteY127" fmla="*/ 767998 h 832199"/>
                  <a:gd name="connsiteX128" fmla="*/ 27593 w 1323740"/>
                  <a:gd name="connsiteY128" fmla="*/ 770890 h 832199"/>
                  <a:gd name="connsiteX129" fmla="*/ 28296 w 1323740"/>
                  <a:gd name="connsiteY129" fmla="*/ 772678 h 832199"/>
                  <a:gd name="connsiteX130" fmla="*/ 22783 w 1323740"/>
                  <a:gd name="connsiteY130" fmla="*/ 776635 h 832199"/>
                  <a:gd name="connsiteX131" fmla="*/ 19040 w 1323740"/>
                  <a:gd name="connsiteY131" fmla="*/ 783978 h 832199"/>
                  <a:gd name="connsiteX132" fmla="*/ 23243 w 1323740"/>
                  <a:gd name="connsiteY132" fmla="*/ 788201 h 832199"/>
                  <a:gd name="connsiteX133" fmla="*/ 27565 w 1323740"/>
                  <a:gd name="connsiteY133" fmla="*/ 797365 h 832199"/>
                  <a:gd name="connsiteX134" fmla="*/ 31253 w 1323740"/>
                  <a:gd name="connsiteY134" fmla="*/ 800112 h 832199"/>
                  <a:gd name="connsiteX135" fmla="*/ 31833 w 1323740"/>
                  <a:gd name="connsiteY135" fmla="*/ 804567 h 832199"/>
                  <a:gd name="connsiteX136" fmla="*/ 33599 w 1323740"/>
                  <a:gd name="connsiteY136" fmla="*/ 805969 h 832199"/>
                  <a:gd name="connsiteX137" fmla="*/ 34014 w 1323740"/>
                  <a:gd name="connsiteY137" fmla="*/ 809242 h 832199"/>
                  <a:gd name="connsiteX138" fmla="*/ 38956 w 1323740"/>
                  <a:gd name="connsiteY138" fmla="*/ 815743 h 832199"/>
                  <a:gd name="connsiteX139" fmla="*/ 40944 w 1323740"/>
                  <a:gd name="connsiteY139" fmla="*/ 816813 h 832199"/>
                  <a:gd name="connsiteX140" fmla="*/ 38315 w 1323740"/>
                  <a:gd name="connsiteY140" fmla="*/ 819231 h 832199"/>
                  <a:gd name="connsiteX141" fmla="*/ 41190 w 1323740"/>
                  <a:gd name="connsiteY141" fmla="*/ 820646 h 832199"/>
                  <a:gd name="connsiteX142" fmla="*/ 42674 w 1323740"/>
                  <a:gd name="connsiteY142" fmla="*/ 822998 h 832199"/>
                  <a:gd name="connsiteX143" fmla="*/ 42481 w 1323740"/>
                  <a:gd name="connsiteY143" fmla="*/ 826122 h 832199"/>
                  <a:gd name="connsiteX144" fmla="*/ 44847 w 1323740"/>
                  <a:gd name="connsiteY144" fmla="*/ 828462 h 832199"/>
                  <a:gd name="connsiteX145" fmla="*/ 41996 w 1323740"/>
                  <a:gd name="connsiteY145" fmla="*/ 831553 h 832199"/>
                  <a:gd name="connsiteX146" fmla="*/ 39494 w 1323740"/>
                  <a:gd name="connsiteY146" fmla="*/ 832199 h 832199"/>
                  <a:gd name="connsiteX147" fmla="*/ 36236 w 1323740"/>
                  <a:gd name="connsiteY147" fmla="*/ 823791 h 832199"/>
                  <a:gd name="connsiteX148" fmla="*/ 34338 w 1323740"/>
                  <a:gd name="connsiteY148" fmla="*/ 825106 h 832199"/>
                  <a:gd name="connsiteX149" fmla="*/ 30645 w 1323740"/>
                  <a:gd name="connsiteY149" fmla="*/ 821405 h 832199"/>
                  <a:gd name="connsiteX150" fmla="*/ 32950 w 1323740"/>
                  <a:gd name="connsiteY150" fmla="*/ 817535 h 832199"/>
                  <a:gd name="connsiteX151" fmla="*/ 28715 w 1323740"/>
                  <a:gd name="connsiteY151" fmla="*/ 813378 h 832199"/>
                  <a:gd name="connsiteX152" fmla="*/ 26690 w 1323740"/>
                  <a:gd name="connsiteY152" fmla="*/ 809860 h 832199"/>
                  <a:gd name="connsiteX153" fmla="*/ 24167 w 1323740"/>
                  <a:gd name="connsiteY153" fmla="*/ 806230 h 832199"/>
                  <a:gd name="connsiteX154" fmla="*/ 19870 w 1323740"/>
                  <a:gd name="connsiteY154" fmla="*/ 801638 h 832199"/>
                  <a:gd name="connsiteX155" fmla="*/ 13462 w 1323740"/>
                  <a:gd name="connsiteY155" fmla="*/ 785347 h 832199"/>
                  <a:gd name="connsiteX156" fmla="*/ 11539 w 1323740"/>
                  <a:gd name="connsiteY156" fmla="*/ 783157 h 832199"/>
                  <a:gd name="connsiteX157" fmla="*/ 6059 w 1323740"/>
                  <a:gd name="connsiteY157" fmla="*/ 780078 h 832199"/>
                  <a:gd name="connsiteX158" fmla="*/ 0 w 1323740"/>
                  <a:gd name="connsiteY158" fmla="*/ 774714 h 832199"/>
                  <a:gd name="connsiteX159" fmla="*/ 2884 w 1323740"/>
                  <a:gd name="connsiteY159" fmla="*/ 769852 h 832199"/>
                  <a:gd name="connsiteX160" fmla="*/ 6211 w 1323740"/>
                  <a:gd name="connsiteY160" fmla="*/ 760829 h 832199"/>
                  <a:gd name="connsiteX161" fmla="*/ 8771 w 1323740"/>
                  <a:gd name="connsiteY161" fmla="*/ 758730 h 832199"/>
                  <a:gd name="connsiteX162" fmla="*/ 13158 w 1323740"/>
                  <a:gd name="connsiteY162" fmla="*/ 758428 h 832199"/>
                  <a:gd name="connsiteX163" fmla="*/ 22314 w 1323740"/>
                  <a:gd name="connsiteY163" fmla="*/ 750264 h 832199"/>
                  <a:gd name="connsiteX164" fmla="*/ 25198 w 1323740"/>
                  <a:gd name="connsiteY164" fmla="*/ 749737 h 832199"/>
                  <a:gd name="connsiteX165" fmla="*/ 28107 w 1323740"/>
                  <a:gd name="connsiteY165" fmla="*/ 746360 h 832199"/>
                  <a:gd name="connsiteX166" fmla="*/ 28460 w 1323740"/>
                  <a:gd name="connsiteY166" fmla="*/ 743696 h 832199"/>
                  <a:gd name="connsiteX167" fmla="*/ 31681 w 1323740"/>
                  <a:gd name="connsiteY167" fmla="*/ 743274 h 832199"/>
                  <a:gd name="connsiteX168" fmla="*/ 34540 w 1323740"/>
                  <a:gd name="connsiteY168" fmla="*/ 739174 h 832199"/>
                  <a:gd name="connsiteX169" fmla="*/ 36762 w 1323740"/>
                  <a:gd name="connsiteY169" fmla="*/ 738524 h 832199"/>
                  <a:gd name="connsiteX170" fmla="*/ 40837 w 1323740"/>
                  <a:gd name="connsiteY170" fmla="*/ 735495 h 832199"/>
                  <a:gd name="connsiteX171" fmla="*/ 44342 w 1323740"/>
                  <a:gd name="connsiteY171" fmla="*/ 734018 h 832199"/>
                  <a:gd name="connsiteX172" fmla="*/ 48704 w 1323740"/>
                  <a:gd name="connsiteY172" fmla="*/ 729550 h 832199"/>
                  <a:gd name="connsiteX173" fmla="*/ 53211 w 1323740"/>
                  <a:gd name="connsiteY173" fmla="*/ 727642 h 832199"/>
                  <a:gd name="connsiteX174" fmla="*/ 55453 w 1323740"/>
                  <a:gd name="connsiteY174" fmla="*/ 724975 h 832199"/>
                  <a:gd name="connsiteX175" fmla="*/ 59894 w 1323740"/>
                  <a:gd name="connsiteY175" fmla="*/ 723850 h 832199"/>
                  <a:gd name="connsiteX176" fmla="*/ 61073 w 1323740"/>
                  <a:gd name="connsiteY176" fmla="*/ 721859 h 832199"/>
                  <a:gd name="connsiteX177" fmla="*/ 64080 w 1323740"/>
                  <a:gd name="connsiteY177" fmla="*/ 720822 h 832199"/>
                  <a:gd name="connsiteX178" fmla="*/ 70608 w 1323740"/>
                  <a:gd name="connsiteY178" fmla="*/ 716479 h 832199"/>
                  <a:gd name="connsiteX179" fmla="*/ 73500 w 1323740"/>
                  <a:gd name="connsiteY179" fmla="*/ 715989 h 832199"/>
                  <a:gd name="connsiteX180" fmla="*/ 75233 w 1323740"/>
                  <a:gd name="connsiteY180" fmla="*/ 713882 h 832199"/>
                  <a:gd name="connsiteX181" fmla="*/ 78097 w 1323740"/>
                  <a:gd name="connsiteY181" fmla="*/ 710940 h 832199"/>
                  <a:gd name="connsiteX182" fmla="*/ 83987 w 1323740"/>
                  <a:gd name="connsiteY182" fmla="*/ 707369 h 832199"/>
                  <a:gd name="connsiteX183" fmla="*/ 95334 w 1323740"/>
                  <a:gd name="connsiteY183" fmla="*/ 698756 h 832199"/>
                  <a:gd name="connsiteX184" fmla="*/ 99331 w 1323740"/>
                  <a:gd name="connsiteY184" fmla="*/ 698113 h 832199"/>
                  <a:gd name="connsiteX185" fmla="*/ 99676 w 1323740"/>
                  <a:gd name="connsiteY185" fmla="*/ 695168 h 832199"/>
                  <a:gd name="connsiteX186" fmla="*/ 103841 w 1323740"/>
                  <a:gd name="connsiteY186" fmla="*/ 692691 h 832199"/>
                  <a:gd name="connsiteX187" fmla="*/ 107115 w 1323740"/>
                  <a:gd name="connsiteY187" fmla="*/ 692048 h 832199"/>
                  <a:gd name="connsiteX188" fmla="*/ 110673 w 1323740"/>
                  <a:gd name="connsiteY188" fmla="*/ 689663 h 832199"/>
                  <a:gd name="connsiteX189" fmla="*/ 114740 w 1323740"/>
                  <a:gd name="connsiteY189" fmla="*/ 685473 h 832199"/>
                  <a:gd name="connsiteX190" fmla="*/ 118240 w 1323740"/>
                  <a:gd name="connsiteY190" fmla="*/ 684494 h 832199"/>
                  <a:gd name="connsiteX191" fmla="*/ 118696 w 1323740"/>
                  <a:gd name="connsiteY191" fmla="*/ 681603 h 832199"/>
                  <a:gd name="connsiteX192" fmla="*/ 120359 w 1323740"/>
                  <a:gd name="connsiteY192" fmla="*/ 679935 h 832199"/>
                  <a:gd name="connsiteX193" fmla="*/ 125420 w 1323740"/>
                  <a:gd name="connsiteY193" fmla="*/ 679690 h 832199"/>
                  <a:gd name="connsiteX194" fmla="*/ 129541 w 1323740"/>
                  <a:gd name="connsiteY194" fmla="*/ 674538 h 832199"/>
                  <a:gd name="connsiteX195" fmla="*/ 133316 w 1323740"/>
                  <a:gd name="connsiteY195" fmla="*/ 673783 h 832199"/>
                  <a:gd name="connsiteX196" fmla="*/ 137387 w 1323740"/>
                  <a:gd name="connsiteY196" fmla="*/ 669020 h 832199"/>
                  <a:gd name="connsiteX197" fmla="*/ 140110 w 1323740"/>
                  <a:gd name="connsiteY197" fmla="*/ 668477 h 832199"/>
                  <a:gd name="connsiteX198" fmla="*/ 142452 w 1323740"/>
                  <a:gd name="connsiteY198" fmla="*/ 666037 h 832199"/>
                  <a:gd name="connsiteX199" fmla="*/ 145221 w 1323740"/>
                  <a:gd name="connsiteY199" fmla="*/ 666158 h 832199"/>
                  <a:gd name="connsiteX200" fmla="*/ 147784 w 1323740"/>
                  <a:gd name="connsiteY200" fmla="*/ 664337 h 832199"/>
                  <a:gd name="connsiteX201" fmla="*/ 147074 w 1323740"/>
                  <a:gd name="connsiteY201" fmla="*/ 662059 h 832199"/>
                  <a:gd name="connsiteX202" fmla="*/ 151407 w 1323740"/>
                  <a:gd name="connsiteY202" fmla="*/ 661184 h 832199"/>
                  <a:gd name="connsiteX203" fmla="*/ 152344 w 1323740"/>
                  <a:gd name="connsiteY203" fmla="*/ 663353 h 832199"/>
                  <a:gd name="connsiteX204" fmla="*/ 159997 w 1323740"/>
                  <a:gd name="connsiteY204" fmla="*/ 665125 h 832199"/>
                  <a:gd name="connsiteX205" fmla="*/ 163218 w 1323740"/>
                  <a:gd name="connsiteY205" fmla="*/ 666751 h 832199"/>
                  <a:gd name="connsiteX206" fmla="*/ 190454 w 1323740"/>
                  <a:gd name="connsiteY206" fmla="*/ 634671 h 832199"/>
                  <a:gd name="connsiteX207" fmla="*/ 197593 w 1323740"/>
                  <a:gd name="connsiteY207" fmla="*/ 641761 h 832199"/>
                  <a:gd name="connsiteX208" fmla="*/ 198641 w 1323740"/>
                  <a:gd name="connsiteY208" fmla="*/ 645233 h 832199"/>
                  <a:gd name="connsiteX209" fmla="*/ 198132 w 1323740"/>
                  <a:gd name="connsiteY209" fmla="*/ 645673 h 832199"/>
                  <a:gd name="connsiteX210" fmla="*/ 195811 w 1323740"/>
                  <a:gd name="connsiteY210" fmla="*/ 643603 h 832199"/>
                  <a:gd name="connsiteX211" fmla="*/ 192684 w 1323740"/>
                  <a:gd name="connsiteY211" fmla="*/ 646863 h 832199"/>
                  <a:gd name="connsiteX212" fmla="*/ 201015 w 1323740"/>
                  <a:gd name="connsiteY212" fmla="*/ 647735 h 832199"/>
                  <a:gd name="connsiteX213" fmla="*/ 201402 w 1323740"/>
                  <a:gd name="connsiteY213" fmla="*/ 650240 h 832199"/>
                  <a:gd name="connsiteX214" fmla="*/ 204347 w 1323740"/>
                  <a:gd name="connsiteY214" fmla="*/ 650141 h 832199"/>
                  <a:gd name="connsiteX215" fmla="*/ 203714 w 1323740"/>
                  <a:gd name="connsiteY215" fmla="*/ 655044 h 832199"/>
                  <a:gd name="connsiteX216" fmla="*/ 198317 w 1323740"/>
                  <a:gd name="connsiteY216" fmla="*/ 656289 h 832199"/>
                  <a:gd name="connsiteX217" fmla="*/ 191773 w 1323740"/>
                  <a:gd name="connsiteY217" fmla="*/ 652870 h 832199"/>
                  <a:gd name="connsiteX218" fmla="*/ 188605 w 1323740"/>
                  <a:gd name="connsiteY218" fmla="*/ 652016 h 832199"/>
                  <a:gd name="connsiteX219" fmla="*/ 185105 w 1323740"/>
                  <a:gd name="connsiteY219" fmla="*/ 652327 h 832199"/>
                  <a:gd name="connsiteX220" fmla="*/ 182020 w 1323740"/>
                  <a:gd name="connsiteY220" fmla="*/ 658836 h 832199"/>
                  <a:gd name="connsiteX221" fmla="*/ 182123 w 1323740"/>
                  <a:gd name="connsiteY221" fmla="*/ 662233 h 832199"/>
                  <a:gd name="connsiteX222" fmla="*/ 180656 w 1323740"/>
                  <a:gd name="connsiteY222" fmla="*/ 667996 h 832199"/>
                  <a:gd name="connsiteX223" fmla="*/ 178159 w 1323740"/>
                  <a:gd name="connsiteY223" fmla="*/ 667436 h 832199"/>
                  <a:gd name="connsiteX224" fmla="*/ 176622 w 1323740"/>
                  <a:gd name="connsiteY224" fmla="*/ 662478 h 832199"/>
                  <a:gd name="connsiteX225" fmla="*/ 173681 w 1323740"/>
                  <a:gd name="connsiteY225" fmla="*/ 659674 h 832199"/>
                  <a:gd name="connsiteX226" fmla="*/ 172362 w 1323740"/>
                  <a:gd name="connsiteY226" fmla="*/ 657011 h 832199"/>
                  <a:gd name="connsiteX227" fmla="*/ 169421 w 1323740"/>
                  <a:gd name="connsiteY227" fmla="*/ 655484 h 832199"/>
                  <a:gd name="connsiteX228" fmla="*/ 169043 w 1323740"/>
                  <a:gd name="connsiteY228" fmla="*/ 652713 h 832199"/>
                  <a:gd name="connsiteX229" fmla="*/ 170830 w 1323740"/>
                  <a:gd name="connsiteY229" fmla="*/ 651825 h 832199"/>
                  <a:gd name="connsiteX230" fmla="*/ 169507 w 1323740"/>
                  <a:gd name="connsiteY230" fmla="*/ 648826 h 832199"/>
                  <a:gd name="connsiteX231" fmla="*/ 171401 w 1323740"/>
                  <a:gd name="connsiteY231" fmla="*/ 647656 h 832199"/>
                  <a:gd name="connsiteX232" fmla="*/ 172194 w 1323740"/>
                  <a:gd name="connsiteY232" fmla="*/ 643379 h 832199"/>
                  <a:gd name="connsiteX233" fmla="*/ 175258 w 1323740"/>
                  <a:gd name="connsiteY233" fmla="*/ 640682 h 832199"/>
                  <a:gd name="connsiteX234" fmla="*/ 179568 w 1323740"/>
                  <a:gd name="connsiteY234" fmla="*/ 633634 h 832199"/>
                  <a:gd name="connsiteX235" fmla="*/ 179794 w 1323740"/>
                  <a:gd name="connsiteY235" fmla="*/ 631514 h 832199"/>
                  <a:gd name="connsiteX236" fmla="*/ 182135 w 1323740"/>
                  <a:gd name="connsiteY236" fmla="*/ 630179 h 832199"/>
                  <a:gd name="connsiteX237" fmla="*/ 182809 w 1323740"/>
                  <a:gd name="connsiteY237" fmla="*/ 627847 h 832199"/>
                  <a:gd name="connsiteX238" fmla="*/ 185586 w 1323740"/>
                  <a:gd name="connsiteY238" fmla="*/ 628759 h 832199"/>
                  <a:gd name="connsiteX239" fmla="*/ 189628 w 1323740"/>
                  <a:gd name="connsiteY239" fmla="*/ 631440 h 832199"/>
                  <a:gd name="connsiteX240" fmla="*/ 190454 w 1323740"/>
                  <a:gd name="connsiteY240" fmla="*/ 634671 h 832199"/>
                  <a:gd name="connsiteX241" fmla="*/ 236180 w 1323740"/>
                  <a:gd name="connsiteY241" fmla="*/ 645507 h 832199"/>
                  <a:gd name="connsiteX242" fmla="*/ 235563 w 1323740"/>
                  <a:gd name="connsiteY242" fmla="*/ 645329 h 832199"/>
                  <a:gd name="connsiteX243" fmla="*/ 238887 w 1323740"/>
                  <a:gd name="connsiteY243" fmla="*/ 649975 h 832199"/>
                  <a:gd name="connsiteX244" fmla="*/ 234154 w 1323740"/>
                  <a:gd name="connsiteY244" fmla="*/ 651285 h 832199"/>
                  <a:gd name="connsiteX245" fmla="*/ 232663 w 1323740"/>
                  <a:gd name="connsiteY245" fmla="*/ 648050 h 832199"/>
                  <a:gd name="connsiteX246" fmla="*/ 234812 w 1323740"/>
                  <a:gd name="connsiteY246" fmla="*/ 638940 h 832199"/>
                  <a:gd name="connsiteX247" fmla="*/ 234372 w 1323740"/>
                  <a:gd name="connsiteY247" fmla="*/ 635920 h 832199"/>
                  <a:gd name="connsiteX248" fmla="*/ 237272 w 1323740"/>
                  <a:gd name="connsiteY248" fmla="*/ 635202 h 832199"/>
                  <a:gd name="connsiteX249" fmla="*/ 233949 w 1323740"/>
                  <a:gd name="connsiteY249" fmla="*/ 631527 h 832199"/>
                  <a:gd name="connsiteX250" fmla="*/ 232647 w 1323740"/>
                  <a:gd name="connsiteY250" fmla="*/ 623499 h 832199"/>
                  <a:gd name="connsiteX251" fmla="*/ 236426 w 1323740"/>
                  <a:gd name="connsiteY251" fmla="*/ 624864 h 832199"/>
                  <a:gd name="connsiteX252" fmla="*/ 239273 w 1323740"/>
                  <a:gd name="connsiteY252" fmla="*/ 622358 h 832199"/>
                  <a:gd name="connsiteX253" fmla="*/ 239347 w 1323740"/>
                  <a:gd name="connsiteY253" fmla="*/ 617750 h 832199"/>
                  <a:gd name="connsiteX254" fmla="*/ 242415 w 1323740"/>
                  <a:gd name="connsiteY254" fmla="*/ 616211 h 832199"/>
                  <a:gd name="connsiteX255" fmla="*/ 247312 w 1323740"/>
                  <a:gd name="connsiteY255" fmla="*/ 620765 h 832199"/>
                  <a:gd name="connsiteX256" fmla="*/ 247629 w 1323740"/>
                  <a:gd name="connsiteY256" fmla="*/ 625109 h 832199"/>
                  <a:gd name="connsiteX257" fmla="*/ 250952 w 1323740"/>
                  <a:gd name="connsiteY257" fmla="*/ 625566 h 832199"/>
                  <a:gd name="connsiteX258" fmla="*/ 249719 w 1323740"/>
                  <a:gd name="connsiteY258" fmla="*/ 630979 h 832199"/>
                  <a:gd name="connsiteX259" fmla="*/ 246770 w 1323740"/>
                  <a:gd name="connsiteY259" fmla="*/ 633692 h 832199"/>
                  <a:gd name="connsiteX260" fmla="*/ 245957 w 1323740"/>
                  <a:gd name="connsiteY260" fmla="*/ 639027 h 832199"/>
                  <a:gd name="connsiteX261" fmla="*/ 243545 w 1323740"/>
                  <a:gd name="connsiteY261" fmla="*/ 640139 h 832199"/>
                  <a:gd name="connsiteX262" fmla="*/ 243143 w 1323740"/>
                  <a:gd name="connsiteY262" fmla="*/ 642802 h 832199"/>
                  <a:gd name="connsiteX263" fmla="*/ 240690 w 1323740"/>
                  <a:gd name="connsiteY263" fmla="*/ 645088 h 832199"/>
                  <a:gd name="connsiteX264" fmla="*/ 237120 w 1323740"/>
                  <a:gd name="connsiteY264" fmla="*/ 646631 h 832199"/>
                  <a:gd name="connsiteX265" fmla="*/ 236180 w 1323740"/>
                  <a:gd name="connsiteY265" fmla="*/ 645507 h 832199"/>
                  <a:gd name="connsiteX266" fmla="*/ 222410 w 1323740"/>
                  <a:gd name="connsiteY266" fmla="*/ 608657 h 832199"/>
                  <a:gd name="connsiteX267" fmla="*/ 220405 w 1323740"/>
                  <a:gd name="connsiteY267" fmla="*/ 611162 h 832199"/>
                  <a:gd name="connsiteX268" fmla="*/ 219382 w 1323740"/>
                  <a:gd name="connsiteY268" fmla="*/ 614879 h 832199"/>
                  <a:gd name="connsiteX269" fmla="*/ 214826 w 1323740"/>
                  <a:gd name="connsiteY269" fmla="*/ 613858 h 832199"/>
                  <a:gd name="connsiteX270" fmla="*/ 212596 w 1323740"/>
                  <a:gd name="connsiteY270" fmla="*/ 616401 h 832199"/>
                  <a:gd name="connsiteX271" fmla="*/ 212476 w 1323740"/>
                  <a:gd name="connsiteY271" fmla="*/ 618857 h 832199"/>
                  <a:gd name="connsiteX272" fmla="*/ 209523 w 1323740"/>
                  <a:gd name="connsiteY272" fmla="*/ 620629 h 832199"/>
                  <a:gd name="connsiteX273" fmla="*/ 207354 w 1323740"/>
                  <a:gd name="connsiteY273" fmla="*/ 619612 h 832199"/>
                  <a:gd name="connsiteX274" fmla="*/ 202457 w 1323740"/>
                  <a:gd name="connsiteY274" fmla="*/ 621998 h 832199"/>
                  <a:gd name="connsiteX275" fmla="*/ 202708 w 1323740"/>
                  <a:gd name="connsiteY275" fmla="*/ 626938 h 832199"/>
                  <a:gd name="connsiteX276" fmla="*/ 199964 w 1323740"/>
                  <a:gd name="connsiteY276" fmla="*/ 632651 h 832199"/>
                  <a:gd name="connsiteX277" fmla="*/ 195548 w 1323740"/>
                  <a:gd name="connsiteY277" fmla="*/ 630738 h 832199"/>
                  <a:gd name="connsiteX278" fmla="*/ 195560 w 1323740"/>
                  <a:gd name="connsiteY278" fmla="*/ 627233 h 832199"/>
                  <a:gd name="connsiteX279" fmla="*/ 192105 w 1323740"/>
                  <a:gd name="connsiteY279" fmla="*/ 624553 h 832199"/>
                  <a:gd name="connsiteX280" fmla="*/ 193559 w 1323740"/>
                  <a:gd name="connsiteY280" fmla="*/ 621994 h 832199"/>
                  <a:gd name="connsiteX281" fmla="*/ 194586 w 1323740"/>
                  <a:gd name="connsiteY281" fmla="*/ 616439 h 832199"/>
                  <a:gd name="connsiteX282" fmla="*/ 198772 w 1323740"/>
                  <a:gd name="connsiteY282" fmla="*/ 610904 h 832199"/>
                  <a:gd name="connsiteX283" fmla="*/ 205357 w 1323740"/>
                  <a:gd name="connsiteY283" fmla="*/ 605259 h 832199"/>
                  <a:gd name="connsiteX284" fmla="*/ 206705 w 1323740"/>
                  <a:gd name="connsiteY284" fmla="*/ 601753 h 832199"/>
                  <a:gd name="connsiteX285" fmla="*/ 211984 w 1323740"/>
                  <a:gd name="connsiteY285" fmla="*/ 601550 h 832199"/>
                  <a:gd name="connsiteX286" fmla="*/ 213052 w 1323740"/>
                  <a:gd name="connsiteY286" fmla="*/ 599878 h 832199"/>
                  <a:gd name="connsiteX287" fmla="*/ 221391 w 1323740"/>
                  <a:gd name="connsiteY287" fmla="*/ 600003 h 832199"/>
                  <a:gd name="connsiteX288" fmla="*/ 224004 w 1323740"/>
                  <a:gd name="connsiteY288" fmla="*/ 600824 h 832199"/>
                  <a:gd name="connsiteX289" fmla="*/ 226567 w 1323740"/>
                  <a:gd name="connsiteY289" fmla="*/ 599165 h 832199"/>
                  <a:gd name="connsiteX290" fmla="*/ 224850 w 1323740"/>
                  <a:gd name="connsiteY290" fmla="*/ 596605 h 832199"/>
                  <a:gd name="connsiteX291" fmla="*/ 227894 w 1323740"/>
                  <a:gd name="connsiteY291" fmla="*/ 594149 h 832199"/>
                  <a:gd name="connsiteX292" fmla="*/ 229274 w 1323740"/>
                  <a:gd name="connsiteY292" fmla="*/ 589826 h 832199"/>
                  <a:gd name="connsiteX293" fmla="*/ 229504 w 1323740"/>
                  <a:gd name="connsiteY293" fmla="*/ 587649 h 832199"/>
                  <a:gd name="connsiteX294" fmla="*/ 232906 w 1323740"/>
                  <a:gd name="connsiteY294" fmla="*/ 585997 h 832199"/>
                  <a:gd name="connsiteX295" fmla="*/ 235301 w 1323740"/>
                  <a:gd name="connsiteY295" fmla="*/ 587005 h 832199"/>
                  <a:gd name="connsiteX296" fmla="*/ 237355 w 1323740"/>
                  <a:gd name="connsiteY296" fmla="*/ 585894 h 832199"/>
                  <a:gd name="connsiteX297" fmla="*/ 240809 w 1323740"/>
                  <a:gd name="connsiteY297" fmla="*/ 586018 h 832199"/>
                  <a:gd name="connsiteX298" fmla="*/ 240822 w 1323740"/>
                  <a:gd name="connsiteY298" fmla="*/ 596597 h 832199"/>
                  <a:gd name="connsiteX299" fmla="*/ 242317 w 1323740"/>
                  <a:gd name="connsiteY299" fmla="*/ 598767 h 832199"/>
                  <a:gd name="connsiteX300" fmla="*/ 238956 w 1323740"/>
                  <a:gd name="connsiteY300" fmla="*/ 602994 h 832199"/>
                  <a:gd name="connsiteX301" fmla="*/ 240390 w 1323740"/>
                  <a:gd name="connsiteY301" fmla="*/ 605628 h 832199"/>
                  <a:gd name="connsiteX302" fmla="*/ 238990 w 1323740"/>
                  <a:gd name="connsiteY302" fmla="*/ 610511 h 832199"/>
                  <a:gd name="connsiteX303" fmla="*/ 236656 w 1323740"/>
                  <a:gd name="connsiteY303" fmla="*/ 608831 h 832199"/>
                  <a:gd name="connsiteX304" fmla="*/ 237223 w 1323740"/>
                  <a:gd name="connsiteY304" fmla="*/ 606715 h 832199"/>
                  <a:gd name="connsiteX305" fmla="*/ 235896 w 1323740"/>
                  <a:gd name="connsiteY305" fmla="*/ 604313 h 832199"/>
                  <a:gd name="connsiteX306" fmla="*/ 235136 w 1323740"/>
                  <a:gd name="connsiteY306" fmla="*/ 598629 h 832199"/>
                  <a:gd name="connsiteX307" fmla="*/ 231311 w 1323740"/>
                  <a:gd name="connsiteY307" fmla="*/ 595568 h 832199"/>
                  <a:gd name="connsiteX308" fmla="*/ 226288 w 1323740"/>
                  <a:gd name="connsiteY308" fmla="*/ 600210 h 832199"/>
                  <a:gd name="connsiteX309" fmla="*/ 225922 w 1323740"/>
                  <a:gd name="connsiteY309" fmla="*/ 608013 h 832199"/>
                  <a:gd name="connsiteX310" fmla="*/ 222410 w 1323740"/>
                  <a:gd name="connsiteY310" fmla="*/ 608657 h 832199"/>
                  <a:gd name="connsiteX311" fmla="*/ 240127 w 1323740"/>
                  <a:gd name="connsiteY311" fmla="*/ 575892 h 832199"/>
                  <a:gd name="connsiteX312" fmla="*/ 238024 w 1323740"/>
                  <a:gd name="connsiteY312" fmla="*/ 570876 h 832199"/>
                  <a:gd name="connsiteX313" fmla="*/ 234758 w 1323740"/>
                  <a:gd name="connsiteY313" fmla="*/ 567458 h 832199"/>
                  <a:gd name="connsiteX314" fmla="*/ 236603 w 1323740"/>
                  <a:gd name="connsiteY314" fmla="*/ 566304 h 832199"/>
                  <a:gd name="connsiteX315" fmla="*/ 240127 w 1323740"/>
                  <a:gd name="connsiteY315" fmla="*/ 561032 h 832199"/>
                  <a:gd name="connsiteX316" fmla="*/ 240583 w 1323740"/>
                  <a:gd name="connsiteY316" fmla="*/ 558422 h 832199"/>
                  <a:gd name="connsiteX317" fmla="*/ 244317 w 1323740"/>
                  <a:gd name="connsiteY317" fmla="*/ 557211 h 832199"/>
                  <a:gd name="connsiteX318" fmla="*/ 243352 w 1323740"/>
                  <a:gd name="connsiteY318" fmla="*/ 561588 h 832199"/>
                  <a:gd name="connsiteX319" fmla="*/ 243997 w 1323740"/>
                  <a:gd name="connsiteY319" fmla="*/ 566778 h 832199"/>
                  <a:gd name="connsiteX320" fmla="*/ 242703 w 1323740"/>
                  <a:gd name="connsiteY320" fmla="*/ 571561 h 832199"/>
                  <a:gd name="connsiteX321" fmla="*/ 240127 w 1323740"/>
                  <a:gd name="connsiteY321" fmla="*/ 575892 h 832199"/>
                  <a:gd name="connsiteX322" fmla="*/ 1153371 w 1323740"/>
                  <a:gd name="connsiteY322" fmla="*/ 158458 h 832199"/>
                  <a:gd name="connsiteX323" fmla="*/ 1157035 w 1323740"/>
                  <a:gd name="connsiteY323" fmla="*/ 166904 h 832199"/>
                  <a:gd name="connsiteX324" fmla="*/ 1166204 w 1323740"/>
                  <a:gd name="connsiteY324" fmla="*/ 180184 h 832199"/>
                  <a:gd name="connsiteX325" fmla="*/ 1169334 w 1323740"/>
                  <a:gd name="connsiteY325" fmla="*/ 187775 h 832199"/>
                  <a:gd name="connsiteX326" fmla="*/ 1180184 w 1323740"/>
                  <a:gd name="connsiteY326" fmla="*/ 217445 h 832199"/>
                  <a:gd name="connsiteX327" fmla="*/ 1181091 w 1323740"/>
                  <a:gd name="connsiteY327" fmla="*/ 221179 h 832199"/>
                  <a:gd name="connsiteX328" fmla="*/ 1178668 w 1323740"/>
                  <a:gd name="connsiteY328" fmla="*/ 231753 h 832199"/>
                  <a:gd name="connsiteX329" fmla="*/ 1178158 w 1323740"/>
                  <a:gd name="connsiteY329" fmla="*/ 244008 h 832199"/>
                  <a:gd name="connsiteX330" fmla="*/ 1178347 w 1323740"/>
                  <a:gd name="connsiteY330" fmla="*/ 248284 h 832199"/>
                  <a:gd name="connsiteX331" fmla="*/ 1180779 w 1323740"/>
                  <a:gd name="connsiteY331" fmla="*/ 257357 h 832199"/>
                  <a:gd name="connsiteX332" fmla="*/ 1178175 w 1323740"/>
                  <a:gd name="connsiteY332" fmla="*/ 258519 h 832199"/>
                  <a:gd name="connsiteX333" fmla="*/ 1171951 w 1323740"/>
                  <a:gd name="connsiteY333" fmla="*/ 255300 h 832199"/>
                  <a:gd name="connsiteX334" fmla="*/ 1170255 w 1323740"/>
                  <a:gd name="connsiteY334" fmla="*/ 256191 h 832199"/>
                  <a:gd name="connsiteX335" fmla="*/ 1159968 w 1323740"/>
                  <a:gd name="connsiteY335" fmla="*/ 255229 h 832199"/>
                  <a:gd name="connsiteX336" fmla="*/ 1158621 w 1323740"/>
                  <a:gd name="connsiteY336" fmla="*/ 260891 h 832199"/>
                  <a:gd name="connsiteX337" fmla="*/ 1155975 w 1323740"/>
                  <a:gd name="connsiteY337" fmla="*/ 266177 h 832199"/>
                  <a:gd name="connsiteX338" fmla="*/ 1152948 w 1323740"/>
                  <a:gd name="connsiteY338" fmla="*/ 265642 h 832199"/>
                  <a:gd name="connsiteX339" fmla="*/ 1151970 w 1323740"/>
                  <a:gd name="connsiteY339" fmla="*/ 273777 h 832199"/>
                  <a:gd name="connsiteX340" fmla="*/ 1155425 w 1323740"/>
                  <a:gd name="connsiteY340" fmla="*/ 282215 h 832199"/>
                  <a:gd name="connsiteX341" fmla="*/ 1153231 w 1323740"/>
                  <a:gd name="connsiteY341" fmla="*/ 287425 h 832199"/>
                  <a:gd name="connsiteX342" fmla="*/ 1153716 w 1323740"/>
                  <a:gd name="connsiteY342" fmla="*/ 291341 h 832199"/>
                  <a:gd name="connsiteX343" fmla="*/ 1151925 w 1323740"/>
                  <a:gd name="connsiteY343" fmla="*/ 297348 h 832199"/>
                  <a:gd name="connsiteX344" fmla="*/ 1153309 w 1323740"/>
                  <a:gd name="connsiteY344" fmla="*/ 300016 h 832199"/>
                  <a:gd name="connsiteX345" fmla="*/ 1151033 w 1323740"/>
                  <a:gd name="connsiteY345" fmla="*/ 304388 h 832199"/>
                  <a:gd name="connsiteX346" fmla="*/ 1152829 w 1323740"/>
                  <a:gd name="connsiteY346" fmla="*/ 306446 h 832199"/>
                  <a:gd name="connsiteX347" fmla="*/ 1153054 w 1323740"/>
                  <a:gd name="connsiteY347" fmla="*/ 309482 h 832199"/>
                  <a:gd name="connsiteX348" fmla="*/ 1155006 w 1323740"/>
                  <a:gd name="connsiteY348" fmla="*/ 314730 h 832199"/>
                  <a:gd name="connsiteX349" fmla="*/ 1157869 w 1323740"/>
                  <a:gd name="connsiteY349" fmla="*/ 315158 h 832199"/>
                  <a:gd name="connsiteX350" fmla="*/ 1162470 w 1323740"/>
                  <a:gd name="connsiteY350" fmla="*/ 319252 h 832199"/>
                  <a:gd name="connsiteX351" fmla="*/ 1161874 w 1323740"/>
                  <a:gd name="connsiteY351" fmla="*/ 321534 h 832199"/>
                  <a:gd name="connsiteX352" fmla="*/ 1158477 w 1323740"/>
                  <a:gd name="connsiteY352" fmla="*/ 325790 h 832199"/>
                  <a:gd name="connsiteX353" fmla="*/ 1162026 w 1323740"/>
                  <a:gd name="connsiteY353" fmla="*/ 334481 h 832199"/>
                  <a:gd name="connsiteX354" fmla="*/ 1164072 w 1323740"/>
                  <a:gd name="connsiteY354" fmla="*/ 341508 h 832199"/>
                  <a:gd name="connsiteX355" fmla="*/ 1162137 w 1323740"/>
                  <a:gd name="connsiteY355" fmla="*/ 344727 h 832199"/>
                  <a:gd name="connsiteX356" fmla="*/ 1162470 w 1323740"/>
                  <a:gd name="connsiteY356" fmla="*/ 350295 h 832199"/>
                  <a:gd name="connsiteX357" fmla="*/ 1164754 w 1323740"/>
                  <a:gd name="connsiteY357" fmla="*/ 352386 h 832199"/>
                  <a:gd name="connsiteX358" fmla="*/ 1163427 w 1323740"/>
                  <a:gd name="connsiteY358" fmla="*/ 354767 h 832199"/>
                  <a:gd name="connsiteX359" fmla="*/ 1167013 w 1323740"/>
                  <a:gd name="connsiteY359" fmla="*/ 358641 h 832199"/>
                  <a:gd name="connsiteX360" fmla="*/ 1166557 w 1323740"/>
                  <a:gd name="connsiteY360" fmla="*/ 362329 h 832199"/>
                  <a:gd name="connsiteX361" fmla="*/ 1163012 w 1323740"/>
                  <a:gd name="connsiteY361" fmla="*/ 369859 h 832199"/>
                  <a:gd name="connsiteX362" fmla="*/ 1163021 w 1323740"/>
                  <a:gd name="connsiteY362" fmla="*/ 373929 h 832199"/>
                  <a:gd name="connsiteX363" fmla="*/ 1164655 w 1323740"/>
                  <a:gd name="connsiteY363" fmla="*/ 375298 h 832199"/>
                  <a:gd name="connsiteX364" fmla="*/ 1164298 w 1323740"/>
                  <a:gd name="connsiteY364" fmla="*/ 378820 h 832199"/>
                  <a:gd name="connsiteX365" fmla="*/ 1162096 w 1323740"/>
                  <a:gd name="connsiteY365" fmla="*/ 380114 h 832199"/>
                  <a:gd name="connsiteX366" fmla="*/ 1159837 w 1323740"/>
                  <a:gd name="connsiteY366" fmla="*/ 384864 h 832199"/>
                  <a:gd name="connsiteX367" fmla="*/ 1159976 w 1323740"/>
                  <a:gd name="connsiteY367" fmla="*/ 386834 h 832199"/>
                  <a:gd name="connsiteX368" fmla="*/ 1160022 w 1323740"/>
                  <a:gd name="connsiteY368" fmla="*/ 388332 h 832199"/>
                  <a:gd name="connsiteX369" fmla="*/ 1155704 w 1323740"/>
                  <a:gd name="connsiteY369" fmla="*/ 391344 h 832199"/>
                  <a:gd name="connsiteX370" fmla="*/ 1153174 w 1323740"/>
                  <a:gd name="connsiteY370" fmla="*/ 394571 h 832199"/>
                  <a:gd name="connsiteX371" fmla="*/ 1152155 w 1323740"/>
                  <a:gd name="connsiteY371" fmla="*/ 401259 h 832199"/>
                  <a:gd name="connsiteX372" fmla="*/ 1149423 w 1323740"/>
                  <a:gd name="connsiteY372" fmla="*/ 403839 h 832199"/>
                  <a:gd name="connsiteX373" fmla="*/ 1147468 w 1323740"/>
                  <a:gd name="connsiteY373" fmla="*/ 407622 h 832199"/>
                  <a:gd name="connsiteX374" fmla="*/ 1144995 w 1323740"/>
                  <a:gd name="connsiteY374" fmla="*/ 416537 h 832199"/>
                  <a:gd name="connsiteX375" fmla="*/ 1143109 w 1323740"/>
                  <a:gd name="connsiteY375" fmla="*/ 419412 h 832199"/>
                  <a:gd name="connsiteX376" fmla="*/ 1143323 w 1323740"/>
                  <a:gd name="connsiteY376" fmla="*/ 423025 h 832199"/>
                  <a:gd name="connsiteX377" fmla="*/ 1145015 w 1323740"/>
                  <a:gd name="connsiteY377" fmla="*/ 426062 h 832199"/>
                  <a:gd name="connsiteX378" fmla="*/ 1142838 w 1323740"/>
                  <a:gd name="connsiteY378" fmla="*/ 428132 h 832199"/>
                  <a:gd name="connsiteX379" fmla="*/ 1142559 w 1323740"/>
                  <a:gd name="connsiteY379" fmla="*/ 431302 h 832199"/>
                  <a:gd name="connsiteX380" fmla="*/ 1143635 w 1323740"/>
                  <a:gd name="connsiteY380" fmla="*/ 435790 h 832199"/>
                  <a:gd name="connsiteX381" fmla="*/ 1140538 w 1323740"/>
                  <a:gd name="connsiteY381" fmla="*/ 439748 h 832199"/>
                  <a:gd name="connsiteX382" fmla="*/ 1137727 w 1323740"/>
                  <a:gd name="connsiteY382" fmla="*/ 441117 h 832199"/>
                  <a:gd name="connsiteX383" fmla="*/ 1137103 w 1323740"/>
                  <a:gd name="connsiteY383" fmla="*/ 444199 h 832199"/>
                  <a:gd name="connsiteX384" fmla="*/ 1132494 w 1323740"/>
                  <a:gd name="connsiteY384" fmla="*/ 451227 h 832199"/>
                  <a:gd name="connsiteX385" fmla="*/ 1134166 w 1323740"/>
                  <a:gd name="connsiteY385" fmla="*/ 453749 h 832199"/>
                  <a:gd name="connsiteX386" fmla="*/ 1134092 w 1323740"/>
                  <a:gd name="connsiteY386" fmla="*/ 457454 h 832199"/>
                  <a:gd name="connsiteX387" fmla="*/ 1131890 w 1323740"/>
                  <a:gd name="connsiteY387" fmla="*/ 461681 h 832199"/>
                  <a:gd name="connsiteX388" fmla="*/ 1133923 w 1323740"/>
                  <a:gd name="connsiteY388" fmla="*/ 466228 h 832199"/>
                  <a:gd name="connsiteX389" fmla="*/ 1135493 w 1323740"/>
                  <a:gd name="connsiteY389" fmla="*/ 476611 h 832199"/>
                  <a:gd name="connsiteX390" fmla="*/ 1140693 w 1323740"/>
                  <a:gd name="connsiteY390" fmla="*/ 482373 h 832199"/>
                  <a:gd name="connsiteX391" fmla="*/ 1143754 w 1323740"/>
                  <a:gd name="connsiteY391" fmla="*/ 480921 h 832199"/>
                  <a:gd name="connsiteX392" fmla="*/ 1148043 w 1323740"/>
                  <a:gd name="connsiteY392" fmla="*/ 474860 h 832199"/>
                  <a:gd name="connsiteX393" fmla="*/ 1149715 w 1323740"/>
                  <a:gd name="connsiteY393" fmla="*/ 471500 h 832199"/>
                  <a:gd name="connsiteX394" fmla="*/ 1153650 w 1323740"/>
                  <a:gd name="connsiteY394" fmla="*/ 469372 h 832199"/>
                  <a:gd name="connsiteX395" fmla="*/ 1157310 w 1323740"/>
                  <a:gd name="connsiteY395" fmla="*/ 464879 h 832199"/>
                  <a:gd name="connsiteX396" fmla="*/ 1158912 w 1323740"/>
                  <a:gd name="connsiteY396" fmla="*/ 464713 h 832199"/>
                  <a:gd name="connsiteX397" fmla="*/ 1161188 w 1323740"/>
                  <a:gd name="connsiteY397" fmla="*/ 459407 h 832199"/>
                  <a:gd name="connsiteX398" fmla="*/ 1163957 w 1323740"/>
                  <a:gd name="connsiteY398" fmla="*/ 459370 h 832199"/>
                  <a:gd name="connsiteX399" fmla="*/ 1167971 w 1323740"/>
                  <a:gd name="connsiteY399" fmla="*/ 461565 h 832199"/>
                  <a:gd name="connsiteX400" fmla="*/ 1172510 w 1323740"/>
                  <a:gd name="connsiteY400" fmla="*/ 461544 h 832199"/>
                  <a:gd name="connsiteX401" fmla="*/ 1176326 w 1323740"/>
                  <a:gd name="connsiteY401" fmla="*/ 463759 h 832199"/>
                  <a:gd name="connsiteX402" fmla="*/ 1174465 w 1323740"/>
                  <a:gd name="connsiteY402" fmla="*/ 471509 h 832199"/>
                  <a:gd name="connsiteX403" fmla="*/ 1175073 w 1323740"/>
                  <a:gd name="connsiteY403" fmla="*/ 477138 h 832199"/>
                  <a:gd name="connsiteX404" fmla="*/ 1172345 w 1323740"/>
                  <a:gd name="connsiteY404" fmla="*/ 487936 h 832199"/>
                  <a:gd name="connsiteX405" fmla="*/ 1176191 w 1323740"/>
                  <a:gd name="connsiteY405" fmla="*/ 488986 h 832199"/>
                  <a:gd name="connsiteX406" fmla="*/ 1185310 w 1323740"/>
                  <a:gd name="connsiteY406" fmla="*/ 493250 h 832199"/>
                  <a:gd name="connsiteX407" fmla="*/ 1187758 w 1323740"/>
                  <a:gd name="connsiteY407" fmla="*/ 497553 h 832199"/>
                  <a:gd name="connsiteX408" fmla="*/ 1189829 w 1323740"/>
                  <a:gd name="connsiteY408" fmla="*/ 499282 h 832199"/>
                  <a:gd name="connsiteX409" fmla="*/ 1195753 w 1323740"/>
                  <a:gd name="connsiteY409" fmla="*/ 498034 h 832199"/>
                  <a:gd name="connsiteX410" fmla="*/ 1204010 w 1323740"/>
                  <a:gd name="connsiteY410" fmla="*/ 501502 h 832199"/>
                  <a:gd name="connsiteX411" fmla="*/ 1214896 w 1323740"/>
                  <a:gd name="connsiteY411" fmla="*/ 499826 h 832199"/>
                  <a:gd name="connsiteX412" fmla="*/ 1219472 w 1323740"/>
                  <a:gd name="connsiteY412" fmla="*/ 498220 h 832199"/>
                  <a:gd name="connsiteX413" fmla="*/ 1229865 w 1323740"/>
                  <a:gd name="connsiteY413" fmla="*/ 498581 h 832199"/>
                  <a:gd name="connsiteX414" fmla="*/ 1233119 w 1323740"/>
                  <a:gd name="connsiteY414" fmla="*/ 495105 h 832199"/>
                  <a:gd name="connsiteX415" fmla="*/ 1233090 w 1323740"/>
                  <a:gd name="connsiteY415" fmla="*/ 489662 h 832199"/>
                  <a:gd name="connsiteX416" fmla="*/ 1234310 w 1323740"/>
                  <a:gd name="connsiteY416" fmla="*/ 484365 h 832199"/>
                  <a:gd name="connsiteX417" fmla="*/ 1243718 w 1323740"/>
                  <a:gd name="connsiteY417" fmla="*/ 480212 h 832199"/>
                  <a:gd name="connsiteX418" fmla="*/ 1247057 w 1323740"/>
                  <a:gd name="connsiteY418" fmla="*/ 480975 h 832199"/>
                  <a:gd name="connsiteX419" fmla="*/ 1249740 w 1323740"/>
                  <a:gd name="connsiteY419" fmla="*/ 480336 h 832199"/>
                  <a:gd name="connsiteX420" fmla="*/ 1253511 w 1323740"/>
                  <a:gd name="connsiteY420" fmla="*/ 480901 h 832199"/>
                  <a:gd name="connsiteX421" fmla="*/ 1255515 w 1323740"/>
                  <a:gd name="connsiteY421" fmla="*/ 482718 h 832199"/>
                  <a:gd name="connsiteX422" fmla="*/ 1258440 w 1323740"/>
                  <a:gd name="connsiteY422" fmla="*/ 483278 h 832199"/>
                  <a:gd name="connsiteX423" fmla="*/ 1262413 w 1323740"/>
                  <a:gd name="connsiteY423" fmla="*/ 485721 h 832199"/>
                  <a:gd name="connsiteX424" fmla="*/ 1268221 w 1323740"/>
                  <a:gd name="connsiteY424" fmla="*/ 486252 h 832199"/>
                  <a:gd name="connsiteX425" fmla="*/ 1271549 w 1323740"/>
                  <a:gd name="connsiteY425" fmla="*/ 483502 h 832199"/>
                  <a:gd name="connsiteX426" fmla="*/ 1273661 w 1323740"/>
                  <a:gd name="connsiteY426" fmla="*/ 483854 h 832199"/>
                  <a:gd name="connsiteX427" fmla="*/ 1277641 w 1323740"/>
                  <a:gd name="connsiteY427" fmla="*/ 482589 h 832199"/>
                  <a:gd name="connsiteX428" fmla="*/ 1284407 w 1323740"/>
                  <a:gd name="connsiteY428" fmla="*/ 479009 h 832199"/>
                  <a:gd name="connsiteX429" fmla="*/ 1284481 w 1323740"/>
                  <a:gd name="connsiteY429" fmla="*/ 474997 h 832199"/>
                  <a:gd name="connsiteX430" fmla="*/ 1282603 w 1323740"/>
                  <a:gd name="connsiteY430" fmla="*/ 465817 h 832199"/>
                  <a:gd name="connsiteX431" fmla="*/ 1287989 w 1323740"/>
                  <a:gd name="connsiteY431" fmla="*/ 462490 h 832199"/>
                  <a:gd name="connsiteX432" fmla="*/ 1292557 w 1323740"/>
                  <a:gd name="connsiteY432" fmla="*/ 461789 h 832199"/>
                  <a:gd name="connsiteX433" fmla="*/ 1295794 w 1323740"/>
                  <a:gd name="connsiteY433" fmla="*/ 468849 h 832199"/>
                  <a:gd name="connsiteX434" fmla="*/ 1301849 w 1323740"/>
                  <a:gd name="connsiteY434" fmla="*/ 477321 h 832199"/>
                  <a:gd name="connsiteX435" fmla="*/ 1304528 w 1323740"/>
                  <a:gd name="connsiteY435" fmla="*/ 477486 h 832199"/>
                  <a:gd name="connsiteX436" fmla="*/ 1307411 w 1323740"/>
                  <a:gd name="connsiteY436" fmla="*/ 481087 h 832199"/>
                  <a:gd name="connsiteX437" fmla="*/ 1309654 w 1323740"/>
                  <a:gd name="connsiteY437" fmla="*/ 481498 h 832199"/>
                  <a:gd name="connsiteX438" fmla="*/ 1314255 w 1323740"/>
                  <a:gd name="connsiteY438" fmla="*/ 484763 h 832199"/>
                  <a:gd name="connsiteX439" fmla="*/ 1313943 w 1323740"/>
                  <a:gd name="connsiteY439" fmla="*/ 487472 h 832199"/>
                  <a:gd name="connsiteX440" fmla="*/ 1315192 w 1323740"/>
                  <a:gd name="connsiteY440" fmla="*/ 491973 h 832199"/>
                  <a:gd name="connsiteX441" fmla="*/ 1314408 w 1323740"/>
                  <a:gd name="connsiteY441" fmla="*/ 498872 h 832199"/>
                  <a:gd name="connsiteX442" fmla="*/ 1312078 w 1323740"/>
                  <a:gd name="connsiteY442" fmla="*/ 500012 h 832199"/>
                  <a:gd name="connsiteX443" fmla="*/ 1311244 w 1323740"/>
                  <a:gd name="connsiteY443" fmla="*/ 502505 h 832199"/>
                  <a:gd name="connsiteX444" fmla="*/ 1307017 w 1323740"/>
                  <a:gd name="connsiteY444" fmla="*/ 505422 h 832199"/>
                  <a:gd name="connsiteX445" fmla="*/ 1303094 w 1323740"/>
                  <a:gd name="connsiteY445" fmla="*/ 512511 h 832199"/>
                  <a:gd name="connsiteX446" fmla="*/ 1308915 w 1323740"/>
                  <a:gd name="connsiteY446" fmla="*/ 517162 h 832199"/>
                  <a:gd name="connsiteX447" fmla="*/ 1310221 w 1323740"/>
                  <a:gd name="connsiteY447" fmla="*/ 521468 h 832199"/>
                  <a:gd name="connsiteX448" fmla="*/ 1317205 w 1323740"/>
                  <a:gd name="connsiteY448" fmla="*/ 524912 h 832199"/>
                  <a:gd name="connsiteX449" fmla="*/ 1312686 w 1323740"/>
                  <a:gd name="connsiteY449" fmla="*/ 532590 h 832199"/>
                  <a:gd name="connsiteX450" fmla="*/ 1316445 w 1323740"/>
                  <a:gd name="connsiteY450" fmla="*/ 537735 h 832199"/>
                  <a:gd name="connsiteX451" fmla="*/ 1317653 w 1323740"/>
                  <a:gd name="connsiteY451" fmla="*/ 540808 h 832199"/>
                  <a:gd name="connsiteX452" fmla="*/ 1316963 w 1323740"/>
                  <a:gd name="connsiteY452" fmla="*/ 543442 h 832199"/>
                  <a:gd name="connsiteX453" fmla="*/ 1319735 w 1323740"/>
                  <a:gd name="connsiteY453" fmla="*/ 549512 h 832199"/>
                  <a:gd name="connsiteX454" fmla="*/ 1319247 w 1323740"/>
                  <a:gd name="connsiteY454" fmla="*/ 553971 h 832199"/>
                  <a:gd name="connsiteX455" fmla="*/ 1316675 w 1323740"/>
                  <a:gd name="connsiteY455" fmla="*/ 560592 h 832199"/>
                  <a:gd name="connsiteX456" fmla="*/ 1316757 w 1323740"/>
                  <a:gd name="connsiteY456" fmla="*/ 564422 h 832199"/>
                  <a:gd name="connsiteX457" fmla="*/ 1321995 w 1323740"/>
                  <a:gd name="connsiteY457" fmla="*/ 568316 h 832199"/>
                  <a:gd name="connsiteX458" fmla="*/ 1323675 w 1323740"/>
                  <a:gd name="connsiteY458" fmla="*/ 572722 h 832199"/>
                  <a:gd name="connsiteX459" fmla="*/ 1323741 w 1323740"/>
                  <a:gd name="connsiteY459" fmla="*/ 577190 h 832199"/>
                  <a:gd name="connsiteX460" fmla="*/ 1319304 w 1323740"/>
                  <a:gd name="connsiteY460" fmla="*/ 576141 h 832199"/>
                  <a:gd name="connsiteX461" fmla="*/ 1309465 w 1323740"/>
                  <a:gd name="connsiteY461" fmla="*/ 577460 h 832199"/>
                  <a:gd name="connsiteX462" fmla="*/ 1302527 w 1323740"/>
                  <a:gd name="connsiteY462" fmla="*/ 574407 h 832199"/>
                  <a:gd name="connsiteX463" fmla="*/ 1297515 w 1323740"/>
                  <a:gd name="connsiteY463" fmla="*/ 576332 h 832199"/>
                  <a:gd name="connsiteX464" fmla="*/ 1291156 w 1323740"/>
                  <a:gd name="connsiteY464" fmla="*/ 579883 h 832199"/>
                  <a:gd name="connsiteX465" fmla="*/ 1288995 w 1323740"/>
                  <a:gd name="connsiteY465" fmla="*/ 579219 h 832199"/>
                  <a:gd name="connsiteX466" fmla="*/ 1288190 w 1323740"/>
                  <a:gd name="connsiteY466" fmla="*/ 576460 h 832199"/>
                  <a:gd name="connsiteX467" fmla="*/ 1281601 w 1323740"/>
                  <a:gd name="connsiteY467" fmla="*/ 575390 h 832199"/>
                  <a:gd name="connsiteX468" fmla="*/ 1279268 w 1323740"/>
                  <a:gd name="connsiteY468" fmla="*/ 576344 h 832199"/>
                  <a:gd name="connsiteX469" fmla="*/ 1276064 w 1323740"/>
                  <a:gd name="connsiteY469" fmla="*/ 573967 h 832199"/>
                  <a:gd name="connsiteX470" fmla="*/ 1275374 w 1323740"/>
                  <a:gd name="connsiteY470" fmla="*/ 567138 h 832199"/>
                  <a:gd name="connsiteX471" fmla="*/ 1266800 w 1323740"/>
                  <a:gd name="connsiteY471" fmla="*/ 568259 h 832199"/>
                  <a:gd name="connsiteX472" fmla="*/ 1257138 w 1323740"/>
                  <a:gd name="connsiteY472" fmla="*/ 565657 h 832199"/>
                  <a:gd name="connsiteX473" fmla="*/ 1251625 w 1323740"/>
                  <a:gd name="connsiteY473" fmla="*/ 565890 h 832199"/>
                  <a:gd name="connsiteX474" fmla="*/ 1248384 w 1323740"/>
                  <a:gd name="connsiteY474" fmla="*/ 565330 h 832199"/>
                  <a:gd name="connsiteX475" fmla="*/ 1243594 w 1323740"/>
                  <a:gd name="connsiteY475" fmla="*/ 566072 h 832199"/>
                  <a:gd name="connsiteX476" fmla="*/ 1239149 w 1323740"/>
                  <a:gd name="connsiteY476" fmla="*/ 567993 h 832199"/>
                  <a:gd name="connsiteX477" fmla="*/ 1233369 w 1323740"/>
                  <a:gd name="connsiteY477" fmla="*/ 569064 h 832199"/>
                  <a:gd name="connsiteX478" fmla="*/ 1227392 w 1323740"/>
                  <a:gd name="connsiteY478" fmla="*/ 574050 h 832199"/>
                  <a:gd name="connsiteX479" fmla="*/ 1216564 w 1323740"/>
                  <a:gd name="connsiteY479" fmla="*/ 576501 h 832199"/>
                  <a:gd name="connsiteX480" fmla="*/ 1214144 w 1323740"/>
                  <a:gd name="connsiteY480" fmla="*/ 575448 h 832199"/>
                  <a:gd name="connsiteX481" fmla="*/ 1211338 w 1323740"/>
                  <a:gd name="connsiteY481" fmla="*/ 570743 h 832199"/>
                  <a:gd name="connsiteX482" fmla="*/ 1210451 w 1323740"/>
                  <a:gd name="connsiteY482" fmla="*/ 566475 h 832199"/>
                  <a:gd name="connsiteX483" fmla="*/ 1206807 w 1323740"/>
                  <a:gd name="connsiteY483" fmla="*/ 561414 h 832199"/>
                  <a:gd name="connsiteX484" fmla="*/ 1202892 w 1323740"/>
                  <a:gd name="connsiteY484" fmla="*/ 562749 h 832199"/>
                  <a:gd name="connsiteX485" fmla="*/ 1196964 w 1323740"/>
                  <a:gd name="connsiteY485" fmla="*/ 562928 h 832199"/>
                  <a:gd name="connsiteX486" fmla="*/ 1188761 w 1323740"/>
                  <a:gd name="connsiteY486" fmla="*/ 565604 h 832199"/>
                  <a:gd name="connsiteX487" fmla="*/ 1184041 w 1323740"/>
                  <a:gd name="connsiteY487" fmla="*/ 572220 h 832199"/>
                  <a:gd name="connsiteX488" fmla="*/ 1179818 w 1323740"/>
                  <a:gd name="connsiteY488" fmla="*/ 573519 h 832199"/>
                  <a:gd name="connsiteX489" fmla="*/ 1171101 w 1323740"/>
                  <a:gd name="connsiteY489" fmla="*/ 573071 h 832199"/>
                  <a:gd name="connsiteX490" fmla="*/ 1168771 w 1323740"/>
                  <a:gd name="connsiteY490" fmla="*/ 571391 h 832199"/>
                  <a:gd name="connsiteX491" fmla="*/ 1168402 w 1323740"/>
                  <a:gd name="connsiteY491" fmla="*/ 568454 h 832199"/>
                  <a:gd name="connsiteX492" fmla="*/ 1165769 w 1323740"/>
                  <a:gd name="connsiteY492" fmla="*/ 565466 h 832199"/>
                  <a:gd name="connsiteX493" fmla="*/ 1163526 w 1323740"/>
                  <a:gd name="connsiteY493" fmla="*/ 564666 h 832199"/>
                  <a:gd name="connsiteX494" fmla="*/ 1161743 w 1323740"/>
                  <a:gd name="connsiteY494" fmla="*/ 566508 h 832199"/>
                  <a:gd name="connsiteX495" fmla="*/ 1157943 w 1323740"/>
                  <a:gd name="connsiteY495" fmla="*/ 566662 h 832199"/>
                  <a:gd name="connsiteX496" fmla="*/ 1157996 w 1323740"/>
                  <a:gd name="connsiteY496" fmla="*/ 561812 h 832199"/>
                  <a:gd name="connsiteX497" fmla="*/ 1160198 w 1323740"/>
                  <a:gd name="connsiteY497" fmla="*/ 559427 h 832199"/>
                  <a:gd name="connsiteX498" fmla="*/ 1162770 w 1323740"/>
                  <a:gd name="connsiteY498" fmla="*/ 559244 h 832199"/>
                  <a:gd name="connsiteX499" fmla="*/ 1166631 w 1323740"/>
                  <a:gd name="connsiteY499" fmla="*/ 555378 h 832199"/>
                  <a:gd name="connsiteX500" fmla="*/ 1167954 w 1323740"/>
                  <a:gd name="connsiteY500" fmla="*/ 553042 h 832199"/>
                  <a:gd name="connsiteX501" fmla="*/ 1168365 w 1323740"/>
                  <a:gd name="connsiteY501" fmla="*/ 547305 h 832199"/>
                  <a:gd name="connsiteX502" fmla="*/ 1164787 w 1323740"/>
                  <a:gd name="connsiteY502" fmla="*/ 546703 h 832199"/>
                  <a:gd name="connsiteX503" fmla="*/ 1164614 w 1323740"/>
                  <a:gd name="connsiteY503" fmla="*/ 543090 h 832199"/>
                  <a:gd name="connsiteX504" fmla="*/ 1167317 w 1323740"/>
                  <a:gd name="connsiteY504" fmla="*/ 538207 h 832199"/>
                  <a:gd name="connsiteX505" fmla="*/ 1168053 w 1323740"/>
                  <a:gd name="connsiteY505" fmla="*/ 534021 h 832199"/>
                  <a:gd name="connsiteX506" fmla="*/ 1161895 w 1323740"/>
                  <a:gd name="connsiteY506" fmla="*/ 532088 h 832199"/>
                  <a:gd name="connsiteX507" fmla="*/ 1157318 w 1323740"/>
                  <a:gd name="connsiteY507" fmla="*/ 533959 h 832199"/>
                  <a:gd name="connsiteX508" fmla="*/ 1151485 w 1323740"/>
                  <a:gd name="connsiteY508" fmla="*/ 533997 h 832199"/>
                  <a:gd name="connsiteX509" fmla="*/ 1146075 w 1323740"/>
                  <a:gd name="connsiteY509" fmla="*/ 535167 h 832199"/>
                  <a:gd name="connsiteX510" fmla="*/ 1144263 w 1323740"/>
                  <a:gd name="connsiteY510" fmla="*/ 536320 h 832199"/>
                  <a:gd name="connsiteX511" fmla="*/ 1135053 w 1323740"/>
                  <a:gd name="connsiteY511" fmla="*/ 538995 h 832199"/>
                  <a:gd name="connsiteX512" fmla="*/ 1133160 w 1323740"/>
                  <a:gd name="connsiteY512" fmla="*/ 538178 h 832199"/>
                  <a:gd name="connsiteX513" fmla="*/ 1128953 w 1323740"/>
                  <a:gd name="connsiteY513" fmla="*/ 538460 h 832199"/>
                  <a:gd name="connsiteX514" fmla="*/ 1125391 w 1323740"/>
                  <a:gd name="connsiteY514" fmla="*/ 537585 h 832199"/>
                  <a:gd name="connsiteX515" fmla="*/ 1121780 w 1323740"/>
                  <a:gd name="connsiteY515" fmla="*/ 538888 h 832199"/>
                  <a:gd name="connsiteX516" fmla="*/ 1121279 w 1323740"/>
                  <a:gd name="connsiteY516" fmla="*/ 542779 h 832199"/>
                  <a:gd name="connsiteX517" fmla="*/ 1117483 w 1323740"/>
                  <a:gd name="connsiteY517" fmla="*/ 545749 h 832199"/>
                  <a:gd name="connsiteX518" fmla="*/ 1114230 w 1323740"/>
                  <a:gd name="connsiteY518" fmla="*/ 550151 h 832199"/>
                  <a:gd name="connsiteX519" fmla="*/ 1107916 w 1323740"/>
                  <a:gd name="connsiteY519" fmla="*/ 547898 h 832199"/>
                  <a:gd name="connsiteX520" fmla="*/ 1103303 w 1323740"/>
                  <a:gd name="connsiteY520" fmla="*/ 549657 h 832199"/>
                  <a:gd name="connsiteX521" fmla="*/ 1101955 w 1323740"/>
                  <a:gd name="connsiteY521" fmla="*/ 551275 h 832199"/>
                  <a:gd name="connsiteX522" fmla="*/ 1097778 w 1323740"/>
                  <a:gd name="connsiteY522" fmla="*/ 553129 h 832199"/>
                  <a:gd name="connsiteX523" fmla="*/ 1091903 w 1323740"/>
                  <a:gd name="connsiteY523" fmla="*/ 550006 h 832199"/>
                  <a:gd name="connsiteX524" fmla="*/ 1090108 w 1323740"/>
                  <a:gd name="connsiteY524" fmla="*/ 551063 h 832199"/>
                  <a:gd name="connsiteX525" fmla="*/ 1084735 w 1323740"/>
                  <a:gd name="connsiteY525" fmla="*/ 551997 h 832199"/>
                  <a:gd name="connsiteX526" fmla="*/ 1079821 w 1323740"/>
                  <a:gd name="connsiteY526" fmla="*/ 551706 h 832199"/>
                  <a:gd name="connsiteX527" fmla="*/ 1075734 w 1323740"/>
                  <a:gd name="connsiteY527" fmla="*/ 549097 h 832199"/>
                  <a:gd name="connsiteX528" fmla="*/ 1070928 w 1323740"/>
                  <a:gd name="connsiteY528" fmla="*/ 547661 h 832199"/>
                  <a:gd name="connsiteX529" fmla="*/ 1068315 w 1323740"/>
                  <a:gd name="connsiteY529" fmla="*/ 548487 h 832199"/>
                  <a:gd name="connsiteX530" fmla="*/ 1060292 w 1323740"/>
                  <a:gd name="connsiteY530" fmla="*/ 547425 h 832199"/>
                  <a:gd name="connsiteX531" fmla="*/ 1055687 w 1323740"/>
                  <a:gd name="connsiteY531" fmla="*/ 552590 h 832199"/>
                  <a:gd name="connsiteX532" fmla="*/ 1053966 w 1323740"/>
                  <a:gd name="connsiteY532" fmla="*/ 552407 h 832199"/>
                  <a:gd name="connsiteX533" fmla="*/ 1046983 w 1323740"/>
                  <a:gd name="connsiteY533" fmla="*/ 553930 h 832199"/>
                  <a:gd name="connsiteX534" fmla="*/ 1041893 w 1323740"/>
                  <a:gd name="connsiteY534" fmla="*/ 551586 h 832199"/>
                  <a:gd name="connsiteX535" fmla="*/ 1038647 w 1323740"/>
                  <a:gd name="connsiteY535" fmla="*/ 551213 h 832199"/>
                  <a:gd name="connsiteX536" fmla="*/ 1035690 w 1323740"/>
                  <a:gd name="connsiteY536" fmla="*/ 549109 h 832199"/>
                  <a:gd name="connsiteX537" fmla="*/ 1033969 w 1323740"/>
                  <a:gd name="connsiteY537" fmla="*/ 546404 h 832199"/>
                  <a:gd name="connsiteX538" fmla="*/ 1028254 w 1323740"/>
                  <a:gd name="connsiteY538" fmla="*/ 542580 h 832199"/>
                  <a:gd name="connsiteX539" fmla="*/ 1021911 w 1323740"/>
                  <a:gd name="connsiteY539" fmla="*/ 543048 h 832199"/>
                  <a:gd name="connsiteX540" fmla="*/ 1018913 w 1323740"/>
                  <a:gd name="connsiteY540" fmla="*/ 539684 h 832199"/>
                  <a:gd name="connsiteX541" fmla="*/ 1014209 w 1323740"/>
                  <a:gd name="connsiteY541" fmla="*/ 539281 h 832199"/>
                  <a:gd name="connsiteX542" fmla="*/ 1012048 w 1323740"/>
                  <a:gd name="connsiteY542" fmla="*/ 540937 h 832199"/>
                  <a:gd name="connsiteX543" fmla="*/ 1007870 w 1323740"/>
                  <a:gd name="connsiteY543" fmla="*/ 541120 h 832199"/>
                  <a:gd name="connsiteX544" fmla="*/ 1004674 w 1323740"/>
                  <a:gd name="connsiteY544" fmla="*/ 539933 h 832199"/>
                  <a:gd name="connsiteX545" fmla="*/ 1002628 w 1323740"/>
                  <a:gd name="connsiteY545" fmla="*/ 532997 h 832199"/>
                  <a:gd name="connsiteX546" fmla="*/ 994026 w 1323740"/>
                  <a:gd name="connsiteY546" fmla="*/ 530823 h 832199"/>
                  <a:gd name="connsiteX547" fmla="*/ 989771 w 1323740"/>
                  <a:gd name="connsiteY547" fmla="*/ 531197 h 832199"/>
                  <a:gd name="connsiteX548" fmla="*/ 982315 w 1323740"/>
                  <a:gd name="connsiteY548" fmla="*/ 530827 h 832199"/>
                  <a:gd name="connsiteX549" fmla="*/ 979402 w 1323740"/>
                  <a:gd name="connsiteY549" fmla="*/ 529997 h 832199"/>
                  <a:gd name="connsiteX550" fmla="*/ 971137 w 1323740"/>
                  <a:gd name="connsiteY550" fmla="*/ 530018 h 832199"/>
                  <a:gd name="connsiteX551" fmla="*/ 967522 w 1323740"/>
                  <a:gd name="connsiteY551" fmla="*/ 529247 h 832199"/>
                  <a:gd name="connsiteX552" fmla="*/ 961155 w 1323740"/>
                  <a:gd name="connsiteY552" fmla="*/ 525173 h 832199"/>
                  <a:gd name="connsiteX553" fmla="*/ 959211 w 1323740"/>
                  <a:gd name="connsiteY553" fmla="*/ 521489 h 832199"/>
                  <a:gd name="connsiteX554" fmla="*/ 954278 w 1323740"/>
                  <a:gd name="connsiteY554" fmla="*/ 519253 h 832199"/>
                  <a:gd name="connsiteX555" fmla="*/ 951098 w 1323740"/>
                  <a:gd name="connsiteY555" fmla="*/ 512740 h 832199"/>
                  <a:gd name="connsiteX556" fmla="*/ 948005 w 1323740"/>
                  <a:gd name="connsiteY556" fmla="*/ 509745 h 832199"/>
                  <a:gd name="connsiteX557" fmla="*/ 943987 w 1323740"/>
                  <a:gd name="connsiteY557" fmla="*/ 507156 h 832199"/>
                  <a:gd name="connsiteX558" fmla="*/ 942763 w 1323740"/>
                  <a:gd name="connsiteY558" fmla="*/ 505277 h 832199"/>
                  <a:gd name="connsiteX559" fmla="*/ 936544 w 1323740"/>
                  <a:gd name="connsiteY559" fmla="*/ 501253 h 832199"/>
                  <a:gd name="connsiteX560" fmla="*/ 933039 w 1323740"/>
                  <a:gd name="connsiteY560" fmla="*/ 497411 h 832199"/>
                  <a:gd name="connsiteX561" fmla="*/ 928476 w 1323740"/>
                  <a:gd name="connsiteY561" fmla="*/ 489421 h 832199"/>
                  <a:gd name="connsiteX562" fmla="*/ 923813 w 1323740"/>
                  <a:gd name="connsiteY562" fmla="*/ 484074 h 832199"/>
                  <a:gd name="connsiteX563" fmla="*/ 919939 w 1323740"/>
                  <a:gd name="connsiteY563" fmla="*/ 481319 h 832199"/>
                  <a:gd name="connsiteX564" fmla="*/ 918542 w 1323740"/>
                  <a:gd name="connsiteY564" fmla="*/ 476644 h 832199"/>
                  <a:gd name="connsiteX565" fmla="*/ 915408 w 1323740"/>
                  <a:gd name="connsiteY565" fmla="*/ 474238 h 832199"/>
                  <a:gd name="connsiteX566" fmla="*/ 913104 w 1323740"/>
                  <a:gd name="connsiteY566" fmla="*/ 468202 h 832199"/>
                  <a:gd name="connsiteX567" fmla="*/ 913432 w 1323740"/>
                  <a:gd name="connsiteY567" fmla="*/ 463643 h 832199"/>
                  <a:gd name="connsiteX568" fmla="*/ 915182 w 1323740"/>
                  <a:gd name="connsiteY568" fmla="*/ 458606 h 832199"/>
                  <a:gd name="connsiteX569" fmla="*/ 912335 w 1323740"/>
                  <a:gd name="connsiteY569" fmla="*/ 453193 h 832199"/>
                  <a:gd name="connsiteX570" fmla="*/ 908075 w 1323740"/>
                  <a:gd name="connsiteY570" fmla="*/ 450364 h 832199"/>
                  <a:gd name="connsiteX571" fmla="*/ 904238 w 1323740"/>
                  <a:gd name="connsiteY571" fmla="*/ 451301 h 832199"/>
                  <a:gd name="connsiteX572" fmla="*/ 900809 w 1323740"/>
                  <a:gd name="connsiteY572" fmla="*/ 450758 h 832199"/>
                  <a:gd name="connsiteX573" fmla="*/ 895862 w 1323740"/>
                  <a:gd name="connsiteY573" fmla="*/ 451820 h 832199"/>
                  <a:gd name="connsiteX574" fmla="*/ 889154 w 1323740"/>
                  <a:gd name="connsiteY574" fmla="*/ 454404 h 832199"/>
                  <a:gd name="connsiteX575" fmla="*/ 885794 w 1323740"/>
                  <a:gd name="connsiteY575" fmla="*/ 451156 h 832199"/>
                  <a:gd name="connsiteX576" fmla="*/ 882154 w 1323740"/>
                  <a:gd name="connsiteY576" fmla="*/ 449095 h 832199"/>
                  <a:gd name="connsiteX577" fmla="*/ 879110 w 1323740"/>
                  <a:gd name="connsiteY577" fmla="*/ 450804 h 832199"/>
                  <a:gd name="connsiteX578" fmla="*/ 878769 w 1323740"/>
                  <a:gd name="connsiteY578" fmla="*/ 452442 h 832199"/>
                  <a:gd name="connsiteX579" fmla="*/ 880490 w 1323740"/>
                  <a:gd name="connsiteY579" fmla="*/ 457711 h 832199"/>
                  <a:gd name="connsiteX580" fmla="*/ 878962 w 1323740"/>
                  <a:gd name="connsiteY580" fmla="*/ 459403 h 832199"/>
                  <a:gd name="connsiteX581" fmla="*/ 876399 w 1323740"/>
                  <a:gd name="connsiteY581" fmla="*/ 459279 h 832199"/>
                  <a:gd name="connsiteX582" fmla="*/ 870648 w 1323740"/>
                  <a:gd name="connsiteY582" fmla="*/ 456222 h 832199"/>
                  <a:gd name="connsiteX583" fmla="*/ 863676 w 1323740"/>
                  <a:gd name="connsiteY583" fmla="*/ 455072 h 832199"/>
                  <a:gd name="connsiteX584" fmla="*/ 861442 w 1323740"/>
                  <a:gd name="connsiteY584" fmla="*/ 460614 h 832199"/>
                  <a:gd name="connsiteX585" fmla="*/ 859392 w 1323740"/>
                  <a:gd name="connsiteY585" fmla="*/ 461361 h 832199"/>
                  <a:gd name="connsiteX586" fmla="*/ 855189 w 1323740"/>
                  <a:gd name="connsiteY586" fmla="*/ 458354 h 832199"/>
                  <a:gd name="connsiteX587" fmla="*/ 845429 w 1323740"/>
                  <a:gd name="connsiteY587" fmla="*/ 459856 h 832199"/>
                  <a:gd name="connsiteX588" fmla="*/ 841144 w 1323740"/>
                  <a:gd name="connsiteY588" fmla="*/ 459856 h 832199"/>
                  <a:gd name="connsiteX589" fmla="*/ 837160 w 1323740"/>
                  <a:gd name="connsiteY589" fmla="*/ 461473 h 832199"/>
                  <a:gd name="connsiteX590" fmla="*/ 831413 w 1323740"/>
                  <a:gd name="connsiteY590" fmla="*/ 461507 h 832199"/>
                  <a:gd name="connsiteX591" fmla="*/ 827424 w 1323740"/>
                  <a:gd name="connsiteY591" fmla="*/ 464846 h 832199"/>
                  <a:gd name="connsiteX592" fmla="*/ 822075 w 1323740"/>
                  <a:gd name="connsiteY592" fmla="*/ 467061 h 832199"/>
                  <a:gd name="connsiteX593" fmla="*/ 814204 w 1323740"/>
                  <a:gd name="connsiteY593" fmla="*/ 465933 h 832199"/>
                  <a:gd name="connsiteX594" fmla="*/ 818296 w 1323740"/>
                  <a:gd name="connsiteY594" fmla="*/ 463216 h 832199"/>
                  <a:gd name="connsiteX595" fmla="*/ 819762 w 1323740"/>
                  <a:gd name="connsiteY595" fmla="*/ 460453 h 832199"/>
                  <a:gd name="connsiteX596" fmla="*/ 816266 w 1323740"/>
                  <a:gd name="connsiteY596" fmla="*/ 458835 h 832199"/>
                  <a:gd name="connsiteX597" fmla="*/ 813506 w 1323740"/>
                  <a:gd name="connsiteY597" fmla="*/ 460997 h 832199"/>
                  <a:gd name="connsiteX598" fmla="*/ 806387 w 1323740"/>
                  <a:gd name="connsiteY598" fmla="*/ 460777 h 832199"/>
                  <a:gd name="connsiteX599" fmla="*/ 802459 w 1323740"/>
                  <a:gd name="connsiteY599" fmla="*/ 459196 h 832199"/>
                  <a:gd name="connsiteX600" fmla="*/ 799116 w 1323740"/>
                  <a:gd name="connsiteY600" fmla="*/ 462374 h 832199"/>
                  <a:gd name="connsiteX601" fmla="*/ 796392 w 1323740"/>
                  <a:gd name="connsiteY601" fmla="*/ 468028 h 832199"/>
                  <a:gd name="connsiteX602" fmla="*/ 790896 w 1323740"/>
                  <a:gd name="connsiteY602" fmla="*/ 466924 h 832199"/>
                  <a:gd name="connsiteX603" fmla="*/ 787215 w 1323740"/>
                  <a:gd name="connsiteY603" fmla="*/ 467800 h 832199"/>
                  <a:gd name="connsiteX604" fmla="*/ 786044 w 1323740"/>
                  <a:gd name="connsiteY604" fmla="*/ 471052 h 832199"/>
                  <a:gd name="connsiteX605" fmla="*/ 788994 w 1323740"/>
                  <a:gd name="connsiteY605" fmla="*/ 472226 h 832199"/>
                  <a:gd name="connsiteX606" fmla="*/ 789634 w 1323740"/>
                  <a:gd name="connsiteY606" fmla="*/ 474790 h 832199"/>
                  <a:gd name="connsiteX607" fmla="*/ 786545 w 1323740"/>
                  <a:gd name="connsiteY607" fmla="*/ 475835 h 832199"/>
                  <a:gd name="connsiteX608" fmla="*/ 783534 w 1323740"/>
                  <a:gd name="connsiteY608" fmla="*/ 474002 h 832199"/>
                  <a:gd name="connsiteX609" fmla="*/ 779615 w 1323740"/>
                  <a:gd name="connsiteY609" fmla="*/ 476719 h 832199"/>
                  <a:gd name="connsiteX610" fmla="*/ 779196 w 1323740"/>
                  <a:gd name="connsiteY610" fmla="*/ 479868 h 832199"/>
                  <a:gd name="connsiteX611" fmla="*/ 776312 w 1323740"/>
                  <a:gd name="connsiteY611" fmla="*/ 482734 h 832199"/>
                  <a:gd name="connsiteX612" fmla="*/ 773309 w 1323740"/>
                  <a:gd name="connsiteY612" fmla="*/ 481096 h 832199"/>
                  <a:gd name="connsiteX613" fmla="*/ 770503 w 1323740"/>
                  <a:gd name="connsiteY613" fmla="*/ 481145 h 832199"/>
                  <a:gd name="connsiteX614" fmla="*/ 768630 w 1323740"/>
                  <a:gd name="connsiteY614" fmla="*/ 483274 h 832199"/>
                  <a:gd name="connsiteX615" fmla="*/ 762185 w 1323740"/>
                  <a:gd name="connsiteY615" fmla="*/ 480917 h 832199"/>
                  <a:gd name="connsiteX616" fmla="*/ 760813 w 1323740"/>
                  <a:gd name="connsiteY616" fmla="*/ 477623 h 832199"/>
                  <a:gd name="connsiteX617" fmla="*/ 760681 w 1323740"/>
                  <a:gd name="connsiteY617" fmla="*/ 473172 h 832199"/>
                  <a:gd name="connsiteX618" fmla="*/ 758730 w 1323740"/>
                  <a:gd name="connsiteY618" fmla="*/ 469380 h 832199"/>
                  <a:gd name="connsiteX619" fmla="*/ 752987 w 1323740"/>
                  <a:gd name="connsiteY619" fmla="*/ 473753 h 832199"/>
                  <a:gd name="connsiteX620" fmla="*/ 751061 w 1323740"/>
                  <a:gd name="connsiteY620" fmla="*/ 476769 h 832199"/>
                  <a:gd name="connsiteX621" fmla="*/ 747524 w 1323740"/>
                  <a:gd name="connsiteY621" fmla="*/ 474761 h 832199"/>
                  <a:gd name="connsiteX622" fmla="*/ 745704 w 1323740"/>
                  <a:gd name="connsiteY622" fmla="*/ 471724 h 832199"/>
                  <a:gd name="connsiteX623" fmla="*/ 740010 w 1323740"/>
                  <a:gd name="connsiteY623" fmla="*/ 469231 h 832199"/>
                  <a:gd name="connsiteX624" fmla="*/ 734649 w 1323740"/>
                  <a:gd name="connsiteY624" fmla="*/ 469123 h 832199"/>
                  <a:gd name="connsiteX625" fmla="*/ 734366 w 1323740"/>
                  <a:gd name="connsiteY625" fmla="*/ 455039 h 832199"/>
                  <a:gd name="connsiteX626" fmla="*/ 733195 w 1323740"/>
                  <a:gd name="connsiteY626" fmla="*/ 452700 h 832199"/>
                  <a:gd name="connsiteX627" fmla="*/ 730217 w 1323740"/>
                  <a:gd name="connsiteY627" fmla="*/ 452135 h 832199"/>
                  <a:gd name="connsiteX628" fmla="*/ 725534 w 1323740"/>
                  <a:gd name="connsiteY628" fmla="*/ 454305 h 832199"/>
                  <a:gd name="connsiteX629" fmla="*/ 724482 w 1323740"/>
                  <a:gd name="connsiteY629" fmla="*/ 455753 h 832199"/>
                  <a:gd name="connsiteX630" fmla="*/ 727584 w 1323740"/>
                  <a:gd name="connsiteY630" fmla="*/ 465895 h 832199"/>
                  <a:gd name="connsiteX631" fmla="*/ 715937 w 1323740"/>
                  <a:gd name="connsiteY631" fmla="*/ 470011 h 832199"/>
                  <a:gd name="connsiteX632" fmla="*/ 712971 w 1323740"/>
                  <a:gd name="connsiteY632" fmla="*/ 471434 h 832199"/>
                  <a:gd name="connsiteX633" fmla="*/ 710490 w 1323740"/>
                  <a:gd name="connsiteY633" fmla="*/ 471098 h 832199"/>
                  <a:gd name="connsiteX634" fmla="*/ 709249 w 1323740"/>
                  <a:gd name="connsiteY634" fmla="*/ 474645 h 832199"/>
                  <a:gd name="connsiteX635" fmla="*/ 698898 w 1323740"/>
                  <a:gd name="connsiteY635" fmla="*/ 477275 h 832199"/>
                  <a:gd name="connsiteX636" fmla="*/ 694469 w 1323740"/>
                  <a:gd name="connsiteY636" fmla="*/ 484004 h 832199"/>
                  <a:gd name="connsiteX637" fmla="*/ 691894 w 1323740"/>
                  <a:gd name="connsiteY637" fmla="*/ 490683 h 832199"/>
                  <a:gd name="connsiteX638" fmla="*/ 693035 w 1323740"/>
                  <a:gd name="connsiteY638" fmla="*/ 492977 h 832199"/>
                  <a:gd name="connsiteX639" fmla="*/ 688332 w 1323740"/>
                  <a:gd name="connsiteY639" fmla="*/ 495176 h 832199"/>
                  <a:gd name="connsiteX640" fmla="*/ 686574 w 1323740"/>
                  <a:gd name="connsiteY640" fmla="*/ 498739 h 832199"/>
                  <a:gd name="connsiteX641" fmla="*/ 679007 w 1323740"/>
                  <a:gd name="connsiteY641" fmla="*/ 498772 h 832199"/>
                  <a:gd name="connsiteX642" fmla="*/ 671111 w 1323740"/>
                  <a:gd name="connsiteY642" fmla="*/ 499523 h 832199"/>
                  <a:gd name="connsiteX643" fmla="*/ 668881 w 1323740"/>
                  <a:gd name="connsiteY643" fmla="*/ 500403 h 832199"/>
                  <a:gd name="connsiteX644" fmla="*/ 665697 w 1323740"/>
                  <a:gd name="connsiteY644" fmla="*/ 503398 h 832199"/>
                  <a:gd name="connsiteX645" fmla="*/ 662821 w 1323740"/>
                  <a:gd name="connsiteY645" fmla="*/ 502751 h 832199"/>
                  <a:gd name="connsiteX646" fmla="*/ 661659 w 1323740"/>
                  <a:gd name="connsiteY646" fmla="*/ 512072 h 832199"/>
                  <a:gd name="connsiteX647" fmla="*/ 660377 w 1323740"/>
                  <a:gd name="connsiteY647" fmla="*/ 514619 h 832199"/>
                  <a:gd name="connsiteX648" fmla="*/ 653882 w 1323740"/>
                  <a:gd name="connsiteY648" fmla="*/ 521240 h 832199"/>
                  <a:gd name="connsiteX649" fmla="*/ 651586 w 1323740"/>
                  <a:gd name="connsiteY649" fmla="*/ 525355 h 832199"/>
                  <a:gd name="connsiteX650" fmla="*/ 648608 w 1323740"/>
                  <a:gd name="connsiteY650" fmla="*/ 527903 h 832199"/>
                  <a:gd name="connsiteX651" fmla="*/ 645153 w 1323740"/>
                  <a:gd name="connsiteY651" fmla="*/ 529396 h 832199"/>
                  <a:gd name="connsiteX652" fmla="*/ 637602 w 1323740"/>
                  <a:gd name="connsiteY652" fmla="*/ 531175 h 832199"/>
                  <a:gd name="connsiteX653" fmla="*/ 621216 w 1323740"/>
                  <a:gd name="connsiteY653" fmla="*/ 533403 h 832199"/>
                  <a:gd name="connsiteX654" fmla="*/ 612376 w 1323740"/>
                  <a:gd name="connsiteY654" fmla="*/ 532860 h 832199"/>
                  <a:gd name="connsiteX655" fmla="*/ 606785 w 1323740"/>
                  <a:gd name="connsiteY655" fmla="*/ 531242 h 832199"/>
                  <a:gd name="connsiteX656" fmla="*/ 603942 w 1323740"/>
                  <a:gd name="connsiteY656" fmla="*/ 533578 h 832199"/>
                  <a:gd name="connsiteX657" fmla="*/ 603416 w 1323740"/>
                  <a:gd name="connsiteY657" fmla="*/ 551097 h 832199"/>
                  <a:gd name="connsiteX658" fmla="*/ 602870 w 1323740"/>
                  <a:gd name="connsiteY658" fmla="*/ 558000 h 832199"/>
                  <a:gd name="connsiteX659" fmla="*/ 600125 w 1323740"/>
                  <a:gd name="connsiteY659" fmla="*/ 561393 h 832199"/>
                  <a:gd name="connsiteX660" fmla="*/ 591872 w 1323740"/>
                  <a:gd name="connsiteY660" fmla="*/ 567707 h 832199"/>
                  <a:gd name="connsiteX661" fmla="*/ 587962 w 1323740"/>
                  <a:gd name="connsiteY661" fmla="*/ 569561 h 832199"/>
                  <a:gd name="connsiteX662" fmla="*/ 580062 w 1323740"/>
                  <a:gd name="connsiteY662" fmla="*/ 571121 h 832199"/>
                  <a:gd name="connsiteX663" fmla="*/ 576032 w 1323740"/>
                  <a:gd name="connsiteY663" fmla="*/ 570594 h 832199"/>
                  <a:gd name="connsiteX664" fmla="*/ 574077 w 1323740"/>
                  <a:gd name="connsiteY664" fmla="*/ 569325 h 832199"/>
                  <a:gd name="connsiteX665" fmla="*/ 564846 w 1323740"/>
                  <a:gd name="connsiteY665" fmla="*/ 566056 h 832199"/>
                  <a:gd name="connsiteX666" fmla="*/ 557119 w 1323740"/>
                  <a:gd name="connsiteY666" fmla="*/ 566537 h 832199"/>
                  <a:gd name="connsiteX667" fmla="*/ 554925 w 1323740"/>
                  <a:gd name="connsiteY667" fmla="*/ 569358 h 832199"/>
                  <a:gd name="connsiteX668" fmla="*/ 555603 w 1323740"/>
                  <a:gd name="connsiteY668" fmla="*/ 572685 h 832199"/>
                  <a:gd name="connsiteX669" fmla="*/ 561823 w 1323740"/>
                  <a:gd name="connsiteY669" fmla="*/ 581090 h 832199"/>
                  <a:gd name="connsiteX670" fmla="*/ 562439 w 1323740"/>
                  <a:gd name="connsiteY670" fmla="*/ 586280 h 832199"/>
                  <a:gd name="connsiteX671" fmla="*/ 557863 w 1323740"/>
                  <a:gd name="connsiteY671" fmla="*/ 588623 h 832199"/>
                  <a:gd name="connsiteX672" fmla="*/ 553705 w 1323740"/>
                  <a:gd name="connsiteY672" fmla="*/ 589225 h 832199"/>
                  <a:gd name="connsiteX673" fmla="*/ 539299 w 1323740"/>
                  <a:gd name="connsiteY673" fmla="*/ 586167 h 832199"/>
                  <a:gd name="connsiteX674" fmla="*/ 535186 w 1323740"/>
                  <a:gd name="connsiteY674" fmla="*/ 586051 h 832199"/>
                  <a:gd name="connsiteX675" fmla="*/ 530368 w 1323740"/>
                  <a:gd name="connsiteY675" fmla="*/ 587242 h 832199"/>
                  <a:gd name="connsiteX676" fmla="*/ 525623 w 1323740"/>
                  <a:gd name="connsiteY676" fmla="*/ 590494 h 832199"/>
                  <a:gd name="connsiteX677" fmla="*/ 524243 w 1323740"/>
                  <a:gd name="connsiteY677" fmla="*/ 592610 h 832199"/>
                  <a:gd name="connsiteX678" fmla="*/ 523988 w 1323740"/>
                  <a:gd name="connsiteY678" fmla="*/ 599853 h 832199"/>
                  <a:gd name="connsiteX679" fmla="*/ 527110 w 1323740"/>
                  <a:gd name="connsiteY679" fmla="*/ 612070 h 832199"/>
                  <a:gd name="connsiteX680" fmla="*/ 525303 w 1323740"/>
                  <a:gd name="connsiteY680" fmla="*/ 614568 h 832199"/>
                  <a:gd name="connsiteX681" fmla="*/ 519548 w 1323740"/>
                  <a:gd name="connsiteY681" fmla="*/ 618504 h 832199"/>
                  <a:gd name="connsiteX682" fmla="*/ 512194 w 1323740"/>
                  <a:gd name="connsiteY682" fmla="*/ 621952 h 832199"/>
                  <a:gd name="connsiteX683" fmla="*/ 507889 w 1323740"/>
                  <a:gd name="connsiteY683" fmla="*/ 622218 h 832199"/>
                  <a:gd name="connsiteX684" fmla="*/ 502187 w 1323740"/>
                  <a:gd name="connsiteY684" fmla="*/ 625769 h 832199"/>
                  <a:gd name="connsiteX685" fmla="*/ 500413 w 1323740"/>
                  <a:gd name="connsiteY685" fmla="*/ 627847 h 832199"/>
                  <a:gd name="connsiteX686" fmla="*/ 497134 w 1323740"/>
                  <a:gd name="connsiteY686" fmla="*/ 638206 h 832199"/>
                  <a:gd name="connsiteX687" fmla="*/ 495968 w 1323740"/>
                  <a:gd name="connsiteY687" fmla="*/ 644856 h 832199"/>
                  <a:gd name="connsiteX688" fmla="*/ 492924 w 1323740"/>
                  <a:gd name="connsiteY688" fmla="*/ 651514 h 832199"/>
                  <a:gd name="connsiteX689" fmla="*/ 487551 w 1323740"/>
                  <a:gd name="connsiteY689" fmla="*/ 652547 h 832199"/>
                  <a:gd name="connsiteX690" fmla="*/ 483422 w 1323740"/>
                  <a:gd name="connsiteY690" fmla="*/ 650850 h 832199"/>
                  <a:gd name="connsiteX691" fmla="*/ 477815 w 1323740"/>
                  <a:gd name="connsiteY691" fmla="*/ 646046 h 832199"/>
                  <a:gd name="connsiteX692" fmla="*/ 474105 w 1323740"/>
                  <a:gd name="connsiteY692" fmla="*/ 640574 h 832199"/>
                  <a:gd name="connsiteX693" fmla="*/ 470581 w 1323740"/>
                  <a:gd name="connsiteY693" fmla="*/ 631112 h 832199"/>
                  <a:gd name="connsiteX694" fmla="*/ 468342 w 1323740"/>
                  <a:gd name="connsiteY694" fmla="*/ 626155 h 832199"/>
                  <a:gd name="connsiteX695" fmla="*/ 464780 w 1323740"/>
                  <a:gd name="connsiteY695" fmla="*/ 621591 h 832199"/>
                  <a:gd name="connsiteX696" fmla="*/ 460713 w 1323740"/>
                  <a:gd name="connsiteY696" fmla="*/ 620940 h 832199"/>
                  <a:gd name="connsiteX697" fmla="*/ 451906 w 1323740"/>
                  <a:gd name="connsiteY697" fmla="*/ 622176 h 832199"/>
                  <a:gd name="connsiteX698" fmla="*/ 443776 w 1323740"/>
                  <a:gd name="connsiteY698" fmla="*/ 624981 h 832199"/>
                  <a:gd name="connsiteX699" fmla="*/ 440580 w 1323740"/>
                  <a:gd name="connsiteY699" fmla="*/ 628174 h 832199"/>
                  <a:gd name="connsiteX700" fmla="*/ 439302 w 1323740"/>
                  <a:gd name="connsiteY700" fmla="*/ 632530 h 832199"/>
                  <a:gd name="connsiteX701" fmla="*/ 439549 w 1323740"/>
                  <a:gd name="connsiteY701" fmla="*/ 635825 h 832199"/>
                  <a:gd name="connsiteX702" fmla="*/ 443094 w 1323740"/>
                  <a:gd name="connsiteY702" fmla="*/ 647652 h 832199"/>
                  <a:gd name="connsiteX703" fmla="*/ 445727 w 1323740"/>
                  <a:gd name="connsiteY703" fmla="*/ 665706 h 832199"/>
                  <a:gd name="connsiteX704" fmla="*/ 448332 w 1323740"/>
                  <a:gd name="connsiteY704" fmla="*/ 679516 h 832199"/>
                  <a:gd name="connsiteX705" fmla="*/ 447559 w 1323740"/>
                  <a:gd name="connsiteY705" fmla="*/ 684112 h 832199"/>
                  <a:gd name="connsiteX706" fmla="*/ 441143 w 1323740"/>
                  <a:gd name="connsiteY706" fmla="*/ 691293 h 832199"/>
                  <a:gd name="connsiteX707" fmla="*/ 433991 w 1323740"/>
                  <a:gd name="connsiteY707" fmla="*/ 695960 h 832199"/>
                  <a:gd name="connsiteX708" fmla="*/ 430351 w 1323740"/>
                  <a:gd name="connsiteY708" fmla="*/ 697375 h 832199"/>
                  <a:gd name="connsiteX709" fmla="*/ 419260 w 1323740"/>
                  <a:gd name="connsiteY709" fmla="*/ 700254 h 832199"/>
                  <a:gd name="connsiteX710" fmla="*/ 405223 w 1323740"/>
                  <a:gd name="connsiteY710" fmla="*/ 702361 h 832199"/>
                  <a:gd name="connsiteX711" fmla="*/ 392233 w 1323740"/>
                  <a:gd name="connsiteY711" fmla="*/ 697263 h 832199"/>
                  <a:gd name="connsiteX712" fmla="*/ 388068 w 1323740"/>
                  <a:gd name="connsiteY712" fmla="*/ 694720 h 832199"/>
                  <a:gd name="connsiteX713" fmla="*/ 381680 w 1323740"/>
                  <a:gd name="connsiteY713" fmla="*/ 691733 h 832199"/>
                  <a:gd name="connsiteX714" fmla="*/ 375982 w 1323740"/>
                  <a:gd name="connsiteY714" fmla="*/ 690011 h 832199"/>
                  <a:gd name="connsiteX715" fmla="*/ 373024 w 1323740"/>
                  <a:gd name="connsiteY715" fmla="*/ 687647 h 832199"/>
                  <a:gd name="connsiteX716" fmla="*/ 369603 w 1323740"/>
                  <a:gd name="connsiteY716" fmla="*/ 687166 h 832199"/>
                  <a:gd name="connsiteX717" fmla="*/ 367368 w 1323740"/>
                  <a:gd name="connsiteY717" fmla="*/ 688659 h 832199"/>
                  <a:gd name="connsiteX718" fmla="*/ 366341 w 1323740"/>
                  <a:gd name="connsiteY718" fmla="*/ 686394 h 832199"/>
                  <a:gd name="connsiteX719" fmla="*/ 361448 w 1323740"/>
                  <a:gd name="connsiteY719" fmla="*/ 685191 h 832199"/>
                  <a:gd name="connsiteX720" fmla="*/ 355274 w 1323740"/>
                  <a:gd name="connsiteY720" fmla="*/ 685938 h 832199"/>
                  <a:gd name="connsiteX721" fmla="*/ 351560 w 1323740"/>
                  <a:gd name="connsiteY721" fmla="*/ 687481 h 832199"/>
                  <a:gd name="connsiteX722" fmla="*/ 346010 w 1323740"/>
                  <a:gd name="connsiteY722" fmla="*/ 690928 h 832199"/>
                  <a:gd name="connsiteX723" fmla="*/ 341767 w 1323740"/>
                  <a:gd name="connsiteY723" fmla="*/ 689808 h 832199"/>
                  <a:gd name="connsiteX724" fmla="*/ 332709 w 1323740"/>
                  <a:gd name="connsiteY724" fmla="*/ 691247 h 832199"/>
                  <a:gd name="connsiteX725" fmla="*/ 329993 w 1323740"/>
                  <a:gd name="connsiteY725" fmla="*/ 691214 h 832199"/>
                  <a:gd name="connsiteX726" fmla="*/ 323059 w 1323740"/>
                  <a:gd name="connsiteY726" fmla="*/ 687452 h 832199"/>
                  <a:gd name="connsiteX727" fmla="*/ 314716 w 1323740"/>
                  <a:gd name="connsiteY727" fmla="*/ 681760 h 832199"/>
                  <a:gd name="connsiteX728" fmla="*/ 304323 w 1323740"/>
                  <a:gd name="connsiteY728" fmla="*/ 676736 h 832199"/>
                  <a:gd name="connsiteX729" fmla="*/ 302207 w 1323740"/>
                  <a:gd name="connsiteY729" fmla="*/ 676782 h 832199"/>
                  <a:gd name="connsiteX730" fmla="*/ 300683 w 1323740"/>
                  <a:gd name="connsiteY730" fmla="*/ 679445 h 832199"/>
                  <a:gd name="connsiteX731" fmla="*/ 289185 w 1323740"/>
                  <a:gd name="connsiteY731" fmla="*/ 679192 h 832199"/>
                  <a:gd name="connsiteX732" fmla="*/ 278751 w 1323740"/>
                  <a:gd name="connsiteY732" fmla="*/ 674641 h 832199"/>
                  <a:gd name="connsiteX733" fmla="*/ 272465 w 1323740"/>
                  <a:gd name="connsiteY733" fmla="*/ 672837 h 832199"/>
                  <a:gd name="connsiteX734" fmla="*/ 267248 w 1323740"/>
                  <a:gd name="connsiteY734" fmla="*/ 669564 h 832199"/>
                  <a:gd name="connsiteX735" fmla="*/ 268283 w 1323740"/>
                  <a:gd name="connsiteY735" fmla="*/ 663669 h 832199"/>
                  <a:gd name="connsiteX736" fmla="*/ 266028 w 1323740"/>
                  <a:gd name="connsiteY736" fmla="*/ 660238 h 832199"/>
                  <a:gd name="connsiteX737" fmla="*/ 266640 w 1323740"/>
                  <a:gd name="connsiteY737" fmla="*/ 658446 h 832199"/>
                  <a:gd name="connsiteX738" fmla="*/ 275300 w 1323740"/>
                  <a:gd name="connsiteY738" fmla="*/ 648042 h 832199"/>
                  <a:gd name="connsiteX739" fmla="*/ 273271 w 1323740"/>
                  <a:gd name="connsiteY739" fmla="*/ 644769 h 832199"/>
                  <a:gd name="connsiteX740" fmla="*/ 272412 w 1323740"/>
                  <a:gd name="connsiteY740" fmla="*/ 638413 h 832199"/>
                  <a:gd name="connsiteX741" fmla="*/ 267104 w 1323740"/>
                  <a:gd name="connsiteY741" fmla="*/ 634119 h 832199"/>
                  <a:gd name="connsiteX742" fmla="*/ 260105 w 1323740"/>
                  <a:gd name="connsiteY742" fmla="*/ 623831 h 832199"/>
                  <a:gd name="connsiteX743" fmla="*/ 258646 w 1323740"/>
                  <a:gd name="connsiteY743" fmla="*/ 620620 h 832199"/>
                  <a:gd name="connsiteX744" fmla="*/ 258050 w 1323740"/>
                  <a:gd name="connsiteY744" fmla="*/ 614854 h 832199"/>
                  <a:gd name="connsiteX745" fmla="*/ 256346 w 1323740"/>
                  <a:gd name="connsiteY745" fmla="*/ 613294 h 832199"/>
                  <a:gd name="connsiteX746" fmla="*/ 257874 w 1323740"/>
                  <a:gd name="connsiteY746" fmla="*/ 604479 h 832199"/>
                  <a:gd name="connsiteX747" fmla="*/ 257315 w 1323740"/>
                  <a:gd name="connsiteY747" fmla="*/ 595788 h 832199"/>
                  <a:gd name="connsiteX748" fmla="*/ 253248 w 1323740"/>
                  <a:gd name="connsiteY748" fmla="*/ 590793 h 832199"/>
                  <a:gd name="connsiteX749" fmla="*/ 253339 w 1323740"/>
                  <a:gd name="connsiteY749" fmla="*/ 588910 h 832199"/>
                  <a:gd name="connsiteX750" fmla="*/ 257886 w 1323740"/>
                  <a:gd name="connsiteY750" fmla="*/ 589159 h 832199"/>
                  <a:gd name="connsiteX751" fmla="*/ 260946 w 1323740"/>
                  <a:gd name="connsiteY751" fmla="*/ 585495 h 832199"/>
                  <a:gd name="connsiteX752" fmla="*/ 262881 w 1323740"/>
                  <a:gd name="connsiteY752" fmla="*/ 578667 h 832199"/>
                  <a:gd name="connsiteX753" fmla="*/ 263284 w 1323740"/>
                  <a:gd name="connsiteY753" fmla="*/ 569972 h 832199"/>
                  <a:gd name="connsiteX754" fmla="*/ 260371 w 1323740"/>
                  <a:gd name="connsiteY754" fmla="*/ 569798 h 832199"/>
                  <a:gd name="connsiteX755" fmla="*/ 258659 w 1323740"/>
                  <a:gd name="connsiteY755" fmla="*/ 568105 h 832199"/>
                  <a:gd name="connsiteX756" fmla="*/ 258666 w 1323740"/>
                  <a:gd name="connsiteY756" fmla="*/ 558688 h 832199"/>
                  <a:gd name="connsiteX757" fmla="*/ 259217 w 1323740"/>
                  <a:gd name="connsiteY757" fmla="*/ 550105 h 832199"/>
                  <a:gd name="connsiteX758" fmla="*/ 258909 w 1323740"/>
                  <a:gd name="connsiteY758" fmla="*/ 546363 h 832199"/>
                  <a:gd name="connsiteX759" fmla="*/ 259690 w 1323740"/>
                  <a:gd name="connsiteY759" fmla="*/ 541248 h 832199"/>
                  <a:gd name="connsiteX760" fmla="*/ 260142 w 1323740"/>
                  <a:gd name="connsiteY760" fmla="*/ 532636 h 832199"/>
                  <a:gd name="connsiteX761" fmla="*/ 261058 w 1323740"/>
                  <a:gd name="connsiteY761" fmla="*/ 530263 h 832199"/>
                  <a:gd name="connsiteX762" fmla="*/ 265412 w 1323740"/>
                  <a:gd name="connsiteY762" fmla="*/ 527268 h 832199"/>
                  <a:gd name="connsiteX763" fmla="*/ 266254 w 1323740"/>
                  <a:gd name="connsiteY763" fmla="*/ 521157 h 832199"/>
                  <a:gd name="connsiteX764" fmla="*/ 262594 w 1323740"/>
                  <a:gd name="connsiteY764" fmla="*/ 519917 h 832199"/>
                  <a:gd name="connsiteX765" fmla="*/ 256691 w 1323740"/>
                  <a:gd name="connsiteY765" fmla="*/ 516664 h 832199"/>
                  <a:gd name="connsiteX766" fmla="*/ 257056 w 1323740"/>
                  <a:gd name="connsiteY766" fmla="*/ 513204 h 832199"/>
                  <a:gd name="connsiteX767" fmla="*/ 258326 w 1323740"/>
                  <a:gd name="connsiteY767" fmla="*/ 499013 h 832199"/>
                  <a:gd name="connsiteX768" fmla="*/ 258079 w 1323740"/>
                  <a:gd name="connsiteY768" fmla="*/ 489766 h 832199"/>
                  <a:gd name="connsiteX769" fmla="*/ 256387 w 1323740"/>
                  <a:gd name="connsiteY769" fmla="*/ 487298 h 832199"/>
                  <a:gd name="connsiteX770" fmla="*/ 251687 w 1323740"/>
                  <a:gd name="connsiteY770" fmla="*/ 487252 h 832199"/>
                  <a:gd name="connsiteX771" fmla="*/ 250373 w 1323740"/>
                  <a:gd name="connsiteY771" fmla="*/ 485335 h 832199"/>
                  <a:gd name="connsiteX772" fmla="*/ 245373 w 1323740"/>
                  <a:gd name="connsiteY772" fmla="*/ 485323 h 832199"/>
                  <a:gd name="connsiteX773" fmla="*/ 246302 w 1323740"/>
                  <a:gd name="connsiteY773" fmla="*/ 478109 h 832199"/>
                  <a:gd name="connsiteX774" fmla="*/ 248730 w 1323740"/>
                  <a:gd name="connsiteY774" fmla="*/ 476375 h 832199"/>
                  <a:gd name="connsiteX775" fmla="*/ 252895 w 1323740"/>
                  <a:gd name="connsiteY775" fmla="*/ 475773 h 832199"/>
                  <a:gd name="connsiteX776" fmla="*/ 253047 w 1323740"/>
                  <a:gd name="connsiteY776" fmla="*/ 468144 h 832199"/>
                  <a:gd name="connsiteX777" fmla="*/ 254201 w 1323740"/>
                  <a:gd name="connsiteY777" fmla="*/ 462224 h 832199"/>
                  <a:gd name="connsiteX778" fmla="*/ 255048 w 1323740"/>
                  <a:gd name="connsiteY778" fmla="*/ 454151 h 832199"/>
                  <a:gd name="connsiteX779" fmla="*/ 254341 w 1323740"/>
                  <a:gd name="connsiteY779" fmla="*/ 448613 h 832199"/>
                  <a:gd name="connsiteX780" fmla="*/ 252878 w 1323740"/>
                  <a:gd name="connsiteY780" fmla="*/ 445630 h 832199"/>
                  <a:gd name="connsiteX781" fmla="*/ 250512 w 1323740"/>
                  <a:gd name="connsiteY781" fmla="*/ 445647 h 832199"/>
                  <a:gd name="connsiteX782" fmla="*/ 248150 w 1323740"/>
                  <a:gd name="connsiteY782" fmla="*/ 449397 h 832199"/>
                  <a:gd name="connsiteX783" fmla="*/ 247197 w 1323740"/>
                  <a:gd name="connsiteY783" fmla="*/ 454164 h 832199"/>
                  <a:gd name="connsiteX784" fmla="*/ 244617 w 1323740"/>
                  <a:gd name="connsiteY784" fmla="*/ 462954 h 832199"/>
                  <a:gd name="connsiteX785" fmla="*/ 242239 w 1323740"/>
                  <a:gd name="connsiteY785" fmla="*/ 468472 h 832199"/>
                  <a:gd name="connsiteX786" fmla="*/ 237437 w 1323740"/>
                  <a:gd name="connsiteY786" fmla="*/ 473155 h 832199"/>
                  <a:gd name="connsiteX787" fmla="*/ 231513 w 1323740"/>
                  <a:gd name="connsiteY787" fmla="*/ 474213 h 832199"/>
                  <a:gd name="connsiteX788" fmla="*/ 228498 w 1323740"/>
                  <a:gd name="connsiteY788" fmla="*/ 473280 h 832199"/>
                  <a:gd name="connsiteX789" fmla="*/ 219218 w 1323740"/>
                  <a:gd name="connsiteY789" fmla="*/ 463942 h 832199"/>
                  <a:gd name="connsiteX790" fmla="*/ 213569 w 1323740"/>
                  <a:gd name="connsiteY790" fmla="*/ 454587 h 832199"/>
                  <a:gd name="connsiteX791" fmla="*/ 212440 w 1323740"/>
                  <a:gd name="connsiteY791" fmla="*/ 451812 h 832199"/>
                  <a:gd name="connsiteX792" fmla="*/ 213323 w 1323740"/>
                  <a:gd name="connsiteY792" fmla="*/ 445261 h 832199"/>
                  <a:gd name="connsiteX793" fmla="*/ 219000 w 1323740"/>
                  <a:gd name="connsiteY793" fmla="*/ 439188 h 832199"/>
                  <a:gd name="connsiteX794" fmla="*/ 226247 w 1323740"/>
                  <a:gd name="connsiteY794" fmla="*/ 434790 h 832199"/>
                  <a:gd name="connsiteX795" fmla="*/ 229508 w 1323740"/>
                  <a:gd name="connsiteY795" fmla="*/ 431841 h 832199"/>
                  <a:gd name="connsiteX796" fmla="*/ 232232 w 1323740"/>
                  <a:gd name="connsiteY796" fmla="*/ 426958 h 832199"/>
                  <a:gd name="connsiteX797" fmla="*/ 236101 w 1323740"/>
                  <a:gd name="connsiteY797" fmla="*/ 414484 h 832199"/>
                  <a:gd name="connsiteX798" fmla="*/ 240982 w 1323740"/>
                  <a:gd name="connsiteY798" fmla="*/ 403702 h 832199"/>
                  <a:gd name="connsiteX799" fmla="*/ 244646 w 1323740"/>
                  <a:gd name="connsiteY799" fmla="*/ 397567 h 832199"/>
                  <a:gd name="connsiteX800" fmla="*/ 249913 w 1323740"/>
                  <a:gd name="connsiteY800" fmla="*/ 385499 h 832199"/>
                  <a:gd name="connsiteX801" fmla="*/ 257245 w 1323740"/>
                  <a:gd name="connsiteY801" fmla="*/ 352361 h 832199"/>
                  <a:gd name="connsiteX802" fmla="*/ 260499 w 1323740"/>
                  <a:gd name="connsiteY802" fmla="*/ 345981 h 832199"/>
                  <a:gd name="connsiteX803" fmla="*/ 268337 w 1323740"/>
                  <a:gd name="connsiteY803" fmla="*/ 337476 h 832199"/>
                  <a:gd name="connsiteX804" fmla="*/ 270005 w 1323740"/>
                  <a:gd name="connsiteY804" fmla="*/ 333892 h 832199"/>
                  <a:gd name="connsiteX805" fmla="*/ 270157 w 1323740"/>
                  <a:gd name="connsiteY805" fmla="*/ 329092 h 832199"/>
                  <a:gd name="connsiteX806" fmla="*/ 268703 w 1323740"/>
                  <a:gd name="connsiteY806" fmla="*/ 323898 h 832199"/>
                  <a:gd name="connsiteX807" fmla="*/ 269384 w 1323740"/>
                  <a:gd name="connsiteY807" fmla="*/ 321102 h 832199"/>
                  <a:gd name="connsiteX808" fmla="*/ 271726 w 1323740"/>
                  <a:gd name="connsiteY808" fmla="*/ 318223 h 832199"/>
                  <a:gd name="connsiteX809" fmla="*/ 270231 w 1323740"/>
                  <a:gd name="connsiteY809" fmla="*/ 315112 h 832199"/>
                  <a:gd name="connsiteX810" fmla="*/ 271266 w 1323740"/>
                  <a:gd name="connsiteY810" fmla="*/ 308756 h 832199"/>
                  <a:gd name="connsiteX811" fmla="*/ 274922 w 1323740"/>
                  <a:gd name="connsiteY811" fmla="*/ 306006 h 832199"/>
                  <a:gd name="connsiteX812" fmla="*/ 278718 w 1323740"/>
                  <a:gd name="connsiteY812" fmla="*/ 299987 h 832199"/>
                  <a:gd name="connsiteX813" fmla="*/ 281684 w 1323740"/>
                  <a:gd name="connsiteY813" fmla="*/ 296431 h 832199"/>
                  <a:gd name="connsiteX814" fmla="*/ 287915 w 1323740"/>
                  <a:gd name="connsiteY814" fmla="*/ 291943 h 832199"/>
                  <a:gd name="connsiteX815" fmla="*/ 287312 w 1323740"/>
                  <a:gd name="connsiteY815" fmla="*/ 284214 h 832199"/>
                  <a:gd name="connsiteX816" fmla="*/ 305407 w 1323740"/>
                  <a:gd name="connsiteY816" fmla="*/ 240734 h 832199"/>
                  <a:gd name="connsiteX817" fmla="*/ 307338 w 1323740"/>
                  <a:gd name="connsiteY817" fmla="*/ 214180 h 832199"/>
                  <a:gd name="connsiteX818" fmla="*/ 309088 w 1323740"/>
                  <a:gd name="connsiteY818" fmla="*/ 211533 h 832199"/>
                  <a:gd name="connsiteX819" fmla="*/ 311622 w 1323740"/>
                  <a:gd name="connsiteY819" fmla="*/ 207717 h 832199"/>
                  <a:gd name="connsiteX820" fmla="*/ 303135 w 1323740"/>
                  <a:gd name="connsiteY820" fmla="*/ 188078 h 832199"/>
                  <a:gd name="connsiteX821" fmla="*/ 300551 w 1323740"/>
                  <a:gd name="connsiteY821" fmla="*/ 181225 h 832199"/>
                  <a:gd name="connsiteX822" fmla="*/ 300597 w 1323740"/>
                  <a:gd name="connsiteY822" fmla="*/ 167323 h 832199"/>
                  <a:gd name="connsiteX823" fmla="*/ 298884 w 1323740"/>
                  <a:gd name="connsiteY823" fmla="*/ 167016 h 832199"/>
                  <a:gd name="connsiteX824" fmla="*/ 290085 w 1323740"/>
                  <a:gd name="connsiteY824" fmla="*/ 158068 h 832199"/>
                  <a:gd name="connsiteX825" fmla="*/ 295815 w 1323740"/>
                  <a:gd name="connsiteY825" fmla="*/ 153708 h 832199"/>
                  <a:gd name="connsiteX826" fmla="*/ 304664 w 1323740"/>
                  <a:gd name="connsiteY826" fmla="*/ 138774 h 832199"/>
                  <a:gd name="connsiteX827" fmla="*/ 323306 w 1323740"/>
                  <a:gd name="connsiteY827" fmla="*/ 121969 h 832199"/>
                  <a:gd name="connsiteX828" fmla="*/ 323712 w 1323740"/>
                  <a:gd name="connsiteY828" fmla="*/ 119687 h 832199"/>
                  <a:gd name="connsiteX829" fmla="*/ 314018 w 1323740"/>
                  <a:gd name="connsiteY829" fmla="*/ 117380 h 832199"/>
                  <a:gd name="connsiteX830" fmla="*/ 314231 w 1323740"/>
                  <a:gd name="connsiteY830" fmla="*/ 115252 h 832199"/>
                  <a:gd name="connsiteX831" fmla="*/ 322492 w 1323740"/>
                  <a:gd name="connsiteY831" fmla="*/ 116770 h 832199"/>
                  <a:gd name="connsiteX832" fmla="*/ 325898 w 1323740"/>
                  <a:gd name="connsiteY832" fmla="*/ 114136 h 832199"/>
                  <a:gd name="connsiteX833" fmla="*/ 327948 w 1323740"/>
                  <a:gd name="connsiteY833" fmla="*/ 110498 h 832199"/>
                  <a:gd name="connsiteX834" fmla="*/ 331591 w 1323740"/>
                  <a:gd name="connsiteY834" fmla="*/ 109896 h 832199"/>
                  <a:gd name="connsiteX835" fmla="*/ 334032 w 1323740"/>
                  <a:gd name="connsiteY835" fmla="*/ 107876 h 832199"/>
                  <a:gd name="connsiteX836" fmla="*/ 335231 w 1323740"/>
                  <a:gd name="connsiteY836" fmla="*/ 97700 h 832199"/>
                  <a:gd name="connsiteX837" fmla="*/ 336102 w 1323740"/>
                  <a:gd name="connsiteY837" fmla="*/ 96725 h 832199"/>
                  <a:gd name="connsiteX838" fmla="*/ 341693 w 1323740"/>
                  <a:gd name="connsiteY838" fmla="*/ 96766 h 832199"/>
                  <a:gd name="connsiteX839" fmla="*/ 347617 w 1323740"/>
                  <a:gd name="connsiteY839" fmla="*/ 94941 h 832199"/>
                  <a:gd name="connsiteX840" fmla="*/ 352451 w 1323740"/>
                  <a:gd name="connsiteY840" fmla="*/ 92822 h 832199"/>
                  <a:gd name="connsiteX841" fmla="*/ 354699 w 1323740"/>
                  <a:gd name="connsiteY841" fmla="*/ 90975 h 832199"/>
                  <a:gd name="connsiteX842" fmla="*/ 359493 w 1323740"/>
                  <a:gd name="connsiteY842" fmla="*/ 83479 h 832199"/>
                  <a:gd name="connsiteX843" fmla="*/ 364089 w 1323740"/>
                  <a:gd name="connsiteY843" fmla="*/ 78945 h 832199"/>
                  <a:gd name="connsiteX844" fmla="*/ 367524 w 1323740"/>
                  <a:gd name="connsiteY844" fmla="*/ 76547 h 832199"/>
                  <a:gd name="connsiteX845" fmla="*/ 378250 w 1323740"/>
                  <a:gd name="connsiteY845" fmla="*/ 61837 h 832199"/>
                  <a:gd name="connsiteX846" fmla="*/ 381179 w 1323740"/>
                  <a:gd name="connsiteY846" fmla="*/ 56157 h 832199"/>
                  <a:gd name="connsiteX847" fmla="*/ 382522 w 1323740"/>
                  <a:gd name="connsiteY847" fmla="*/ 47031 h 832199"/>
                  <a:gd name="connsiteX848" fmla="*/ 378903 w 1323740"/>
                  <a:gd name="connsiteY848" fmla="*/ 42775 h 832199"/>
                  <a:gd name="connsiteX849" fmla="*/ 375633 w 1323740"/>
                  <a:gd name="connsiteY849" fmla="*/ 41223 h 832199"/>
                  <a:gd name="connsiteX850" fmla="*/ 375255 w 1323740"/>
                  <a:gd name="connsiteY850" fmla="*/ 37448 h 832199"/>
                  <a:gd name="connsiteX851" fmla="*/ 376898 w 1323740"/>
                  <a:gd name="connsiteY851" fmla="*/ 34486 h 832199"/>
                  <a:gd name="connsiteX852" fmla="*/ 387197 w 1323740"/>
                  <a:gd name="connsiteY852" fmla="*/ 32967 h 832199"/>
                  <a:gd name="connsiteX853" fmla="*/ 393195 w 1323740"/>
                  <a:gd name="connsiteY853" fmla="*/ 30022 h 832199"/>
                  <a:gd name="connsiteX854" fmla="*/ 395072 w 1323740"/>
                  <a:gd name="connsiteY854" fmla="*/ 25841 h 832199"/>
                  <a:gd name="connsiteX855" fmla="*/ 402072 w 1323740"/>
                  <a:gd name="connsiteY855" fmla="*/ 15025 h 832199"/>
                  <a:gd name="connsiteX856" fmla="*/ 404126 w 1323740"/>
                  <a:gd name="connsiteY856" fmla="*/ 0 h 832199"/>
                  <a:gd name="connsiteX857" fmla="*/ 411475 w 1323740"/>
                  <a:gd name="connsiteY857" fmla="*/ 10350 h 832199"/>
                  <a:gd name="connsiteX858" fmla="*/ 421120 w 1323740"/>
                  <a:gd name="connsiteY858" fmla="*/ 22978 h 832199"/>
                  <a:gd name="connsiteX859" fmla="*/ 427254 w 1323740"/>
                  <a:gd name="connsiteY859" fmla="*/ 30250 h 832199"/>
                  <a:gd name="connsiteX860" fmla="*/ 436899 w 1323740"/>
                  <a:gd name="connsiteY860" fmla="*/ 40468 h 832199"/>
                  <a:gd name="connsiteX861" fmla="*/ 445658 w 1323740"/>
                  <a:gd name="connsiteY861" fmla="*/ 48470 h 832199"/>
                  <a:gd name="connsiteX862" fmla="*/ 455295 w 1323740"/>
                  <a:gd name="connsiteY862" fmla="*/ 56004 h 832199"/>
                  <a:gd name="connsiteX863" fmla="*/ 465667 w 1323740"/>
                  <a:gd name="connsiteY863" fmla="*/ 62359 h 832199"/>
                  <a:gd name="connsiteX864" fmla="*/ 485275 w 1323740"/>
                  <a:gd name="connsiteY864" fmla="*/ 68312 h 832199"/>
                  <a:gd name="connsiteX865" fmla="*/ 549536 w 1323740"/>
                  <a:gd name="connsiteY865" fmla="*/ 86777 h 832199"/>
                  <a:gd name="connsiteX866" fmla="*/ 560348 w 1323740"/>
                  <a:gd name="connsiteY866" fmla="*/ 89893 h 832199"/>
                  <a:gd name="connsiteX867" fmla="*/ 575116 w 1323740"/>
                  <a:gd name="connsiteY867" fmla="*/ 90432 h 832199"/>
                  <a:gd name="connsiteX868" fmla="*/ 605022 w 1323740"/>
                  <a:gd name="connsiteY868" fmla="*/ 86250 h 832199"/>
                  <a:gd name="connsiteX869" fmla="*/ 615239 w 1323740"/>
                  <a:gd name="connsiteY869" fmla="*/ 86466 h 832199"/>
                  <a:gd name="connsiteX870" fmla="*/ 636152 w 1323740"/>
                  <a:gd name="connsiteY870" fmla="*/ 86387 h 832199"/>
                  <a:gd name="connsiteX871" fmla="*/ 639402 w 1323740"/>
                  <a:gd name="connsiteY871" fmla="*/ 86329 h 832199"/>
                  <a:gd name="connsiteX872" fmla="*/ 653184 w 1323740"/>
                  <a:gd name="connsiteY872" fmla="*/ 84578 h 832199"/>
                  <a:gd name="connsiteX873" fmla="*/ 671456 w 1323740"/>
                  <a:gd name="connsiteY873" fmla="*/ 74365 h 832199"/>
                  <a:gd name="connsiteX874" fmla="*/ 680108 w 1323740"/>
                  <a:gd name="connsiteY874" fmla="*/ 74315 h 832199"/>
                  <a:gd name="connsiteX875" fmla="*/ 693906 w 1323740"/>
                  <a:gd name="connsiteY875" fmla="*/ 74460 h 832199"/>
                  <a:gd name="connsiteX876" fmla="*/ 719733 w 1323740"/>
                  <a:gd name="connsiteY876" fmla="*/ 76928 h 832199"/>
                  <a:gd name="connsiteX877" fmla="*/ 742869 w 1323740"/>
                  <a:gd name="connsiteY877" fmla="*/ 78899 h 832199"/>
                  <a:gd name="connsiteX878" fmla="*/ 747318 w 1323740"/>
                  <a:gd name="connsiteY878" fmla="*/ 78277 h 832199"/>
                  <a:gd name="connsiteX879" fmla="*/ 757338 w 1323740"/>
                  <a:gd name="connsiteY879" fmla="*/ 77721 h 832199"/>
                  <a:gd name="connsiteX880" fmla="*/ 769008 w 1323740"/>
                  <a:gd name="connsiteY880" fmla="*/ 71631 h 832199"/>
                  <a:gd name="connsiteX881" fmla="*/ 771900 w 1323740"/>
                  <a:gd name="connsiteY881" fmla="*/ 71295 h 832199"/>
                  <a:gd name="connsiteX882" fmla="*/ 783550 w 1323740"/>
                  <a:gd name="connsiteY882" fmla="*/ 71731 h 832199"/>
                  <a:gd name="connsiteX883" fmla="*/ 794999 w 1323740"/>
                  <a:gd name="connsiteY883" fmla="*/ 78144 h 832199"/>
                  <a:gd name="connsiteX884" fmla="*/ 797509 w 1323740"/>
                  <a:gd name="connsiteY884" fmla="*/ 81728 h 832199"/>
                  <a:gd name="connsiteX885" fmla="*/ 802989 w 1323740"/>
                  <a:gd name="connsiteY885" fmla="*/ 87316 h 832199"/>
                  <a:gd name="connsiteX886" fmla="*/ 808864 w 1323740"/>
                  <a:gd name="connsiteY886" fmla="*/ 90154 h 832199"/>
                  <a:gd name="connsiteX887" fmla="*/ 814800 w 1323740"/>
                  <a:gd name="connsiteY887" fmla="*/ 94145 h 832199"/>
                  <a:gd name="connsiteX888" fmla="*/ 817137 w 1323740"/>
                  <a:gd name="connsiteY888" fmla="*/ 96829 h 832199"/>
                  <a:gd name="connsiteX889" fmla="*/ 823143 w 1323740"/>
                  <a:gd name="connsiteY889" fmla="*/ 98053 h 832199"/>
                  <a:gd name="connsiteX890" fmla="*/ 828118 w 1323740"/>
                  <a:gd name="connsiteY890" fmla="*/ 99114 h 832199"/>
                  <a:gd name="connsiteX891" fmla="*/ 841658 w 1323740"/>
                  <a:gd name="connsiteY891" fmla="*/ 105474 h 832199"/>
                  <a:gd name="connsiteX892" fmla="*/ 858669 w 1323740"/>
                  <a:gd name="connsiteY892" fmla="*/ 112983 h 832199"/>
                  <a:gd name="connsiteX893" fmla="*/ 872767 w 1323740"/>
                  <a:gd name="connsiteY893" fmla="*/ 117816 h 832199"/>
                  <a:gd name="connsiteX894" fmla="*/ 891282 w 1323740"/>
                  <a:gd name="connsiteY894" fmla="*/ 121956 h 832199"/>
                  <a:gd name="connsiteX895" fmla="*/ 899966 w 1323740"/>
                  <a:gd name="connsiteY895" fmla="*/ 123657 h 832199"/>
                  <a:gd name="connsiteX896" fmla="*/ 904892 w 1323740"/>
                  <a:gd name="connsiteY896" fmla="*/ 125719 h 832199"/>
                  <a:gd name="connsiteX897" fmla="*/ 920638 w 1323740"/>
                  <a:gd name="connsiteY897" fmla="*/ 130340 h 832199"/>
                  <a:gd name="connsiteX898" fmla="*/ 926656 w 1323740"/>
                  <a:gd name="connsiteY898" fmla="*/ 130780 h 832199"/>
                  <a:gd name="connsiteX899" fmla="*/ 940906 w 1323740"/>
                  <a:gd name="connsiteY899" fmla="*/ 131240 h 832199"/>
                  <a:gd name="connsiteX900" fmla="*/ 954109 w 1323740"/>
                  <a:gd name="connsiteY900" fmla="*/ 132559 h 832199"/>
                  <a:gd name="connsiteX901" fmla="*/ 964309 w 1323740"/>
                  <a:gd name="connsiteY901" fmla="*/ 128664 h 832199"/>
                  <a:gd name="connsiteX902" fmla="*/ 970521 w 1323740"/>
                  <a:gd name="connsiteY902" fmla="*/ 128432 h 832199"/>
                  <a:gd name="connsiteX903" fmla="*/ 975290 w 1323740"/>
                  <a:gd name="connsiteY903" fmla="*/ 128929 h 832199"/>
                  <a:gd name="connsiteX904" fmla="*/ 984792 w 1323740"/>
                  <a:gd name="connsiteY904" fmla="*/ 128054 h 832199"/>
                  <a:gd name="connsiteX905" fmla="*/ 993411 w 1323740"/>
                  <a:gd name="connsiteY905" fmla="*/ 128676 h 832199"/>
                  <a:gd name="connsiteX906" fmla="*/ 1006667 w 1323740"/>
                  <a:gd name="connsiteY906" fmla="*/ 132091 h 832199"/>
                  <a:gd name="connsiteX907" fmla="*/ 1010421 w 1323740"/>
                  <a:gd name="connsiteY907" fmla="*/ 134605 h 832199"/>
                  <a:gd name="connsiteX908" fmla="*/ 1033619 w 1323740"/>
                  <a:gd name="connsiteY908" fmla="*/ 138135 h 832199"/>
                  <a:gd name="connsiteX909" fmla="*/ 1042086 w 1323740"/>
                  <a:gd name="connsiteY909" fmla="*/ 140263 h 832199"/>
                  <a:gd name="connsiteX910" fmla="*/ 1052097 w 1323740"/>
                  <a:gd name="connsiteY910" fmla="*/ 144192 h 832199"/>
                  <a:gd name="connsiteX911" fmla="*/ 1057556 w 1323740"/>
                  <a:gd name="connsiteY911" fmla="*/ 146689 h 832199"/>
                  <a:gd name="connsiteX912" fmla="*/ 1068073 w 1323740"/>
                  <a:gd name="connsiteY912" fmla="*/ 148502 h 832199"/>
                  <a:gd name="connsiteX913" fmla="*/ 1070098 w 1323740"/>
                  <a:gd name="connsiteY913" fmla="*/ 148469 h 832199"/>
                  <a:gd name="connsiteX914" fmla="*/ 1095871 w 1323740"/>
                  <a:gd name="connsiteY914" fmla="*/ 148352 h 832199"/>
                  <a:gd name="connsiteX915" fmla="*/ 1108093 w 1323740"/>
                  <a:gd name="connsiteY915" fmla="*/ 148037 h 832199"/>
                  <a:gd name="connsiteX916" fmla="*/ 1113186 w 1323740"/>
                  <a:gd name="connsiteY916" fmla="*/ 149091 h 832199"/>
                  <a:gd name="connsiteX917" fmla="*/ 1125383 w 1323740"/>
                  <a:gd name="connsiteY917" fmla="*/ 150580 h 832199"/>
                  <a:gd name="connsiteX918" fmla="*/ 1135304 w 1323740"/>
                  <a:gd name="connsiteY918" fmla="*/ 151157 h 832199"/>
                  <a:gd name="connsiteX919" fmla="*/ 1140455 w 1323740"/>
                  <a:gd name="connsiteY919" fmla="*/ 152908 h 832199"/>
                  <a:gd name="connsiteX920" fmla="*/ 1143820 w 1323740"/>
                  <a:gd name="connsiteY920" fmla="*/ 157031 h 832199"/>
                  <a:gd name="connsiteX921" fmla="*/ 1153371 w 1323740"/>
                  <a:gd name="connsiteY921" fmla="*/ 158458 h 83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</a:cxnLst>
                <a:rect l="l" t="t" r="r" b="b"/>
                <a:pathLst>
                  <a:path w="1323740" h="832199">
                    <a:moveTo>
                      <a:pt x="163218" y="666751"/>
                    </a:moveTo>
                    <a:lnTo>
                      <a:pt x="164089" y="669543"/>
                    </a:lnTo>
                    <a:lnTo>
                      <a:pt x="168755" y="670066"/>
                    </a:lnTo>
                    <a:lnTo>
                      <a:pt x="173627" y="674691"/>
                    </a:lnTo>
                    <a:lnTo>
                      <a:pt x="174170" y="677425"/>
                    </a:lnTo>
                    <a:lnTo>
                      <a:pt x="176610" y="679437"/>
                    </a:lnTo>
                    <a:lnTo>
                      <a:pt x="175764" y="681540"/>
                    </a:lnTo>
                    <a:lnTo>
                      <a:pt x="176080" y="685888"/>
                    </a:lnTo>
                    <a:lnTo>
                      <a:pt x="177579" y="688953"/>
                    </a:lnTo>
                    <a:lnTo>
                      <a:pt x="173570" y="688759"/>
                    </a:lnTo>
                    <a:lnTo>
                      <a:pt x="169918" y="685900"/>
                    </a:lnTo>
                    <a:lnTo>
                      <a:pt x="168525" y="687132"/>
                    </a:lnTo>
                    <a:lnTo>
                      <a:pt x="165144" y="685763"/>
                    </a:lnTo>
                    <a:lnTo>
                      <a:pt x="161583" y="685697"/>
                    </a:lnTo>
                    <a:lnTo>
                      <a:pt x="157915" y="686958"/>
                    </a:lnTo>
                    <a:lnTo>
                      <a:pt x="155585" y="686398"/>
                    </a:lnTo>
                    <a:lnTo>
                      <a:pt x="153577" y="689169"/>
                    </a:lnTo>
                    <a:lnTo>
                      <a:pt x="154008" y="692542"/>
                    </a:lnTo>
                    <a:lnTo>
                      <a:pt x="148014" y="691866"/>
                    </a:lnTo>
                    <a:lnTo>
                      <a:pt x="143175" y="695002"/>
                    </a:lnTo>
                    <a:lnTo>
                      <a:pt x="143935" y="697894"/>
                    </a:lnTo>
                    <a:lnTo>
                      <a:pt x="142329" y="698835"/>
                    </a:lnTo>
                    <a:lnTo>
                      <a:pt x="140423" y="703382"/>
                    </a:lnTo>
                    <a:lnTo>
                      <a:pt x="144859" y="704079"/>
                    </a:lnTo>
                    <a:lnTo>
                      <a:pt x="140907" y="706551"/>
                    </a:lnTo>
                    <a:lnTo>
                      <a:pt x="135530" y="705357"/>
                    </a:lnTo>
                    <a:lnTo>
                      <a:pt x="133262" y="703058"/>
                    </a:lnTo>
                    <a:lnTo>
                      <a:pt x="129372" y="704274"/>
                    </a:lnTo>
                    <a:lnTo>
                      <a:pt x="128805" y="706431"/>
                    </a:lnTo>
                    <a:lnTo>
                      <a:pt x="125918" y="708758"/>
                    </a:lnTo>
                    <a:lnTo>
                      <a:pt x="133012" y="710741"/>
                    </a:lnTo>
                    <a:lnTo>
                      <a:pt x="138278" y="711318"/>
                    </a:lnTo>
                    <a:lnTo>
                      <a:pt x="136520" y="714184"/>
                    </a:lnTo>
                    <a:lnTo>
                      <a:pt x="132958" y="714438"/>
                    </a:lnTo>
                    <a:lnTo>
                      <a:pt x="131254" y="711666"/>
                    </a:lnTo>
                    <a:lnTo>
                      <a:pt x="124981" y="711737"/>
                    </a:lnTo>
                    <a:lnTo>
                      <a:pt x="123617" y="716491"/>
                    </a:lnTo>
                    <a:lnTo>
                      <a:pt x="130786" y="715645"/>
                    </a:lnTo>
                    <a:lnTo>
                      <a:pt x="130095" y="718412"/>
                    </a:lnTo>
                    <a:lnTo>
                      <a:pt x="131800" y="720988"/>
                    </a:lnTo>
                    <a:lnTo>
                      <a:pt x="129619" y="722378"/>
                    </a:lnTo>
                    <a:lnTo>
                      <a:pt x="129874" y="726107"/>
                    </a:lnTo>
                    <a:lnTo>
                      <a:pt x="127298" y="728248"/>
                    </a:lnTo>
                    <a:lnTo>
                      <a:pt x="125544" y="725232"/>
                    </a:lnTo>
                    <a:lnTo>
                      <a:pt x="122717" y="724755"/>
                    </a:lnTo>
                    <a:lnTo>
                      <a:pt x="120626" y="722303"/>
                    </a:lnTo>
                    <a:lnTo>
                      <a:pt x="116745" y="722784"/>
                    </a:lnTo>
                    <a:lnTo>
                      <a:pt x="114276" y="724863"/>
                    </a:lnTo>
                    <a:lnTo>
                      <a:pt x="108389" y="725443"/>
                    </a:lnTo>
                    <a:lnTo>
                      <a:pt x="106372" y="727928"/>
                    </a:lnTo>
                    <a:lnTo>
                      <a:pt x="112965" y="729264"/>
                    </a:lnTo>
                    <a:lnTo>
                      <a:pt x="118236" y="729525"/>
                    </a:lnTo>
                    <a:lnTo>
                      <a:pt x="122422" y="734777"/>
                    </a:lnTo>
                    <a:lnTo>
                      <a:pt x="119809" y="735151"/>
                    </a:lnTo>
                    <a:lnTo>
                      <a:pt x="119045" y="740112"/>
                    </a:lnTo>
                    <a:lnTo>
                      <a:pt x="115902" y="744244"/>
                    </a:lnTo>
                    <a:lnTo>
                      <a:pt x="117110" y="745924"/>
                    </a:lnTo>
                    <a:lnTo>
                      <a:pt x="114255" y="748637"/>
                    </a:lnTo>
                    <a:lnTo>
                      <a:pt x="110529" y="750027"/>
                    </a:lnTo>
                    <a:lnTo>
                      <a:pt x="104034" y="750064"/>
                    </a:lnTo>
                    <a:lnTo>
                      <a:pt x="100994" y="748820"/>
                    </a:lnTo>
                    <a:lnTo>
                      <a:pt x="102732" y="745717"/>
                    </a:lnTo>
                    <a:lnTo>
                      <a:pt x="106733" y="745684"/>
                    </a:lnTo>
                    <a:lnTo>
                      <a:pt x="108964" y="744468"/>
                    </a:lnTo>
                    <a:lnTo>
                      <a:pt x="109654" y="741759"/>
                    </a:lnTo>
                    <a:lnTo>
                      <a:pt x="107050" y="741125"/>
                    </a:lnTo>
                    <a:lnTo>
                      <a:pt x="107510" y="738291"/>
                    </a:lnTo>
                    <a:lnTo>
                      <a:pt x="103065" y="732139"/>
                    </a:lnTo>
                    <a:lnTo>
                      <a:pt x="101327" y="734508"/>
                    </a:lnTo>
                    <a:lnTo>
                      <a:pt x="101664" y="741249"/>
                    </a:lnTo>
                    <a:lnTo>
                      <a:pt x="99339" y="740394"/>
                    </a:lnTo>
                    <a:lnTo>
                      <a:pt x="99031" y="744688"/>
                    </a:lnTo>
                    <a:lnTo>
                      <a:pt x="94335" y="748642"/>
                    </a:lnTo>
                    <a:lnTo>
                      <a:pt x="91665" y="749011"/>
                    </a:lnTo>
                    <a:lnTo>
                      <a:pt x="89427" y="751956"/>
                    </a:lnTo>
                    <a:lnTo>
                      <a:pt x="86530" y="752993"/>
                    </a:lnTo>
                    <a:lnTo>
                      <a:pt x="81437" y="752118"/>
                    </a:lnTo>
                    <a:lnTo>
                      <a:pt x="80968" y="747775"/>
                    </a:lnTo>
                    <a:lnTo>
                      <a:pt x="82656" y="745003"/>
                    </a:lnTo>
                    <a:lnTo>
                      <a:pt x="87410" y="739465"/>
                    </a:lnTo>
                    <a:lnTo>
                      <a:pt x="87348" y="733072"/>
                    </a:lnTo>
                    <a:lnTo>
                      <a:pt x="89496" y="728359"/>
                    </a:lnTo>
                    <a:lnTo>
                      <a:pt x="93637" y="724431"/>
                    </a:lnTo>
                    <a:lnTo>
                      <a:pt x="97018" y="724693"/>
                    </a:lnTo>
                    <a:lnTo>
                      <a:pt x="97971" y="722905"/>
                    </a:lnTo>
                    <a:lnTo>
                      <a:pt x="94713" y="721046"/>
                    </a:lnTo>
                    <a:lnTo>
                      <a:pt x="86497" y="721332"/>
                    </a:lnTo>
                    <a:lnTo>
                      <a:pt x="87512" y="726671"/>
                    </a:lnTo>
                    <a:lnTo>
                      <a:pt x="85815" y="729824"/>
                    </a:lnTo>
                    <a:lnTo>
                      <a:pt x="86009" y="734226"/>
                    </a:lnTo>
                    <a:lnTo>
                      <a:pt x="84131" y="739606"/>
                    </a:lnTo>
                    <a:lnTo>
                      <a:pt x="81527" y="739867"/>
                    </a:lnTo>
                    <a:lnTo>
                      <a:pt x="81613" y="742427"/>
                    </a:lnTo>
                    <a:lnTo>
                      <a:pt x="77361" y="747580"/>
                    </a:lnTo>
                    <a:lnTo>
                      <a:pt x="78955" y="749803"/>
                    </a:lnTo>
                    <a:lnTo>
                      <a:pt x="76227" y="750857"/>
                    </a:lnTo>
                    <a:lnTo>
                      <a:pt x="73068" y="749869"/>
                    </a:lnTo>
                    <a:lnTo>
                      <a:pt x="70669" y="744916"/>
                    </a:lnTo>
                    <a:lnTo>
                      <a:pt x="68275" y="752682"/>
                    </a:lnTo>
                    <a:lnTo>
                      <a:pt x="67186" y="749774"/>
                    </a:lnTo>
                    <a:lnTo>
                      <a:pt x="64869" y="748268"/>
                    </a:lnTo>
                    <a:lnTo>
                      <a:pt x="59048" y="748264"/>
                    </a:lnTo>
                    <a:lnTo>
                      <a:pt x="57027" y="750757"/>
                    </a:lnTo>
                    <a:lnTo>
                      <a:pt x="54192" y="751628"/>
                    </a:lnTo>
                    <a:lnTo>
                      <a:pt x="54554" y="755246"/>
                    </a:lnTo>
                    <a:lnTo>
                      <a:pt x="51444" y="755607"/>
                    </a:lnTo>
                    <a:lnTo>
                      <a:pt x="49932" y="757884"/>
                    </a:lnTo>
                    <a:lnTo>
                      <a:pt x="52015" y="760950"/>
                    </a:lnTo>
                    <a:lnTo>
                      <a:pt x="50660" y="763178"/>
                    </a:lnTo>
                    <a:lnTo>
                      <a:pt x="46663" y="765086"/>
                    </a:lnTo>
                    <a:lnTo>
                      <a:pt x="46802" y="768210"/>
                    </a:lnTo>
                    <a:lnTo>
                      <a:pt x="51670" y="770010"/>
                    </a:lnTo>
                    <a:lnTo>
                      <a:pt x="48716" y="771777"/>
                    </a:lnTo>
                    <a:lnTo>
                      <a:pt x="48018" y="776162"/>
                    </a:lnTo>
                    <a:lnTo>
                      <a:pt x="49497" y="778734"/>
                    </a:lnTo>
                    <a:lnTo>
                      <a:pt x="49390" y="785696"/>
                    </a:lnTo>
                    <a:lnTo>
                      <a:pt x="46001" y="785708"/>
                    </a:lnTo>
                    <a:lnTo>
                      <a:pt x="40817" y="788570"/>
                    </a:lnTo>
                    <a:lnTo>
                      <a:pt x="32790" y="788110"/>
                    </a:lnTo>
                    <a:lnTo>
                      <a:pt x="30859" y="786770"/>
                    </a:lnTo>
                    <a:lnTo>
                      <a:pt x="32757" y="784044"/>
                    </a:lnTo>
                    <a:lnTo>
                      <a:pt x="31779" y="781650"/>
                    </a:lnTo>
                    <a:lnTo>
                      <a:pt x="33266" y="776038"/>
                    </a:lnTo>
                    <a:lnTo>
                      <a:pt x="34491" y="775108"/>
                    </a:lnTo>
                    <a:lnTo>
                      <a:pt x="35526" y="770554"/>
                    </a:lnTo>
                    <a:lnTo>
                      <a:pt x="39350" y="770587"/>
                    </a:lnTo>
                    <a:lnTo>
                      <a:pt x="37876" y="767683"/>
                    </a:lnTo>
                    <a:lnTo>
                      <a:pt x="34100" y="767998"/>
                    </a:lnTo>
                    <a:lnTo>
                      <a:pt x="27593" y="770890"/>
                    </a:lnTo>
                    <a:lnTo>
                      <a:pt x="28296" y="772678"/>
                    </a:lnTo>
                    <a:lnTo>
                      <a:pt x="22783" y="776635"/>
                    </a:lnTo>
                    <a:lnTo>
                      <a:pt x="19040" y="783978"/>
                    </a:lnTo>
                    <a:lnTo>
                      <a:pt x="23243" y="788201"/>
                    </a:lnTo>
                    <a:lnTo>
                      <a:pt x="27565" y="797365"/>
                    </a:lnTo>
                    <a:lnTo>
                      <a:pt x="31253" y="800112"/>
                    </a:lnTo>
                    <a:lnTo>
                      <a:pt x="31833" y="804567"/>
                    </a:lnTo>
                    <a:lnTo>
                      <a:pt x="33599" y="805969"/>
                    </a:lnTo>
                    <a:lnTo>
                      <a:pt x="34014" y="809242"/>
                    </a:lnTo>
                    <a:lnTo>
                      <a:pt x="38956" y="815743"/>
                    </a:lnTo>
                    <a:lnTo>
                      <a:pt x="40944" y="816813"/>
                    </a:lnTo>
                    <a:lnTo>
                      <a:pt x="38315" y="819231"/>
                    </a:lnTo>
                    <a:lnTo>
                      <a:pt x="41190" y="820646"/>
                    </a:lnTo>
                    <a:lnTo>
                      <a:pt x="42674" y="822998"/>
                    </a:lnTo>
                    <a:lnTo>
                      <a:pt x="42481" y="826122"/>
                    </a:lnTo>
                    <a:lnTo>
                      <a:pt x="44847" y="828462"/>
                    </a:lnTo>
                    <a:lnTo>
                      <a:pt x="41996" y="831553"/>
                    </a:lnTo>
                    <a:lnTo>
                      <a:pt x="39494" y="832199"/>
                    </a:lnTo>
                    <a:lnTo>
                      <a:pt x="36236" y="823791"/>
                    </a:lnTo>
                    <a:lnTo>
                      <a:pt x="34338" y="825106"/>
                    </a:lnTo>
                    <a:lnTo>
                      <a:pt x="30645" y="821405"/>
                    </a:lnTo>
                    <a:lnTo>
                      <a:pt x="32950" y="817535"/>
                    </a:lnTo>
                    <a:lnTo>
                      <a:pt x="28715" y="813378"/>
                    </a:lnTo>
                    <a:lnTo>
                      <a:pt x="26690" y="809860"/>
                    </a:lnTo>
                    <a:lnTo>
                      <a:pt x="24167" y="806230"/>
                    </a:lnTo>
                    <a:lnTo>
                      <a:pt x="19870" y="801638"/>
                    </a:lnTo>
                    <a:lnTo>
                      <a:pt x="13462" y="785347"/>
                    </a:lnTo>
                    <a:lnTo>
                      <a:pt x="11539" y="783157"/>
                    </a:lnTo>
                    <a:lnTo>
                      <a:pt x="6059" y="780078"/>
                    </a:lnTo>
                    <a:lnTo>
                      <a:pt x="0" y="774714"/>
                    </a:lnTo>
                    <a:lnTo>
                      <a:pt x="2884" y="769852"/>
                    </a:lnTo>
                    <a:lnTo>
                      <a:pt x="6211" y="760829"/>
                    </a:lnTo>
                    <a:lnTo>
                      <a:pt x="8771" y="758730"/>
                    </a:lnTo>
                    <a:lnTo>
                      <a:pt x="13158" y="758428"/>
                    </a:lnTo>
                    <a:lnTo>
                      <a:pt x="22314" y="750264"/>
                    </a:lnTo>
                    <a:lnTo>
                      <a:pt x="25198" y="749737"/>
                    </a:lnTo>
                    <a:lnTo>
                      <a:pt x="28107" y="746360"/>
                    </a:lnTo>
                    <a:lnTo>
                      <a:pt x="28460" y="743696"/>
                    </a:lnTo>
                    <a:lnTo>
                      <a:pt x="31681" y="743274"/>
                    </a:lnTo>
                    <a:lnTo>
                      <a:pt x="34540" y="739174"/>
                    </a:lnTo>
                    <a:lnTo>
                      <a:pt x="36762" y="738524"/>
                    </a:lnTo>
                    <a:lnTo>
                      <a:pt x="40837" y="735495"/>
                    </a:lnTo>
                    <a:lnTo>
                      <a:pt x="44342" y="734018"/>
                    </a:lnTo>
                    <a:lnTo>
                      <a:pt x="48704" y="729550"/>
                    </a:lnTo>
                    <a:lnTo>
                      <a:pt x="53211" y="727642"/>
                    </a:lnTo>
                    <a:lnTo>
                      <a:pt x="55453" y="724975"/>
                    </a:lnTo>
                    <a:lnTo>
                      <a:pt x="59894" y="723850"/>
                    </a:lnTo>
                    <a:lnTo>
                      <a:pt x="61073" y="721859"/>
                    </a:lnTo>
                    <a:lnTo>
                      <a:pt x="64080" y="720822"/>
                    </a:lnTo>
                    <a:lnTo>
                      <a:pt x="70608" y="716479"/>
                    </a:lnTo>
                    <a:lnTo>
                      <a:pt x="73500" y="715989"/>
                    </a:lnTo>
                    <a:lnTo>
                      <a:pt x="75233" y="713882"/>
                    </a:lnTo>
                    <a:lnTo>
                      <a:pt x="78097" y="710940"/>
                    </a:lnTo>
                    <a:lnTo>
                      <a:pt x="83987" y="707369"/>
                    </a:lnTo>
                    <a:lnTo>
                      <a:pt x="95334" y="698756"/>
                    </a:lnTo>
                    <a:lnTo>
                      <a:pt x="99331" y="698113"/>
                    </a:lnTo>
                    <a:lnTo>
                      <a:pt x="99676" y="695168"/>
                    </a:lnTo>
                    <a:lnTo>
                      <a:pt x="103841" y="692691"/>
                    </a:lnTo>
                    <a:lnTo>
                      <a:pt x="107115" y="692048"/>
                    </a:lnTo>
                    <a:lnTo>
                      <a:pt x="110673" y="689663"/>
                    </a:lnTo>
                    <a:lnTo>
                      <a:pt x="114740" y="685473"/>
                    </a:lnTo>
                    <a:lnTo>
                      <a:pt x="118240" y="684494"/>
                    </a:lnTo>
                    <a:lnTo>
                      <a:pt x="118696" y="681603"/>
                    </a:lnTo>
                    <a:lnTo>
                      <a:pt x="120359" y="679935"/>
                    </a:lnTo>
                    <a:lnTo>
                      <a:pt x="125420" y="679690"/>
                    </a:lnTo>
                    <a:lnTo>
                      <a:pt x="129541" y="674538"/>
                    </a:lnTo>
                    <a:lnTo>
                      <a:pt x="133316" y="673783"/>
                    </a:lnTo>
                    <a:lnTo>
                      <a:pt x="137387" y="669020"/>
                    </a:lnTo>
                    <a:lnTo>
                      <a:pt x="140110" y="668477"/>
                    </a:lnTo>
                    <a:lnTo>
                      <a:pt x="142452" y="666037"/>
                    </a:lnTo>
                    <a:lnTo>
                      <a:pt x="145221" y="666158"/>
                    </a:lnTo>
                    <a:lnTo>
                      <a:pt x="147784" y="664337"/>
                    </a:lnTo>
                    <a:lnTo>
                      <a:pt x="147074" y="662059"/>
                    </a:lnTo>
                    <a:lnTo>
                      <a:pt x="151407" y="661184"/>
                    </a:lnTo>
                    <a:lnTo>
                      <a:pt x="152344" y="663353"/>
                    </a:lnTo>
                    <a:lnTo>
                      <a:pt x="159997" y="665125"/>
                    </a:lnTo>
                    <a:lnTo>
                      <a:pt x="163218" y="666751"/>
                    </a:lnTo>
                    <a:close/>
                    <a:moveTo>
                      <a:pt x="190454" y="634671"/>
                    </a:moveTo>
                    <a:lnTo>
                      <a:pt x="197593" y="641761"/>
                    </a:lnTo>
                    <a:lnTo>
                      <a:pt x="198641" y="645233"/>
                    </a:lnTo>
                    <a:lnTo>
                      <a:pt x="198132" y="645673"/>
                    </a:lnTo>
                    <a:lnTo>
                      <a:pt x="195811" y="643603"/>
                    </a:lnTo>
                    <a:lnTo>
                      <a:pt x="192684" y="646863"/>
                    </a:lnTo>
                    <a:lnTo>
                      <a:pt x="201015" y="647735"/>
                    </a:lnTo>
                    <a:lnTo>
                      <a:pt x="201402" y="650240"/>
                    </a:lnTo>
                    <a:lnTo>
                      <a:pt x="204347" y="650141"/>
                    </a:lnTo>
                    <a:lnTo>
                      <a:pt x="203714" y="655044"/>
                    </a:lnTo>
                    <a:lnTo>
                      <a:pt x="198317" y="656289"/>
                    </a:lnTo>
                    <a:lnTo>
                      <a:pt x="191773" y="652870"/>
                    </a:lnTo>
                    <a:lnTo>
                      <a:pt x="188605" y="652016"/>
                    </a:lnTo>
                    <a:lnTo>
                      <a:pt x="185105" y="652327"/>
                    </a:lnTo>
                    <a:lnTo>
                      <a:pt x="182020" y="658836"/>
                    </a:lnTo>
                    <a:lnTo>
                      <a:pt x="182123" y="662233"/>
                    </a:lnTo>
                    <a:lnTo>
                      <a:pt x="180656" y="667996"/>
                    </a:lnTo>
                    <a:lnTo>
                      <a:pt x="178159" y="667436"/>
                    </a:lnTo>
                    <a:lnTo>
                      <a:pt x="176622" y="662478"/>
                    </a:lnTo>
                    <a:lnTo>
                      <a:pt x="173681" y="659674"/>
                    </a:lnTo>
                    <a:lnTo>
                      <a:pt x="172362" y="657011"/>
                    </a:lnTo>
                    <a:lnTo>
                      <a:pt x="169421" y="655484"/>
                    </a:lnTo>
                    <a:lnTo>
                      <a:pt x="169043" y="652713"/>
                    </a:lnTo>
                    <a:lnTo>
                      <a:pt x="170830" y="651825"/>
                    </a:lnTo>
                    <a:lnTo>
                      <a:pt x="169507" y="648826"/>
                    </a:lnTo>
                    <a:lnTo>
                      <a:pt x="171401" y="647656"/>
                    </a:lnTo>
                    <a:lnTo>
                      <a:pt x="172194" y="643379"/>
                    </a:lnTo>
                    <a:lnTo>
                      <a:pt x="175258" y="640682"/>
                    </a:lnTo>
                    <a:lnTo>
                      <a:pt x="179568" y="633634"/>
                    </a:lnTo>
                    <a:lnTo>
                      <a:pt x="179794" y="631514"/>
                    </a:lnTo>
                    <a:lnTo>
                      <a:pt x="182135" y="630179"/>
                    </a:lnTo>
                    <a:lnTo>
                      <a:pt x="182809" y="627847"/>
                    </a:lnTo>
                    <a:lnTo>
                      <a:pt x="185586" y="628759"/>
                    </a:lnTo>
                    <a:lnTo>
                      <a:pt x="189628" y="631440"/>
                    </a:lnTo>
                    <a:lnTo>
                      <a:pt x="190454" y="634671"/>
                    </a:lnTo>
                    <a:close/>
                    <a:moveTo>
                      <a:pt x="236180" y="645507"/>
                    </a:moveTo>
                    <a:lnTo>
                      <a:pt x="235563" y="645329"/>
                    </a:lnTo>
                    <a:lnTo>
                      <a:pt x="238887" y="649975"/>
                    </a:lnTo>
                    <a:lnTo>
                      <a:pt x="234154" y="651285"/>
                    </a:lnTo>
                    <a:lnTo>
                      <a:pt x="232663" y="648050"/>
                    </a:lnTo>
                    <a:lnTo>
                      <a:pt x="234812" y="638940"/>
                    </a:lnTo>
                    <a:lnTo>
                      <a:pt x="234372" y="635920"/>
                    </a:lnTo>
                    <a:lnTo>
                      <a:pt x="237272" y="635202"/>
                    </a:lnTo>
                    <a:lnTo>
                      <a:pt x="233949" y="631527"/>
                    </a:lnTo>
                    <a:lnTo>
                      <a:pt x="232647" y="623499"/>
                    </a:lnTo>
                    <a:lnTo>
                      <a:pt x="236426" y="624864"/>
                    </a:lnTo>
                    <a:lnTo>
                      <a:pt x="239273" y="622358"/>
                    </a:lnTo>
                    <a:lnTo>
                      <a:pt x="239347" y="617750"/>
                    </a:lnTo>
                    <a:lnTo>
                      <a:pt x="242415" y="616211"/>
                    </a:lnTo>
                    <a:lnTo>
                      <a:pt x="247312" y="620765"/>
                    </a:lnTo>
                    <a:lnTo>
                      <a:pt x="247629" y="625109"/>
                    </a:lnTo>
                    <a:lnTo>
                      <a:pt x="250952" y="625566"/>
                    </a:lnTo>
                    <a:lnTo>
                      <a:pt x="249719" y="630979"/>
                    </a:lnTo>
                    <a:lnTo>
                      <a:pt x="246770" y="633692"/>
                    </a:lnTo>
                    <a:lnTo>
                      <a:pt x="245957" y="639027"/>
                    </a:lnTo>
                    <a:lnTo>
                      <a:pt x="243545" y="640139"/>
                    </a:lnTo>
                    <a:lnTo>
                      <a:pt x="243143" y="642802"/>
                    </a:lnTo>
                    <a:lnTo>
                      <a:pt x="240690" y="645088"/>
                    </a:lnTo>
                    <a:lnTo>
                      <a:pt x="237120" y="646631"/>
                    </a:lnTo>
                    <a:lnTo>
                      <a:pt x="236180" y="645507"/>
                    </a:lnTo>
                    <a:close/>
                    <a:moveTo>
                      <a:pt x="222410" y="608657"/>
                    </a:moveTo>
                    <a:lnTo>
                      <a:pt x="220405" y="611162"/>
                    </a:lnTo>
                    <a:lnTo>
                      <a:pt x="219382" y="614879"/>
                    </a:lnTo>
                    <a:lnTo>
                      <a:pt x="214826" y="613858"/>
                    </a:lnTo>
                    <a:lnTo>
                      <a:pt x="212596" y="616401"/>
                    </a:lnTo>
                    <a:lnTo>
                      <a:pt x="212476" y="618857"/>
                    </a:lnTo>
                    <a:lnTo>
                      <a:pt x="209523" y="620629"/>
                    </a:lnTo>
                    <a:lnTo>
                      <a:pt x="207354" y="619612"/>
                    </a:lnTo>
                    <a:lnTo>
                      <a:pt x="202457" y="621998"/>
                    </a:lnTo>
                    <a:lnTo>
                      <a:pt x="202708" y="626938"/>
                    </a:lnTo>
                    <a:lnTo>
                      <a:pt x="199964" y="632651"/>
                    </a:lnTo>
                    <a:lnTo>
                      <a:pt x="195548" y="630738"/>
                    </a:lnTo>
                    <a:lnTo>
                      <a:pt x="195560" y="627233"/>
                    </a:lnTo>
                    <a:lnTo>
                      <a:pt x="192105" y="624553"/>
                    </a:lnTo>
                    <a:lnTo>
                      <a:pt x="193559" y="621994"/>
                    </a:lnTo>
                    <a:lnTo>
                      <a:pt x="194586" y="616439"/>
                    </a:lnTo>
                    <a:lnTo>
                      <a:pt x="198772" y="610904"/>
                    </a:lnTo>
                    <a:lnTo>
                      <a:pt x="205357" y="605259"/>
                    </a:lnTo>
                    <a:lnTo>
                      <a:pt x="206705" y="601753"/>
                    </a:lnTo>
                    <a:lnTo>
                      <a:pt x="211984" y="601550"/>
                    </a:lnTo>
                    <a:lnTo>
                      <a:pt x="213052" y="599878"/>
                    </a:lnTo>
                    <a:lnTo>
                      <a:pt x="221391" y="600003"/>
                    </a:lnTo>
                    <a:lnTo>
                      <a:pt x="224004" y="600824"/>
                    </a:lnTo>
                    <a:lnTo>
                      <a:pt x="226567" y="599165"/>
                    </a:lnTo>
                    <a:lnTo>
                      <a:pt x="224850" y="596605"/>
                    </a:lnTo>
                    <a:lnTo>
                      <a:pt x="227894" y="594149"/>
                    </a:lnTo>
                    <a:lnTo>
                      <a:pt x="229274" y="589826"/>
                    </a:lnTo>
                    <a:lnTo>
                      <a:pt x="229504" y="587649"/>
                    </a:lnTo>
                    <a:lnTo>
                      <a:pt x="232906" y="585997"/>
                    </a:lnTo>
                    <a:lnTo>
                      <a:pt x="235301" y="587005"/>
                    </a:lnTo>
                    <a:lnTo>
                      <a:pt x="237355" y="585894"/>
                    </a:lnTo>
                    <a:lnTo>
                      <a:pt x="240809" y="586018"/>
                    </a:lnTo>
                    <a:lnTo>
                      <a:pt x="240822" y="596597"/>
                    </a:lnTo>
                    <a:lnTo>
                      <a:pt x="242317" y="598767"/>
                    </a:lnTo>
                    <a:lnTo>
                      <a:pt x="238956" y="602994"/>
                    </a:lnTo>
                    <a:lnTo>
                      <a:pt x="240390" y="605628"/>
                    </a:lnTo>
                    <a:lnTo>
                      <a:pt x="238990" y="610511"/>
                    </a:lnTo>
                    <a:lnTo>
                      <a:pt x="236656" y="608831"/>
                    </a:lnTo>
                    <a:lnTo>
                      <a:pt x="237223" y="606715"/>
                    </a:lnTo>
                    <a:lnTo>
                      <a:pt x="235896" y="604313"/>
                    </a:lnTo>
                    <a:lnTo>
                      <a:pt x="235136" y="598629"/>
                    </a:lnTo>
                    <a:lnTo>
                      <a:pt x="231311" y="595568"/>
                    </a:lnTo>
                    <a:lnTo>
                      <a:pt x="226288" y="600210"/>
                    </a:lnTo>
                    <a:lnTo>
                      <a:pt x="225922" y="608013"/>
                    </a:lnTo>
                    <a:lnTo>
                      <a:pt x="222410" y="608657"/>
                    </a:lnTo>
                    <a:close/>
                    <a:moveTo>
                      <a:pt x="240127" y="575892"/>
                    </a:moveTo>
                    <a:lnTo>
                      <a:pt x="238024" y="570876"/>
                    </a:lnTo>
                    <a:lnTo>
                      <a:pt x="234758" y="567458"/>
                    </a:lnTo>
                    <a:lnTo>
                      <a:pt x="236603" y="566304"/>
                    </a:lnTo>
                    <a:lnTo>
                      <a:pt x="240127" y="561032"/>
                    </a:lnTo>
                    <a:lnTo>
                      <a:pt x="240583" y="558422"/>
                    </a:lnTo>
                    <a:lnTo>
                      <a:pt x="244317" y="557211"/>
                    </a:lnTo>
                    <a:lnTo>
                      <a:pt x="243352" y="561588"/>
                    </a:lnTo>
                    <a:lnTo>
                      <a:pt x="243997" y="566778"/>
                    </a:lnTo>
                    <a:lnTo>
                      <a:pt x="242703" y="571561"/>
                    </a:lnTo>
                    <a:lnTo>
                      <a:pt x="240127" y="575892"/>
                    </a:lnTo>
                    <a:close/>
                    <a:moveTo>
                      <a:pt x="1153371" y="158458"/>
                    </a:moveTo>
                    <a:lnTo>
                      <a:pt x="1157035" y="166904"/>
                    </a:lnTo>
                    <a:lnTo>
                      <a:pt x="1166204" y="180184"/>
                    </a:lnTo>
                    <a:lnTo>
                      <a:pt x="1169334" y="187775"/>
                    </a:lnTo>
                    <a:lnTo>
                      <a:pt x="1180184" y="217445"/>
                    </a:lnTo>
                    <a:lnTo>
                      <a:pt x="1181091" y="221179"/>
                    </a:lnTo>
                    <a:lnTo>
                      <a:pt x="1178668" y="231753"/>
                    </a:lnTo>
                    <a:lnTo>
                      <a:pt x="1178158" y="244008"/>
                    </a:lnTo>
                    <a:lnTo>
                      <a:pt x="1178347" y="248284"/>
                    </a:lnTo>
                    <a:lnTo>
                      <a:pt x="1180779" y="257357"/>
                    </a:lnTo>
                    <a:lnTo>
                      <a:pt x="1178175" y="258519"/>
                    </a:lnTo>
                    <a:lnTo>
                      <a:pt x="1171951" y="255300"/>
                    </a:lnTo>
                    <a:lnTo>
                      <a:pt x="1170255" y="256191"/>
                    </a:lnTo>
                    <a:lnTo>
                      <a:pt x="1159968" y="255229"/>
                    </a:lnTo>
                    <a:lnTo>
                      <a:pt x="1158621" y="260891"/>
                    </a:lnTo>
                    <a:lnTo>
                      <a:pt x="1155975" y="266177"/>
                    </a:lnTo>
                    <a:lnTo>
                      <a:pt x="1152948" y="265642"/>
                    </a:lnTo>
                    <a:lnTo>
                      <a:pt x="1151970" y="273777"/>
                    </a:lnTo>
                    <a:lnTo>
                      <a:pt x="1155425" y="282215"/>
                    </a:lnTo>
                    <a:lnTo>
                      <a:pt x="1153231" y="287425"/>
                    </a:lnTo>
                    <a:lnTo>
                      <a:pt x="1153716" y="291341"/>
                    </a:lnTo>
                    <a:lnTo>
                      <a:pt x="1151925" y="297348"/>
                    </a:lnTo>
                    <a:lnTo>
                      <a:pt x="1153309" y="300016"/>
                    </a:lnTo>
                    <a:lnTo>
                      <a:pt x="1151033" y="304388"/>
                    </a:lnTo>
                    <a:lnTo>
                      <a:pt x="1152829" y="306446"/>
                    </a:lnTo>
                    <a:lnTo>
                      <a:pt x="1153054" y="309482"/>
                    </a:lnTo>
                    <a:lnTo>
                      <a:pt x="1155006" y="314730"/>
                    </a:lnTo>
                    <a:lnTo>
                      <a:pt x="1157869" y="315158"/>
                    </a:lnTo>
                    <a:lnTo>
                      <a:pt x="1162470" y="319252"/>
                    </a:lnTo>
                    <a:lnTo>
                      <a:pt x="1161874" y="321534"/>
                    </a:lnTo>
                    <a:lnTo>
                      <a:pt x="1158477" y="325790"/>
                    </a:lnTo>
                    <a:lnTo>
                      <a:pt x="1162026" y="334481"/>
                    </a:lnTo>
                    <a:lnTo>
                      <a:pt x="1164072" y="341508"/>
                    </a:lnTo>
                    <a:lnTo>
                      <a:pt x="1162137" y="344727"/>
                    </a:lnTo>
                    <a:lnTo>
                      <a:pt x="1162470" y="350295"/>
                    </a:lnTo>
                    <a:lnTo>
                      <a:pt x="1164754" y="352386"/>
                    </a:lnTo>
                    <a:lnTo>
                      <a:pt x="1163427" y="354767"/>
                    </a:lnTo>
                    <a:lnTo>
                      <a:pt x="1167013" y="358641"/>
                    </a:lnTo>
                    <a:lnTo>
                      <a:pt x="1166557" y="362329"/>
                    </a:lnTo>
                    <a:lnTo>
                      <a:pt x="1163012" y="369859"/>
                    </a:lnTo>
                    <a:lnTo>
                      <a:pt x="1163021" y="373929"/>
                    </a:lnTo>
                    <a:lnTo>
                      <a:pt x="1164655" y="375298"/>
                    </a:lnTo>
                    <a:lnTo>
                      <a:pt x="1164298" y="378820"/>
                    </a:lnTo>
                    <a:lnTo>
                      <a:pt x="1162096" y="380114"/>
                    </a:lnTo>
                    <a:lnTo>
                      <a:pt x="1159837" y="384864"/>
                    </a:lnTo>
                    <a:lnTo>
                      <a:pt x="1159976" y="386834"/>
                    </a:lnTo>
                    <a:lnTo>
                      <a:pt x="1160022" y="388332"/>
                    </a:lnTo>
                    <a:lnTo>
                      <a:pt x="1155704" y="391344"/>
                    </a:lnTo>
                    <a:lnTo>
                      <a:pt x="1153174" y="394571"/>
                    </a:lnTo>
                    <a:lnTo>
                      <a:pt x="1152155" y="401259"/>
                    </a:lnTo>
                    <a:lnTo>
                      <a:pt x="1149423" y="403839"/>
                    </a:lnTo>
                    <a:lnTo>
                      <a:pt x="1147468" y="407622"/>
                    </a:lnTo>
                    <a:lnTo>
                      <a:pt x="1144995" y="416537"/>
                    </a:lnTo>
                    <a:lnTo>
                      <a:pt x="1143109" y="419412"/>
                    </a:lnTo>
                    <a:lnTo>
                      <a:pt x="1143323" y="423025"/>
                    </a:lnTo>
                    <a:lnTo>
                      <a:pt x="1145015" y="426062"/>
                    </a:lnTo>
                    <a:lnTo>
                      <a:pt x="1142838" y="428132"/>
                    </a:lnTo>
                    <a:lnTo>
                      <a:pt x="1142559" y="431302"/>
                    </a:lnTo>
                    <a:lnTo>
                      <a:pt x="1143635" y="435790"/>
                    </a:lnTo>
                    <a:lnTo>
                      <a:pt x="1140538" y="439748"/>
                    </a:lnTo>
                    <a:lnTo>
                      <a:pt x="1137727" y="441117"/>
                    </a:lnTo>
                    <a:lnTo>
                      <a:pt x="1137103" y="444199"/>
                    </a:lnTo>
                    <a:lnTo>
                      <a:pt x="1132494" y="451227"/>
                    </a:lnTo>
                    <a:lnTo>
                      <a:pt x="1134166" y="453749"/>
                    </a:lnTo>
                    <a:lnTo>
                      <a:pt x="1134092" y="457454"/>
                    </a:lnTo>
                    <a:lnTo>
                      <a:pt x="1131890" y="461681"/>
                    </a:lnTo>
                    <a:lnTo>
                      <a:pt x="1133923" y="466228"/>
                    </a:lnTo>
                    <a:lnTo>
                      <a:pt x="1135493" y="476611"/>
                    </a:lnTo>
                    <a:lnTo>
                      <a:pt x="1140693" y="482373"/>
                    </a:lnTo>
                    <a:lnTo>
                      <a:pt x="1143754" y="480921"/>
                    </a:lnTo>
                    <a:lnTo>
                      <a:pt x="1148043" y="474860"/>
                    </a:lnTo>
                    <a:lnTo>
                      <a:pt x="1149715" y="471500"/>
                    </a:lnTo>
                    <a:lnTo>
                      <a:pt x="1153650" y="469372"/>
                    </a:lnTo>
                    <a:lnTo>
                      <a:pt x="1157310" y="464879"/>
                    </a:lnTo>
                    <a:lnTo>
                      <a:pt x="1158912" y="464713"/>
                    </a:lnTo>
                    <a:lnTo>
                      <a:pt x="1161188" y="459407"/>
                    </a:lnTo>
                    <a:lnTo>
                      <a:pt x="1163957" y="459370"/>
                    </a:lnTo>
                    <a:lnTo>
                      <a:pt x="1167971" y="461565"/>
                    </a:lnTo>
                    <a:lnTo>
                      <a:pt x="1172510" y="461544"/>
                    </a:lnTo>
                    <a:lnTo>
                      <a:pt x="1176326" y="463759"/>
                    </a:lnTo>
                    <a:lnTo>
                      <a:pt x="1174465" y="471509"/>
                    </a:lnTo>
                    <a:lnTo>
                      <a:pt x="1175073" y="477138"/>
                    </a:lnTo>
                    <a:lnTo>
                      <a:pt x="1172345" y="487936"/>
                    </a:lnTo>
                    <a:lnTo>
                      <a:pt x="1176191" y="488986"/>
                    </a:lnTo>
                    <a:lnTo>
                      <a:pt x="1185310" y="493250"/>
                    </a:lnTo>
                    <a:lnTo>
                      <a:pt x="1187758" y="497553"/>
                    </a:lnTo>
                    <a:lnTo>
                      <a:pt x="1189829" y="499282"/>
                    </a:lnTo>
                    <a:lnTo>
                      <a:pt x="1195753" y="498034"/>
                    </a:lnTo>
                    <a:lnTo>
                      <a:pt x="1204010" y="501502"/>
                    </a:lnTo>
                    <a:lnTo>
                      <a:pt x="1214896" y="499826"/>
                    </a:lnTo>
                    <a:lnTo>
                      <a:pt x="1219472" y="498220"/>
                    </a:lnTo>
                    <a:lnTo>
                      <a:pt x="1229865" y="498581"/>
                    </a:lnTo>
                    <a:lnTo>
                      <a:pt x="1233119" y="495105"/>
                    </a:lnTo>
                    <a:lnTo>
                      <a:pt x="1233090" y="489662"/>
                    </a:lnTo>
                    <a:lnTo>
                      <a:pt x="1234310" y="484365"/>
                    </a:lnTo>
                    <a:lnTo>
                      <a:pt x="1243718" y="480212"/>
                    </a:lnTo>
                    <a:lnTo>
                      <a:pt x="1247057" y="480975"/>
                    </a:lnTo>
                    <a:lnTo>
                      <a:pt x="1249740" y="480336"/>
                    </a:lnTo>
                    <a:lnTo>
                      <a:pt x="1253511" y="480901"/>
                    </a:lnTo>
                    <a:lnTo>
                      <a:pt x="1255515" y="482718"/>
                    </a:lnTo>
                    <a:lnTo>
                      <a:pt x="1258440" y="483278"/>
                    </a:lnTo>
                    <a:lnTo>
                      <a:pt x="1262413" y="485721"/>
                    </a:lnTo>
                    <a:lnTo>
                      <a:pt x="1268221" y="486252"/>
                    </a:lnTo>
                    <a:lnTo>
                      <a:pt x="1271549" y="483502"/>
                    </a:lnTo>
                    <a:lnTo>
                      <a:pt x="1273661" y="483854"/>
                    </a:lnTo>
                    <a:lnTo>
                      <a:pt x="1277641" y="482589"/>
                    </a:lnTo>
                    <a:lnTo>
                      <a:pt x="1284407" y="479009"/>
                    </a:lnTo>
                    <a:lnTo>
                      <a:pt x="1284481" y="474997"/>
                    </a:lnTo>
                    <a:lnTo>
                      <a:pt x="1282603" y="465817"/>
                    </a:lnTo>
                    <a:lnTo>
                      <a:pt x="1287989" y="462490"/>
                    </a:lnTo>
                    <a:lnTo>
                      <a:pt x="1292557" y="461789"/>
                    </a:lnTo>
                    <a:lnTo>
                      <a:pt x="1295794" y="468849"/>
                    </a:lnTo>
                    <a:lnTo>
                      <a:pt x="1301849" y="477321"/>
                    </a:lnTo>
                    <a:lnTo>
                      <a:pt x="1304528" y="477486"/>
                    </a:lnTo>
                    <a:lnTo>
                      <a:pt x="1307411" y="481087"/>
                    </a:lnTo>
                    <a:lnTo>
                      <a:pt x="1309654" y="481498"/>
                    </a:lnTo>
                    <a:lnTo>
                      <a:pt x="1314255" y="484763"/>
                    </a:lnTo>
                    <a:lnTo>
                      <a:pt x="1313943" y="487472"/>
                    </a:lnTo>
                    <a:lnTo>
                      <a:pt x="1315192" y="491973"/>
                    </a:lnTo>
                    <a:lnTo>
                      <a:pt x="1314408" y="498872"/>
                    </a:lnTo>
                    <a:lnTo>
                      <a:pt x="1312078" y="500012"/>
                    </a:lnTo>
                    <a:lnTo>
                      <a:pt x="1311244" y="502505"/>
                    </a:lnTo>
                    <a:lnTo>
                      <a:pt x="1307017" y="505422"/>
                    </a:lnTo>
                    <a:lnTo>
                      <a:pt x="1303094" y="512511"/>
                    </a:lnTo>
                    <a:lnTo>
                      <a:pt x="1308915" y="517162"/>
                    </a:lnTo>
                    <a:lnTo>
                      <a:pt x="1310221" y="521468"/>
                    </a:lnTo>
                    <a:lnTo>
                      <a:pt x="1317205" y="524912"/>
                    </a:lnTo>
                    <a:lnTo>
                      <a:pt x="1312686" y="532590"/>
                    </a:lnTo>
                    <a:lnTo>
                      <a:pt x="1316445" y="537735"/>
                    </a:lnTo>
                    <a:lnTo>
                      <a:pt x="1317653" y="540808"/>
                    </a:lnTo>
                    <a:lnTo>
                      <a:pt x="1316963" y="543442"/>
                    </a:lnTo>
                    <a:lnTo>
                      <a:pt x="1319735" y="549512"/>
                    </a:lnTo>
                    <a:lnTo>
                      <a:pt x="1319247" y="553971"/>
                    </a:lnTo>
                    <a:lnTo>
                      <a:pt x="1316675" y="560592"/>
                    </a:lnTo>
                    <a:lnTo>
                      <a:pt x="1316757" y="564422"/>
                    </a:lnTo>
                    <a:lnTo>
                      <a:pt x="1321995" y="568316"/>
                    </a:lnTo>
                    <a:lnTo>
                      <a:pt x="1323675" y="572722"/>
                    </a:lnTo>
                    <a:lnTo>
                      <a:pt x="1323741" y="577190"/>
                    </a:lnTo>
                    <a:lnTo>
                      <a:pt x="1319304" y="576141"/>
                    </a:lnTo>
                    <a:lnTo>
                      <a:pt x="1309465" y="577460"/>
                    </a:lnTo>
                    <a:lnTo>
                      <a:pt x="1302527" y="574407"/>
                    </a:lnTo>
                    <a:lnTo>
                      <a:pt x="1297515" y="576332"/>
                    </a:lnTo>
                    <a:lnTo>
                      <a:pt x="1291156" y="579883"/>
                    </a:lnTo>
                    <a:lnTo>
                      <a:pt x="1288995" y="579219"/>
                    </a:lnTo>
                    <a:lnTo>
                      <a:pt x="1288190" y="576460"/>
                    </a:lnTo>
                    <a:lnTo>
                      <a:pt x="1281601" y="575390"/>
                    </a:lnTo>
                    <a:lnTo>
                      <a:pt x="1279268" y="576344"/>
                    </a:lnTo>
                    <a:lnTo>
                      <a:pt x="1276064" y="573967"/>
                    </a:lnTo>
                    <a:lnTo>
                      <a:pt x="1275374" y="567138"/>
                    </a:lnTo>
                    <a:lnTo>
                      <a:pt x="1266800" y="568259"/>
                    </a:lnTo>
                    <a:lnTo>
                      <a:pt x="1257138" y="565657"/>
                    </a:lnTo>
                    <a:lnTo>
                      <a:pt x="1251625" y="565890"/>
                    </a:lnTo>
                    <a:lnTo>
                      <a:pt x="1248384" y="565330"/>
                    </a:lnTo>
                    <a:lnTo>
                      <a:pt x="1243594" y="566072"/>
                    </a:lnTo>
                    <a:lnTo>
                      <a:pt x="1239149" y="567993"/>
                    </a:lnTo>
                    <a:lnTo>
                      <a:pt x="1233369" y="569064"/>
                    </a:lnTo>
                    <a:lnTo>
                      <a:pt x="1227392" y="574050"/>
                    </a:lnTo>
                    <a:lnTo>
                      <a:pt x="1216564" y="576501"/>
                    </a:lnTo>
                    <a:lnTo>
                      <a:pt x="1214144" y="575448"/>
                    </a:lnTo>
                    <a:lnTo>
                      <a:pt x="1211338" y="570743"/>
                    </a:lnTo>
                    <a:lnTo>
                      <a:pt x="1210451" y="566475"/>
                    </a:lnTo>
                    <a:lnTo>
                      <a:pt x="1206807" y="561414"/>
                    </a:lnTo>
                    <a:lnTo>
                      <a:pt x="1202892" y="562749"/>
                    </a:lnTo>
                    <a:lnTo>
                      <a:pt x="1196964" y="562928"/>
                    </a:lnTo>
                    <a:lnTo>
                      <a:pt x="1188761" y="565604"/>
                    </a:lnTo>
                    <a:lnTo>
                      <a:pt x="1184041" y="572220"/>
                    </a:lnTo>
                    <a:lnTo>
                      <a:pt x="1179818" y="573519"/>
                    </a:lnTo>
                    <a:lnTo>
                      <a:pt x="1171101" y="573071"/>
                    </a:lnTo>
                    <a:lnTo>
                      <a:pt x="1168771" y="571391"/>
                    </a:lnTo>
                    <a:lnTo>
                      <a:pt x="1168402" y="568454"/>
                    </a:lnTo>
                    <a:lnTo>
                      <a:pt x="1165769" y="565466"/>
                    </a:lnTo>
                    <a:lnTo>
                      <a:pt x="1163526" y="564666"/>
                    </a:lnTo>
                    <a:lnTo>
                      <a:pt x="1161743" y="566508"/>
                    </a:lnTo>
                    <a:lnTo>
                      <a:pt x="1157943" y="566662"/>
                    </a:lnTo>
                    <a:lnTo>
                      <a:pt x="1157996" y="561812"/>
                    </a:lnTo>
                    <a:lnTo>
                      <a:pt x="1160198" y="559427"/>
                    </a:lnTo>
                    <a:lnTo>
                      <a:pt x="1162770" y="559244"/>
                    </a:lnTo>
                    <a:lnTo>
                      <a:pt x="1166631" y="555378"/>
                    </a:lnTo>
                    <a:lnTo>
                      <a:pt x="1167954" y="553042"/>
                    </a:lnTo>
                    <a:lnTo>
                      <a:pt x="1168365" y="547305"/>
                    </a:lnTo>
                    <a:lnTo>
                      <a:pt x="1164787" y="546703"/>
                    </a:lnTo>
                    <a:lnTo>
                      <a:pt x="1164614" y="543090"/>
                    </a:lnTo>
                    <a:lnTo>
                      <a:pt x="1167317" y="538207"/>
                    </a:lnTo>
                    <a:lnTo>
                      <a:pt x="1168053" y="534021"/>
                    </a:lnTo>
                    <a:lnTo>
                      <a:pt x="1161895" y="532088"/>
                    </a:lnTo>
                    <a:lnTo>
                      <a:pt x="1157318" y="533959"/>
                    </a:lnTo>
                    <a:lnTo>
                      <a:pt x="1151485" y="533997"/>
                    </a:lnTo>
                    <a:lnTo>
                      <a:pt x="1146075" y="535167"/>
                    </a:lnTo>
                    <a:lnTo>
                      <a:pt x="1144263" y="536320"/>
                    </a:lnTo>
                    <a:lnTo>
                      <a:pt x="1135053" y="538995"/>
                    </a:lnTo>
                    <a:lnTo>
                      <a:pt x="1133160" y="538178"/>
                    </a:lnTo>
                    <a:lnTo>
                      <a:pt x="1128953" y="538460"/>
                    </a:lnTo>
                    <a:lnTo>
                      <a:pt x="1125391" y="537585"/>
                    </a:lnTo>
                    <a:lnTo>
                      <a:pt x="1121780" y="538888"/>
                    </a:lnTo>
                    <a:lnTo>
                      <a:pt x="1121279" y="542779"/>
                    </a:lnTo>
                    <a:lnTo>
                      <a:pt x="1117483" y="545749"/>
                    </a:lnTo>
                    <a:lnTo>
                      <a:pt x="1114230" y="550151"/>
                    </a:lnTo>
                    <a:lnTo>
                      <a:pt x="1107916" y="547898"/>
                    </a:lnTo>
                    <a:lnTo>
                      <a:pt x="1103303" y="549657"/>
                    </a:lnTo>
                    <a:lnTo>
                      <a:pt x="1101955" y="551275"/>
                    </a:lnTo>
                    <a:lnTo>
                      <a:pt x="1097778" y="553129"/>
                    </a:lnTo>
                    <a:lnTo>
                      <a:pt x="1091903" y="550006"/>
                    </a:lnTo>
                    <a:lnTo>
                      <a:pt x="1090108" y="551063"/>
                    </a:lnTo>
                    <a:lnTo>
                      <a:pt x="1084735" y="551997"/>
                    </a:lnTo>
                    <a:lnTo>
                      <a:pt x="1079821" y="551706"/>
                    </a:lnTo>
                    <a:lnTo>
                      <a:pt x="1075734" y="549097"/>
                    </a:lnTo>
                    <a:lnTo>
                      <a:pt x="1070928" y="547661"/>
                    </a:lnTo>
                    <a:lnTo>
                      <a:pt x="1068315" y="548487"/>
                    </a:lnTo>
                    <a:lnTo>
                      <a:pt x="1060292" y="547425"/>
                    </a:lnTo>
                    <a:lnTo>
                      <a:pt x="1055687" y="552590"/>
                    </a:lnTo>
                    <a:lnTo>
                      <a:pt x="1053966" y="552407"/>
                    </a:lnTo>
                    <a:lnTo>
                      <a:pt x="1046983" y="553930"/>
                    </a:lnTo>
                    <a:lnTo>
                      <a:pt x="1041893" y="551586"/>
                    </a:lnTo>
                    <a:lnTo>
                      <a:pt x="1038647" y="551213"/>
                    </a:lnTo>
                    <a:lnTo>
                      <a:pt x="1035690" y="549109"/>
                    </a:lnTo>
                    <a:lnTo>
                      <a:pt x="1033969" y="546404"/>
                    </a:lnTo>
                    <a:lnTo>
                      <a:pt x="1028254" y="542580"/>
                    </a:lnTo>
                    <a:lnTo>
                      <a:pt x="1021911" y="543048"/>
                    </a:lnTo>
                    <a:lnTo>
                      <a:pt x="1018913" y="539684"/>
                    </a:lnTo>
                    <a:lnTo>
                      <a:pt x="1014209" y="539281"/>
                    </a:lnTo>
                    <a:lnTo>
                      <a:pt x="1012048" y="540937"/>
                    </a:lnTo>
                    <a:lnTo>
                      <a:pt x="1007870" y="541120"/>
                    </a:lnTo>
                    <a:lnTo>
                      <a:pt x="1004674" y="539933"/>
                    </a:lnTo>
                    <a:lnTo>
                      <a:pt x="1002628" y="532997"/>
                    </a:lnTo>
                    <a:lnTo>
                      <a:pt x="994026" y="530823"/>
                    </a:lnTo>
                    <a:lnTo>
                      <a:pt x="989771" y="531197"/>
                    </a:lnTo>
                    <a:lnTo>
                      <a:pt x="982315" y="530827"/>
                    </a:lnTo>
                    <a:lnTo>
                      <a:pt x="979402" y="529997"/>
                    </a:lnTo>
                    <a:lnTo>
                      <a:pt x="971137" y="530018"/>
                    </a:lnTo>
                    <a:lnTo>
                      <a:pt x="967522" y="529247"/>
                    </a:lnTo>
                    <a:lnTo>
                      <a:pt x="961155" y="525173"/>
                    </a:lnTo>
                    <a:lnTo>
                      <a:pt x="959211" y="521489"/>
                    </a:lnTo>
                    <a:lnTo>
                      <a:pt x="954278" y="519253"/>
                    </a:lnTo>
                    <a:lnTo>
                      <a:pt x="951098" y="512740"/>
                    </a:lnTo>
                    <a:lnTo>
                      <a:pt x="948005" y="509745"/>
                    </a:lnTo>
                    <a:lnTo>
                      <a:pt x="943987" y="507156"/>
                    </a:lnTo>
                    <a:lnTo>
                      <a:pt x="942763" y="505277"/>
                    </a:lnTo>
                    <a:lnTo>
                      <a:pt x="936544" y="501253"/>
                    </a:lnTo>
                    <a:lnTo>
                      <a:pt x="933039" y="497411"/>
                    </a:lnTo>
                    <a:lnTo>
                      <a:pt x="928476" y="489421"/>
                    </a:lnTo>
                    <a:lnTo>
                      <a:pt x="923813" y="484074"/>
                    </a:lnTo>
                    <a:lnTo>
                      <a:pt x="919939" y="481319"/>
                    </a:lnTo>
                    <a:lnTo>
                      <a:pt x="918542" y="476644"/>
                    </a:lnTo>
                    <a:lnTo>
                      <a:pt x="915408" y="474238"/>
                    </a:lnTo>
                    <a:lnTo>
                      <a:pt x="913104" y="468202"/>
                    </a:lnTo>
                    <a:lnTo>
                      <a:pt x="913432" y="463643"/>
                    </a:lnTo>
                    <a:lnTo>
                      <a:pt x="915182" y="458606"/>
                    </a:lnTo>
                    <a:lnTo>
                      <a:pt x="912335" y="453193"/>
                    </a:lnTo>
                    <a:lnTo>
                      <a:pt x="908075" y="450364"/>
                    </a:lnTo>
                    <a:lnTo>
                      <a:pt x="904238" y="451301"/>
                    </a:lnTo>
                    <a:lnTo>
                      <a:pt x="900809" y="450758"/>
                    </a:lnTo>
                    <a:lnTo>
                      <a:pt x="895862" y="451820"/>
                    </a:lnTo>
                    <a:lnTo>
                      <a:pt x="889154" y="454404"/>
                    </a:lnTo>
                    <a:lnTo>
                      <a:pt x="885794" y="451156"/>
                    </a:lnTo>
                    <a:lnTo>
                      <a:pt x="882154" y="449095"/>
                    </a:lnTo>
                    <a:lnTo>
                      <a:pt x="879110" y="450804"/>
                    </a:lnTo>
                    <a:lnTo>
                      <a:pt x="878769" y="452442"/>
                    </a:lnTo>
                    <a:lnTo>
                      <a:pt x="880490" y="457711"/>
                    </a:lnTo>
                    <a:lnTo>
                      <a:pt x="878962" y="459403"/>
                    </a:lnTo>
                    <a:lnTo>
                      <a:pt x="876399" y="459279"/>
                    </a:lnTo>
                    <a:lnTo>
                      <a:pt x="870648" y="456222"/>
                    </a:lnTo>
                    <a:lnTo>
                      <a:pt x="863676" y="455072"/>
                    </a:lnTo>
                    <a:lnTo>
                      <a:pt x="861442" y="460614"/>
                    </a:lnTo>
                    <a:lnTo>
                      <a:pt x="859392" y="461361"/>
                    </a:lnTo>
                    <a:lnTo>
                      <a:pt x="855189" y="458354"/>
                    </a:lnTo>
                    <a:lnTo>
                      <a:pt x="845429" y="459856"/>
                    </a:lnTo>
                    <a:lnTo>
                      <a:pt x="841144" y="459856"/>
                    </a:lnTo>
                    <a:lnTo>
                      <a:pt x="837160" y="461473"/>
                    </a:lnTo>
                    <a:lnTo>
                      <a:pt x="831413" y="461507"/>
                    </a:lnTo>
                    <a:lnTo>
                      <a:pt x="827424" y="464846"/>
                    </a:lnTo>
                    <a:lnTo>
                      <a:pt x="822075" y="467061"/>
                    </a:lnTo>
                    <a:lnTo>
                      <a:pt x="814204" y="465933"/>
                    </a:lnTo>
                    <a:lnTo>
                      <a:pt x="818296" y="463216"/>
                    </a:lnTo>
                    <a:lnTo>
                      <a:pt x="819762" y="460453"/>
                    </a:lnTo>
                    <a:lnTo>
                      <a:pt x="816266" y="458835"/>
                    </a:lnTo>
                    <a:lnTo>
                      <a:pt x="813506" y="460997"/>
                    </a:lnTo>
                    <a:lnTo>
                      <a:pt x="806387" y="460777"/>
                    </a:lnTo>
                    <a:lnTo>
                      <a:pt x="802459" y="459196"/>
                    </a:lnTo>
                    <a:lnTo>
                      <a:pt x="799116" y="462374"/>
                    </a:lnTo>
                    <a:lnTo>
                      <a:pt x="796392" y="468028"/>
                    </a:lnTo>
                    <a:lnTo>
                      <a:pt x="790896" y="466924"/>
                    </a:lnTo>
                    <a:lnTo>
                      <a:pt x="787215" y="467800"/>
                    </a:lnTo>
                    <a:lnTo>
                      <a:pt x="786044" y="471052"/>
                    </a:lnTo>
                    <a:lnTo>
                      <a:pt x="788994" y="472226"/>
                    </a:lnTo>
                    <a:lnTo>
                      <a:pt x="789634" y="474790"/>
                    </a:lnTo>
                    <a:lnTo>
                      <a:pt x="786545" y="475835"/>
                    </a:lnTo>
                    <a:lnTo>
                      <a:pt x="783534" y="474002"/>
                    </a:lnTo>
                    <a:lnTo>
                      <a:pt x="779615" y="476719"/>
                    </a:lnTo>
                    <a:lnTo>
                      <a:pt x="779196" y="479868"/>
                    </a:lnTo>
                    <a:lnTo>
                      <a:pt x="776312" y="482734"/>
                    </a:lnTo>
                    <a:lnTo>
                      <a:pt x="773309" y="481096"/>
                    </a:lnTo>
                    <a:lnTo>
                      <a:pt x="770503" y="481145"/>
                    </a:lnTo>
                    <a:lnTo>
                      <a:pt x="768630" y="483274"/>
                    </a:lnTo>
                    <a:lnTo>
                      <a:pt x="762185" y="480917"/>
                    </a:lnTo>
                    <a:lnTo>
                      <a:pt x="760813" y="477623"/>
                    </a:lnTo>
                    <a:lnTo>
                      <a:pt x="760681" y="473172"/>
                    </a:lnTo>
                    <a:lnTo>
                      <a:pt x="758730" y="469380"/>
                    </a:lnTo>
                    <a:lnTo>
                      <a:pt x="752987" y="473753"/>
                    </a:lnTo>
                    <a:lnTo>
                      <a:pt x="751061" y="476769"/>
                    </a:lnTo>
                    <a:lnTo>
                      <a:pt x="747524" y="474761"/>
                    </a:lnTo>
                    <a:lnTo>
                      <a:pt x="745704" y="471724"/>
                    </a:lnTo>
                    <a:lnTo>
                      <a:pt x="740010" y="469231"/>
                    </a:lnTo>
                    <a:lnTo>
                      <a:pt x="734649" y="469123"/>
                    </a:lnTo>
                    <a:lnTo>
                      <a:pt x="734366" y="455039"/>
                    </a:lnTo>
                    <a:lnTo>
                      <a:pt x="733195" y="452700"/>
                    </a:lnTo>
                    <a:lnTo>
                      <a:pt x="730217" y="452135"/>
                    </a:lnTo>
                    <a:lnTo>
                      <a:pt x="725534" y="454305"/>
                    </a:lnTo>
                    <a:lnTo>
                      <a:pt x="724482" y="455753"/>
                    </a:lnTo>
                    <a:lnTo>
                      <a:pt x="727584" y="465895"/>
                    </a:lnTo>
                    <a:lnTo>
                      <a:pt x="715937" y="470011"/>
                    </a:lnTo>
                    <a:lnTo>
                      <a:pt x="712971" y="471434"/>
                    </a:lnTo>
                    <a:lnTo>
                      <a:pt x="710490" y="471098"/>
                    </a:lnTo>
                    <a:lnTo>
                      <a:pt x="709249" y="474645"/>
                    </a:lnTo>
                    <a:lnTo>
                      <a:pt x="698898" y="477275"/>
                    </a:lnTo>
                    <a:lnTo>
                      <a:pt x="694469" y="484004"/>
                    </a:lnTo>
                    <a:lnTo>
                      <a:pt x="691894" y="490683"/>
                    </a:lnTo>
                    <a:lnTo>
                      <a:pt x="693035" y="492977"/>
                    </a:lnTo>
                    <a:lnTo>
                      <a:pt x="688332" y="495176"/>
                    </a:lnTo>
                    <a:lnTo>
                      <a:pt x="686574" y="498739"/>
                    </a:lnTo>
                    <a:lnTo>
                      <a:pt x="679007" y="498772"/>
                    </a:lnTo>
                    <a:lnTo>
                      <a:pt x="671111" y="499523"/>
                    </a:lnTo>
                    <a:lnTo>
                      <a:pt x="668881" y="500403"/>
                    </a:lnTo>
                    <a:lnTo>
                      <a:pt x="665697" y="503398"/>
                    </a:lnTo>
                    <a:lnTo>
                      <a:pt x="662821" y="502751"/>
                    </a:lnTo>
                    <a:lnTo>
                      <a:pt x="661659" y="512072"/>
                    </a:lnTo>
                    <a:lnTo>
                      <a:pt x="660377" y="514619"/>
                    </a:lnTo>
                    <a:lnTo>
                      <a:pt x="653882" y="521240"/>
                    </a:lnTo>
                    <a:lnTo>
                      <a:pt x="651586" y="525355"/>
                    </a:lnTo>
                    <a:lnTo>
                      <a:pt x="648608" y="527903"/>
                    </a:lnTo>
                    <a:lnTo>
                      <a:pt x="645153" y="529396"/>
                    </a:lnTo>
                    <a:lnTo>
                      <a:pt x="637602" y="531175"/>
                    </a:lnTo>
                    <a:lnTo>
                      <a:pt x="621216" y="533403"/>
                    </a:lnTo>
                    <a:lnTo>
                      <a:pt x="612376" y="532860"/>
                    </a:lnTo>
                    <a:lnTo>
                      <a:pt x="606785" y="531242"/>
                    </a:lnTo>
                    <a:lnTo>
                      <a:pt x="603942" y="533578"/>
                    </a:lnTo>
                    <a:lnTo>
                      <a:pt x="603416" y="551097"/>
                    </a:lnTo>
                    <a:lnTo>
                      <a:pt x="602870" y="558000"/>
                    </a:lnTo>
                    <a:lnTo>
                      <a:pt x="600125" y="561393"/>
                    </a:lnTo>
                    <a:lnTo>
                      <a:pt x="591872" y="567707"/>
                    </a:lnTo>
                    <a:lnTo>
                      <a:pt x="587962" y="569561"/>
                    </a:lnTo>
                    <a:lnTo>
                      <a:pt x="580062" y="571121"/>
                    </a:lnTo>
                    <a:lnTo>
                      <a:pt x="576032" y="570594"/>
                    </a:lnTo>
                    <a:lnTo>
                      <a:pt x="574077" y="569325"/>
                    </a:lnTo>
                    <a:lnTo>
                      <a:pt x="564846" y="566056"/>
                    </a:lnTo>
                    <a:lnTo>
                      <a:pt x="557119" y="566537"/>
                    </a:lnTo>
                    <a:lnTo>
                      <a:pt x="554925" y="569358"/>
                    </a:lnTo>
                    <a:lnTo>
                      <a:pt x="555603" y="572685"/>
                    </a:lnTo>
                    <a:lnTo>
                      <a:pt x="561823" y="581090"/>
                    </a:lnTo>
                    <a:lnTo>
                      <a:pt x="562439" y="586280"/>
                    </a:lnTo>
                    <a:lnTo>
                      <a:pt x="557863" y="588623"/>
                    </a:lnTo>
                    <a:lnTo>
                      <a:pt x="553705" y="589225"/>
                    </a:lnTo>
                    <a:lnTo>
                      <a:pt x="539299" y="586167"/>
                    </a:lnTo>
                    <a:lnTo>
                      <a:pt x="535186" y="586051"/>
                    </a:lnTo>
                    <a:lnTo>
                      <a:pt x="530368" y="587242"/>
                    </a:lnTo>
                    <a:lnTo>
                      <a:pt x="525623" y="590494"/>
                    </a:lnTo>
                    <a:lnTo>
                      <a:pt x="524243" y="592610"/>
                    </a:lnTo>
                    <a:lnTo>
                      <a:pt x="523988" y="599853"/>
                    </a:lnTo>
                    <a:lnTo>
                      <a:pt x="527110" y="612070"/>
                    </a:lnTo>
                    <a:lnTo>
                      <a:pt x="525303" y="614568"/>
                    </a:lnTo>
                    <a:lnTo>
                      <a:pt x="519548" y="618504"/>
                    </a:lnTo>
                    <a:lnTo>
                      <a:pt x="512194" y="621952"/>
                    </a:lnTo>
                    <a:lnTo>
                      <a:pt x="507889" y="622218"/>
                    </a:lnTo>
                    <a:lnTo>
                      <a:pt x="502187" y="625769"/>
                    </a:lnTo>
                    <a:lnTo>
                      <a:pt x="500413" y="627847"/>
                    </a:lnTo>
                    <a:lnTo>
                      <a:pt x="497134" y="638206"/>
                    </a:lnTo>
                    <a:lnTo>
                      <a:pt x="495968" y="644856"/>
                    </a:lnTo>
                    <a:lnTo>
                      <a:pt x="492924" y="651514"/>
                    </a:lnTo>
                    <a:lnTo>
                      <a:pt x="487551" y="652547"/>
                    </a:lnTo>
                    <a:lnTo>
                      <a:pt x="483422" y="650850"/>
                    </a:lnTo>
                    <a:lnTo>
                      <a:pt x="477815" y="646046"/>
                    </a:lnTo>
                    <a:lnTo>
                      <a:pt x="474105" y="640574"/>
                    </a:lnTo>
                    <a:lnTo>
                      <a:pt x="470581" y="631112"/>
                    </a:lnTo>
                    <a:lnTo>
                      <a:pt x="468342" y="626155"/>
                    </a:lnTo>
                    <a:lnTo>
                      <a:pt x="464780" y="621591"/>
                    </a:lnTo>
                    <a:lnTo>
                      <a:pt x="460713" y="620940"/>
                    </a:lnTo>
                    <a:lnTo>
                      <a:pt x="451906" y="622176"/>
                    </a:lnTo>
                    <a:lnTo>
                      <a:pt x="443776" y="624981"/>
                    </a:lnTo>
                    <a:lnTo>
                      <a:pt x="440580" y="628174"/>
                    </a:lnTo>
                    <a:lnTo>
                      <a:pt x="439302" y="632530"/>
                    </a:lnTo>
                    <a:lnTo>
                      <a:pt x="439549" y="635825"/>
                    </a:lnTo>
                    <a:lnTo>
                      <a:pt x="443094" y="647652"/>
                    </a:lnTo>
                    <a:lnTo>
                      <a:pt x="445727" y="665706"/>
                    </a:lnTo>
                    <a:lnTo>
                      <a:pt x="448332" y="679516"/>
                    </a:lnTo>
                    <a:lnTo>
                      <a:pt x="447559" y="684112"/>
                    </a:lnTo>
                    <a:lnTo>
                      <a:pt x="441143" y="691293"/>
                    </a:lnTo>
                    <a:lnTo>
                      <a:pt x="433991" y="695960"/>
                    </a:lnTo>
                    <a:lnTo>
                      <a:pt x="430351" y="697375"/>
                    </a:lnTo>
                    <a:lnTo>
                      <a:pt x="419260" y="700254"/>
                    </a:lnTo>
                    <a:lnTo>
                      <a:pt x="405223" y="702361"/>
                    </a:lnTo>
                    <a:lnTo>
                      <a:pt x="392233" y="697263"/>
                    </a:lnTo>
                    <a:lnTo>
                      <a:pt x="388068" y="694720"/>
                    </a:lnTo>
                    <a:lnTo>
                      <a:pt x="381680" y="691733"/>
                    </a:lnTo>
                    <a:lnTo>
                      <a:pt x="375982" y="690011"/>
                    </a:lnTo>
                    <a:lnTo>
                      <a:pt x="373024" y="687647"/>
                    </a:lnTo>
                    <a:lnTo>
                      <a:pt x="369603" y="687166"/>
                    </a:lnTo>
                    <a:lnTo>
                      <a:pt x="367368" y="688659"/>
                    </a:lnTo>
                    <a:lnTo>
                      <a:pt x="366341" y="686394"/>
                    </a:lnTo>
                    <a:lnTo>
                      <a:pt x="361448" y="685191"/>
                    </a:lnTo>
                    <a:lnTo>
                      <a:pt x="355274" y="685938"/>
                    </a:lnTo>
                    <a:lnTo>
                      <a:pt x="351560" y="687481"/>
                    </a:lnTo>
                    <a:lnTo>
                      <a:pt x="346010" y="690928"/>
                    </a:lnTo>
                    <a:lnTo>
                      <a:pt x="341767" y="689808"/>
                    </a:lnTo>
                    <a:lnTo>
                      <a:pt x="332709" y="691247"/>
                    </a:lnTo>
                    <a:lnTo>
                      <a:pt x="329993" y="691214"/>
                    </a:lnTo>
                    <a:lnTo>
                      <a:pt x="323059" y="687452"/>
                    </a:lnTo>
                    <a:lnTo>
                      <a:pt x="314716" y="681760"/>
                    </a:lnTo>
                    <a:lnTo>
                      <a:pt x="304323" y="676736"/>
                    </a:lnTo>
                    <a:lnTo>
                      <a:pt x="302207" y="676782"/>
                    </a:lnTo>
                    <a:lnTo>
                      <a:pt x="300683" y="679445"/>
                    </a:lnTo>
                    <a:lnTo>
                      <a:pt x="289185" y="679192"/>
                    </a:lnTo>
                    <a:lnTo>
                      <a:pt x="278751" y="674641"/>
                    </a:lnTo>
                    <a:lnTo>
                      <a:pt x="272465" y="672837"/>
                    </a:lnTo>
                    <a:lnTo>
                      <a:pt x="267248" y="669564"/>
                    </a:lnTo>
                    <a:lnTo>
                      <a:pt x="268283" y="663669"/>
                    </a:lnTo>
                    <a:lnTo>
                      <a:pt x="266028" y="660238"/>
                    </a:lnTo>
                    <a:lnTo>
                      <a:pt x="266640" y="658446"/>
                    </a:lnTo>
                    <a:lnTo>
                      <a:pt x="275300" y="648042"/>
                    </a:lnTo>
                    <a:lnTo>
                      <a:pt x="273271" y="644769"/>
                    </a:lnTo>
                    <a:lnTo>
                      <a:pt x="272412" y="638413"/>
                    </a:lnTo>
                    <a:lnTo>
                      <a:pt x="267104" y="634119"/>
                    </a:lnTo>
                    <a:lnTo>
                      <a:pt x="260105" y="623831"/>
                    </a:lnTo>
                    <a:lnTo>
                      <a:pt x="258646" y="620620"/>
                    </a:lnTo>
                    <a:lnTo>
                      <a:pt x="258050" y="614854"/>
                    </a:lnTo>
                    <a:lnTo>
                      <a:pt x="256346" y="613294"/>
                    </a:lnTo>
                    <a:lnTo>
                      <a:pt x="257874" y="604479"/>
                    </a:lnTo>
                    <a:lnTo>
                      <a:pt x="257315" y="595788"/>
                    </a:lnTo>
                    <a:lnTo>
                      <a:pt x="253248" y="590793"/>
                    </a:lnTo>
                    <a:lnTo>
                      <a:pt x="253339" y="588910"/>
                    </a:lnTo>
                    <a:lnTo>
                      <a:pt x="257886" y="589159"/>
                    </a:lnTo>
                    <a:lnTo>
                      <a:pt x="260946" y="585495"/>
                    </a:lnTo>
                    <a:lnTo>
                      <a:pt x="262881" y="578667"/>
                    </a:lnTo>
                    <a:lnTo>
                      <a:pt x="263284" y="569972"/>
                    </a:lnTo>
                    <a:lnTo>
                      <a:pt x="260371" y="569798"/>
                    </a:lnTo>
                    <a:lnTo>
                      <a:pt x="258659" y="568105"/>
                    </a:lnTo>
                    <a:lnTo>
                      <a:pt x="258666" y="558688"/>
                    </a:lnTo>
                    <a:lnTo>
                      <a:pt x="259217" y="550105"/>
                    </a:lnTo>
                    <a:lnTo>
                      <a:pt x="258909" y="546363"/>
                    </a:lnTo>
                    <a:lnTo>
                      <a:pt x="259690" y="541248"/>
                    </a:lnTo>
                    <a:lnTo>
                      <a:pt x="260142" y="532636"/>
                    </a:lnTo>
                    <a:lnTo>
                      <a:pt x="261058" y="530263"/>
                    </a:lnTo>
                    <a:lnTo>
                      <a:pt x="265412" y="527268"/>
                    </a:lnTo>
                    <a:lnTo>
                      <a:pt x="266254" y="521157"/>
                    </a:lnTo>
                    <a:lnTo>
                      <a:pt x="262594" y="519917"/>
                    </a:lnTo>
                    <a:lnTo>
                      <a:pt x="256691" y="516664"/>
                    </a:lnTo>
                    <a:lnTo>
                      <a:pt x="257056" y="513204"/>
                    </a:lnTo>
                    <a:lnTo>
                      <a:pt x="258326" y="499013"/>
                    </a:lnTo>
                    <a:lnTo>
                      <a:pt x="258079" y="489766"/>
                    </a:lnTo>
                    <a:lnTo>
                      <a:pt x="256387" y="487298"/>
                    </a:lnTo>
                    <a:lnTo>
                      <a:pt x="251687" y="487252"/>
                    </a:lnTo>
                    <a:lnTo>
                      <a:pt x="250373" y="485335"/>
                    </a:lnTo>
                    <a:lnTo>
                      <a:pt x="245373" y="485323"/>
                    </a:lnTo>
                    <a:lnTo>
                      <a:pt x="246302" y="478109"/>
                    </a:lnTo>
                    <a:lnTo>
                      <a:pt x="248730" y="476375"/>
                    </a:lnTo>
                    <a:lnTo>
                      <a:pt x="252895" y="475773"/>
                    </a:lnTo>
                    <a:lnTo>
                      <a:pt x="253047" y="468144"/>
                    </a:lnTo>
                    <a:lnTo>
                      <a:pt x="254201" y="462224"/>
                    </a:lnTo>
                    <a:lnTo>
                      <a:pt x="255048" y="454151"/>
                    </a:lnTo>
                    <a:lnTo>
                      <a:pt x="254341" y="448613"/>
                    </a:lnTo>
                    <a:lnTo>
                      <a:pt x="252878" y="445630"/>
                    </a:lnTo>
                    <a:lnTo>
                      <a:pt x="250512" y="445647"/>
                    </a:lnTo>
                    <a:lnTo>
                      <a:pt x="248150" y="449397"/>
                    </a:lnTo>
                    <a:lnTo>
                      <a:pt x="247197" y="454164"/>
                    </a:lnTo>
                    <a:lnTo>
                      <a:pt x="244617" y="462954"/>
                    </a:lnTo>
                    <a:lnTo>
                      <a:pt x="242239" y="468472"/>
                    </a:lnTo>
                    <a:lnTo>
                      <a:pt x="237437" y="473155"/>
                    </a:lnTo>
                    <a:lnTo>
                      <a:pt x="231513" y="474213"/>
                    </a:lnTo>
                    <a:lnTo>
                      <a:pt x="228498" y="473280"/>
                    </a:lnTo>
                    <a:lnTo>
                      <a:pt x="219218" y="463942"/>
                    </a:lnTo>
                    <a:lnTo>
                      <a:pt x="213569" y="454587"/>
                    </a:lnTo>
                    <a:lnTo>
                      <a:pt x="212440" y="451812"/>
                    </a:lnTo>
                    <a:lnTo>
                      <a:pt x="213323" y="445261"/>
                    </a:lnTo>
                    <a:lnTo>
                      <a:pt x="219000" y="439188"/>
                    </a:lnTo>
                    <a:lnTo>
                      <a:pt x="226247" y="434790"/>
                    </a:lnTo>
                    <a:lnTo>
                      <a:pt x="229508" y="431841"/>
                    </a:lnTo>
                    <a:lnTo>
                      <a:pt x="232232" y="426958"/>
                    </a:lnTo>
                    <a:lnTo>
                      <a:pt x="236101" y="414484"/>
                    </a:lnTo>
                    <a:lnTo>
                      <a:pt x="240982" y="403702"/>
                    </a:lnTo>
                    <a:lnTo>
                      <a:pt x="244646" y="397567"/>
                    </a:lnTo>
                    <a:lnTo>
                      <a:pt x="249913" y="385499"/>
                    </a:lnTo>
                    <a:lnTo>
                      <a:pt x="257245" y="352361"/>
                    </a:lnTo>
                    <a:lnTo>
                      <a:pt x="260499" y="345981"/>
                    </a:lnTo>
                    <a:lnTo>
                      <a:pt x="268337" y="337476"/>
                    </a:lnTo>
                    <a:lnTo>
                      <a:pt x="270005" y="333892"/>
                    </a:lnTo>
                    <a:lnTo>
                      <a:pt x="270157" y="329092"/>
                    </a:lnTo>
                    <a:lnTo>
                      <a:pt x="268703" y="323898"/>
                    </a:lnTo>
                    <a:lnTo>
                      <a:pt x="269384" y="321102"/>
                    </a:lnTo>
                    <a:lnTo>
                      <a:pt x="271726" y="318223"/>
                    </a:lnTo>
                    <a:lnTo>
                      <a:pt x="270231" y="315112"/>
                    </a:lnTo>
                    <a:lnTo>
                      <a:pt x="271266" y="308756"/>
                    </a:lnTo>
                    <a:lnTo>
                      <a:pt x="274922" y="306006"/>
                    </a:lnTo>
                    <a:lnTo>
                      <a:pt x="278718" y="299987"/>
                    </a:lnTo>
                    <a:lnTo>
                      <a:pt x="281684" y="296431"/>
                    </a:lnTo>
                    <a:lnTo>
                      <a:pt x="287915" y="291943"/>
                    </a:lnTo>
                    <a:lnTo>
                      <a:pt x="287312" y="284214"/>
                    </a:lnTo>
                    <a:lnTo>
                      <a:pt x="305407" y="240734"/>
                    </a:lnTo>
                    <a:lnTo>
                      <a:pt x="307338" y="214180"/>
                    </a:lnTo>
                    <a:lnTo>
                      <a:pt x="309088" y="211533"/>
                    </a:lnTo>
                    <a:lnTo>
                      <a:pt x="311622" y="207717"/>
                    </a:lnTo>
                    <a:lnTo>
                      <a:pt x="303135" y="188078"/>
                    </a:lnTo>
                    <a:lnTo>
                      <a:pt x="300551" y="181225"/>
                    </a:lnTo>
                    <a:lnTo>
                      <a:pt x="300597" y="167323"/>
                    </a:lnTo>
                    <a:lnTo>
                      <a:pt x="298884" y="167016"/>
                    </a:lnTo>
                    <a:lnTo>
                      <a:pt x="290085" y="158068"/>
                    </a:lnTo>
                    <a:lnTo>
                      <a:pt x="295815" y="153708"/>
                    </a:lnTo>
                    <a:lnTo>
                      <a:pt x="304664" y="138774"/>
                    </a:lnTo>
                    <a:lnTo>
                      <a:pt x="323306" y="121969"/>
                    </a:lnTo>
                    <a:lnTo>
                      <a:pt x="323712" y="119687"/>
                    </a:lnTo>
                    <a:lnTo>
                      <a:pt x="314018" y="117380"/>
                    </a:lnTo>
                    <a:lnTo>
                      <a:pt x="314231" y="115252"/>
                    </a:lnTo>
                    <a:lnTo>
                      <a:pt x="322492" y="116770"/>
                    </a:lnTo>
                    <a:lnTo>
                      <a:pt x="325898" y="114136"/>
                    </a:lnTo>
                    <a:lnTo>
                      <a:pt x="327948" y="110498"/>
                    </a:lnTo>
                    <a:lnTo>
                      <a:pt x="331591" y="109896"/>
                    </a:lnTo>
                    <a:lnTo>
                      <a:pt x="334032" y="107876"/>
                    </a:lnTo>
                    <a:lnTo>
                      <a:pt x="335231" y="97700"/>
                    </a:lnTo>
                    <a:lnTo>
                      <a:pt x="336102" y="96725"/>
                    </a:lnTo>
                    <a:lnTo>
                      <a:pt x="341693" y="96766"/>
                    </a:lnTo>
                    <a:lnTo>
                      <a:pt x="347617" y="94941"/>
                    </a:lnTo>
                    <a:lnTo>
                      <a:pt x="352451" y="92822"/>
                    </a:lnTo>
                    <a:lnTo>
                      <a:pt x="354699" y="90975"/>
                    </a:lnTo>
                    <a:lnTo>
                      <a:pt x="359493" y="83479"/>
                    </a:lnTo>
                    <a:lnTo>
                      <a:pt x="364089" y="78945"/>
                    </a:lnTo>
                    <a:lnTo>
                      <a:pt x="367524" y="76547"/>
                    </a:lnTo>
                    <a:lnTo>
                      <a:pt x="378250" y="61837"/>
                    </a:lnTo>
                    <a:lnTo>
                      <a:pt x="381179" y="56157"/>
                    </a:lnTo>
                    <a:lnTo>
                      <a:pt x="382522" y="47031"/>
                    </a:lnTo>
                    <a:lnTo>
                      <a:pt x="378903" y="42775"/>
                    </a:lnTo>
                    <a:lnTo>
                      <a:pt x="375633" y="41223"/>
                    </a:lnTo>
                    <a:lnTo>
                      <a:pt x="375255" y="37448"/>
                    </a:lnTo>
                    <a:lnTo>
                      <a:pt x="376898" y="34486"/>
                    </a:lnTo>
                    <a:lnTo>
                      <a:pt x="387197" y="32967"/>
                    </a:lnTo>
                    <a:lnTo>
                      <a:pt x="393195" y="30022"/>
                    </a:lnTo>
                    <a:lnTo>
                      <a:pt x="395072" y="25841"/>
                    </a:lnTo>
                    <a:lnTo>
                      <a:pt x="402072" y="15025"/>
                    </a:lnTo>
                    <a:lnTo>
                      <a:pt x="404126" y="0"/>
                    </a:lnTo>
                    <a:lnTo>
                      <a:pt x="411475" y="10350"/>
                    </a:lnTo>
                    <a:lnTo>
                      <a:pt x="421120" y="22978"/>
                    </a:lnTo>
                    <a:lnTo>
                      <a:pt x="427254" y="30250"/>
                    </a:lnTo>
                    <a:lnTo>
                      <a:pt x="436899" y="40468"/>
                    </a:lnTo>
                    <a:lnTo>
                      <a:pt x="445658" y="48470"/>
                    </a:lnTo>
                    <a:lnTo>
                      <a:pt x="455295" y="56004"/>
                    </a:lnTo>
                    <a:lnTo>
                      <a:pt x="465667" y="62359"/>
                    </a:lnTo>
                    <a:lnTo>
                      <a:pt x="485275" y="68312"/>
                    </a:lnTo>
                    <a:lnTo>
                      <a:pt x="549536" y="86777"/>
                    </a:lnTo>
                    <a:lnTo>
                      <a:pt x="560348" y="89893"/>
                    </a:lnTo>
                    <a:lnTo>
                      <a:pt x="575116" y="90432"/>
                    </a:lnTo>
                    <a:lnTo>
                      <a:pt x="605022" y="86250"/>
                    </a:lnTo>
                    <a:lnTo>
                      <a:pt x="615239" y="86466"/>
                    </a:lnTo>
                    <a:lnTo>
                      <a:pt x="636152" y="86387"/>
                    </a:lnTo>
                    <a:lnTo>
                      <a:pt x="639402" y="86329"/>
                    </a:lnTo>
                    <a:lnTo>
                      <a:pt x="653184" y="84578"/>
                    </a:lnTo>
                    <a:lnTo>
                      <a:pt x="671456" y="74365"/>
                    </a:lnTo>
                    <a:lnTo>
                      <a:pt x="680108" y="74315"/>
                    </a:lnTo>
                    <a:lnTo>
                      <a:pt x="693906" y="74460"/>
                    </a:lnTo>
                    <a:lnTo>
                      <a:pt x="719733" y="76928"/>
                    </a:lnTo>
                    <a:lnTo>
                      <a:pt x="742869" y="78899"/>
                    </a:lnTo>
                    <a:lnTo>
                      <a:pt x="747318" y="78277"/>
                    </a:lnTo>
                    <a:lnTo>
                      <a:pt x="757338" y="77721"/>
                    </a:lnTo>
                    <a:lnTo>
                      <a:pt x="769008" y="71631"/>
                    </a:lnTo>
                    <a:lnTo>
                      <a:pt x="771900" y="71295"/>
                    </a:lnTo>
                    <a:lnTo>
                      <a:pt x="783550" y="71731"/>
                    </a:lnTo>
                    <a:lnTo>
                      <a:pt x="794999" y="78144"/>
                    </a:lnTo>
                    <a:lnTo>
                      <a:pt x="797509" y="81728"/>
                    </a:lnTo>
                    <a:lnTo>
                      <a:pt x="802989" y="87316"/>
                    </a:lnTo>
                    <a:lnTo>
                      <a:pt x="808864" y="90154"/>
                    </a:lnTo>
                    <a:lnTo>
                      <a:pt x="814800" y="94145"/>
                    </a:lnTo>
                    <a:lnTo>
                      <a:pt x="817137" y="96829"/>
                    </a:lnTo>
                    <a:lnTo>
                      <a:pt x="823143" y="98053"/>
                    </a:lnTo>
                    <a:lnTo>
                      <a:pt x="828118" y="99114"/>
                    </a:lnTo>
                    <a:lnTo>
                      <a:pt x="841658" y="105474"/>
                    </a:lnTo>
                    <a:lnTo>
                      <a:pt x="858669" y="112983"/>
                    </a:lnTo>
                    <a:lnTo>
                      <a:pt x="872767" y="117816"/>
                    </a:lnTo>
                    <a:lnTo>
                      <a:pt x="891282" y="121956"/>
                    </a:lnTo>
                    <a:lnTo>
                      <a:pt x="899966" y="123657"/>
                    </a:lnTo>
                    <a:lnTo>
                      <a:pt x="904892" y="125719"/>
                    </a:lnTo>
                    <a:lnTo>
                      <a:pt x="920638" y="130340"/>
                    </a:lnTo>
                    <a:lnTo>
                      <a:pt x="926656" y="130780"/>
                    </a:lnTo>
                    <a:lnTo>
                      <a:pt x="940906" y="131240"/>
                    </a:lnTo>
                    <a:lnTo>
                      <a:pt x="954109" y="132559"/>
                    </a:lnTo>
                    <a:lnTo>
                      <a:pt x="964309" y="128664"/>
                    </a:lnTo>
                    <a:lnTo>
                      <a:pt x="970521" y="128432"/>
                    </a:lnTo>
                    <a:lnTo>
                      <a:pt x="975290" y="128929"/>
                    </a:lnTo>
                    <a:lnTo>
                      <a:pt x="984792" y="128054"/>
                    </a:lnTo>
                    <a:lnTo>
                      <a:pt x="993411" y="128676"/>
                    </a:lnTo>
                    <a:lnTo>
                      <a:pt x="1006667" y="132091"/>
                    </a:lnTo>
                    <a:lnTo>
                      <a:pt x="1010421" y="134605"/>
                    </a:lnTo>
                    <a:lnTo>
                      <a:pt x="1033619" y="138135"/>
                    </a:lnTo>
                    <a:lnTo>
                      <a:pt x="1042086" y="140263"/>
                    </a:lnTo>
                    <a:lnTo>
                      <a:pt x="1052097" y="144192"/>
                    </a:lnTo>
                    <a:lnTo>
                      <a:pt x="1057556" y="146689"/>
                    </a:lnTo>
                    <a:lnTo>
                      <a:pt x="1068073" y="148502"/>
                    </a:lnTo>
                    <a:lnTo>
                      <a:pt x="1070098" y="148469"/>
                    </a:lnTo>
                    <a:lnTo>
                      <a:pt x="1095871" y="148352"/>
                    </a:lnTo>
                    <a:lnTo>
                      <a:pt x="1108093" y="148037"/>
                    </a:lnTo>
                    <a:lnTo>
                      <a:pt x="1113186" y="149091"/>
                    </a:lnTo>
                    <a:lnTo>
                      <a:pt x="1125383" y="150580"/>
                    </a:lnTo>
                    <a:lnTo>
                      <a:pt x="1135304" y="151157"/>
                    </a:lnTo>
                    <a:lnTo>
                      <a:pt x="1140455" y="152908"/>
                    </a:lnTo>
                    <a:lnTo>
                      <a:pt x="1143820" y="157031"/>
                    </a:lnTo>
                    <a:lnTo>
                      <a:pt x="1153371" y="158458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08" name="手繪多邊形: 圖案 1407">
                <a:extLst>
                  <a:ext uri="{FF2B5EF4-FFF2-40B4-BE49-F238E27FC236}">
                    <a16:creationId xmlns:a16="http://schemas.microsoft.com/office/drawing/2014/main" id="{75655A93-533C-4B18-9B16-DB81606B9E1E}"/>
                  </a:ext>
                </a:extLst>
              </p:cNvPr>
              <p:cNvSpPr/>
              <p:nvPr/>
            </p:nvSpPr>
            <p:spPr>
              <a:xfrm>
                <a:off x="8914021" y="4674390"/>
                <a:ext cx="995164" cy="1920568"/>
              </a:xfrm>
              <a:custGeom>
                <a:avLst/>
                <a:gdLst>
                  <a:gd name="connsiteX0" fmla="*/ 47998 w 995164"/>
                  <a:gd name="connsiteY0" fmla="*/ 1025252 h 1920569"/>
                  <a:gd name="connsiteX1" fmla="*/ 51736 w 995164"/>
                  <a:gd name="connsiteY1" fmla="*/ 1027293 h 1920569"/>
                  <a:gd name="connsiteX2" fmla="*/ 52899 w 995164"/>
                  <a:gd name="connsiteY2" fmla="*/ 1029691 h 1920569"/>
                  <a:gd name="connsiteX3" fmla="*/ 57767 w 995164"/>
                  <a:gd name="connsiteY3" fmla="*/ 1033225 h 1920569"/>
                  <a:gd name="connsiteX4" fmla="*/ 63920 w 995164"/>
                  <a:gd name="connsiteY4" fmla="*/ 1035615 h 1920569"/>
                  <a:gd name="connsiteX5" fmla="*/ 64795 w 995164"/>
                  <a:gd name="connsiteY5" fmla="*/ 1038008 h 1920569"/>
                  <a:gd name="connsiteX6" fmla="*/ 63637 w 995164"/>
                  <a:gd name="connsiteY6" fmla="*/ 1048798 h 1920569"/>
                  <a:gd name="connsiteX7" fmla="*/ 61230 w 995164"/>
                  <a:gd name="connsiteY7" fmla="*/ 1052905 h 1920569"/>
                  <a:gd name="connsiteX8" fmla="*/ 50286 w 995164"/>
                  <a:gd name="connsiteY8" fmla="*/ 1059269 h 1920569"/>
                  <a:gd name="connsiteX9" fmla="*/ 42625 w 995164"/>
                  <a:gd name="connsiteY9" fmla="*/ 1064530 h 1920569"/>
                  <a:gd name="connsiteX10" fmla="*/ 40373 w 995164"/>
                  <a:gd name="connsiteY10" fmla="*/ 1068677 h 1920569"/>
                  <a:gd name="connsiteX11" fmla="*/ 33106 w 995164"/>
                  <a:gd name="connsiteY11" fmla="*/ 1073415 h 1920569"/>
                  <a:gd name="connsiteX12" fmla="*/ 29282 w 995164"/>
                  <a:gd name="connsiteY12" fmla="*/ 1078730 h 1920569"/>
                  <a:gd name="connsiteX13" fmla="*/ 25609 w 995164"/>
                  <a:gd name="connsiteY13" fmla="*/ 1082737 h 1920569"/>
                  <a:gd name="connsiteX14" fmla="*/ 17927 w 995164"/>
                  <a:gd name="connsiteY14" fmla="*/ 1087997 h 1920569"/>
                  <a:gd name="connsiteX15" fmla="*/ 12065 w 995164"/>
                  <a:gd name="connsiteY15" fmla="*/ 1090569 h 1920569"/>
                  <a:gd name="connsiteX16" fmla="*/ 7538 w 995164"/>
                  <a:gd name="connsiteY16" fmla="*/ 1090590 h 1920569"/>
                  <a:gd name="connsiteX17" fmla="*/ 2633 w 995164"/>
                  <a:gd name="connsiteY17" fmla="*/ 1088557 h 1920569"/>
                  <a:gd name="connsiteX18" fmla="*/ 0 w 995164"/>
                  <a:gd name="connsiteY18" fmla="*/ 1085168 h 1920569"/>
                  <a:gd name="connsiteX19" fmla="*/ 809 w 995164"/>
                  <a:gd name="connsiteY19" fmla="*/ 1076601 h 1920569"/>
                  <a:gd name="connsiteX20" fmla="*/ 3089 w 995164"/>
                  <a:gd name="connsiteY20" fmla="*/ 1073809 h 1920569"/>
                  <a:gd name="connsiteX21" fmla="*/ 9194 w 995164"/>
                  <a:gd name="connsiteY21" fmla="*/ 1070130 h 1920569"/>
                  <a:gd name="connsiteX22" fmla="*/ 13002 w 995164"/>
                  <a:gd name="connsiteY22" fmla="*/ 1066384 h 1920569"/>
                  <a:gd name="connsiteX23" fmla="*/ 14292 w 995164"/>
                  <a:gd name="connsiteY23" fmla="*/ 1060965 h 1920569"/>
                  <a:gd name="connsiteX24" fmla="*/ 18272 w 995164"/>
                  <a:gd name="connsiteY24" fmla="*/ 1056096 h 1920569"/>
                  <a:gd name="connsiteX25" fmla="*/ 17040 w 995164"/>
                  <a:gd name="connsiteY25" fmla="*/ 1049466 h 1920569"/>
                  <a:gd name="connsiteX26" fmla="*/ 14148 w 995164"/>
                  <a:gd name="connsiteY26" fmla="*/ 1044575 h 1920569"/>
                  <a:gd name="connsiteX27" fmla="*/ 15175 w 995164"/>
                  <a:gd name="connsiteY27" fmla="*/ 1042605 h 1920569"/>
                  <a:gd name="connsiteX28" fmla="*/ 19427 w 995164"/>
                  <a:gd name="connsiteY28" fmla="*/ 1039999 h 1920569"/>
                  <a:gd name="connsiteX29" fmla="*/ 22676 w 995164"/>
                  <a:gd name="connsiteY29" fmla="*/ 1034951 h 1920569"/>
                  <a:gd name="connsiteX30" fmla="*/ 25913 w 995164"/>
                  <a:gd name="connsiteY30" fmla="*/ 1032665 h 1920569"/>
                  <a:gd name="connsiteX31" fmla="*/ 34293 w 995164"/>
                  <a:gd name="connsiteY31" fmla="*/ 1030607 h 1920569"/>
                  <a:gd name="connsiteX32" fmla="*/ 43162 w 995164"/>
                  <a:gd name="connsiteY32" fmla="*/ 1025749 h 1920569"/>
                  <a:gd name="connsiteX33" fmla="*/ 47998 w 995164"/>
                  <a:gd name="connsiteY33" fmla="*/ 1025252 h 1920569"/>
                  <a:gd name="connsiteX34" fmla="*/ 923973 w 995164"/>
                  <a:gd name="connsiteY34" fmla="*/ 82284 h 1920569"/>
                  <a:gd name="connsiteX35" fmla="*/ 922934 w 995164"/>
                  <a:gd name="connsiteY35" fmla="*/ 89361 h 1920569"/>
                  <a:gd name="connsiteX36" fmla="*/ 923505 w 995164"/>
                  <a:gd name="connsiteY36" fmla="*/ 92585 h 1920569"/>
                  <a:gd name="connsiteX37" fmla="*/ 925457 w 995164"/>
                  <a:gd name="connsiteY37" fmla="*/ 96779 h 1920569"/>
                  <a:gd name="connsiteX38" fmla="*/ 923928 w 995164"/>
                  <a:gd name="connsiteY38" fmla="*/ 103462 h 1920569"/>
                  <a:gd name="connsiteX39" fmla="*/ 921048 w 995164"/>
                  <a:gd name="connsiteY39" fmla="*/ 108320 h 1920569"/>
                  <a:gd name="connsiteX40" fmla="*/ 918728 w 995164"/>
                  <a:gd name="connsiteY40" fmla="*/ 113547 h 1920569"/>
                  <a:gd name="connsiteX41" fmla="*/ 919266 w 995164"/>
                  <a:gd name="connsiteY41" fmla="*/ 115248 h 1920569"/>
                  <a:gd name="connsiteX42" fmla="*/ 924873 w 995164"/>
                  <a:gd name="connsiteY42" fmla="*/ 117758 h 1920569"/>
                  <a:gd name="connsiteX43" fmla="*/ 926233 w 995164"/>
                  <a:gd name="connsiteY43" fmla="*/ 120824 h 1920569"/>
                  <a:gd name="connsiteX44" fmla="*/ 928266 w 995164"/>
                  <a:gd name="connsiteY44" fmla="*/ 128307 h 1920569"/>
                  <a:gd name="connsiteX45" fmla="*/ 931240 w 995164"/>
                  <a:gd name="connsiteY45" fmla="*/ 133190 h 1920569"/>
                  <a:gd name="connsiteX46" fmla="*/ 936782 w 995164"/>
                  <a:gd name="connsiteY46" fmla="*/ 137193 h 1920569"/>
                  <a:gd name="connsiteX47" fmla="*/ 942225 w 995164"/>
                  <a:gd name="connsiteY47" fmla="*/ 136297 h 1920569"/>
                  <a:gd name="connsiteX48" fmla="*/ 946580 w 995164"/>
                  <a:gd name="connsiteY48" fmla="*/ 140533 h 1920569"/>
                  <a:gd name="connsiteX49" fmla="*/ 947644 w 995164"/>
                  <a:gd name="connsiteY49" fmla="*/ 139425 h 1920569"/>
                  <a:gd name="connsiteX50" fmla="*/ 953728 w 995164"/>
                  <a:gd name="connsiteY50" fmla="*/ 137741 h 1920569"/>
                  <a:gd name="connsiteX51" fmla="*/ 965826 w 995164"/>
                  <a:gd name="connsiteY51" fmla="*/ 141412 h 1920569"/>
                  <a:gd name="connsiteX52" fmla="*/ 967962 w 995164"/>
                  <a:gd name="connsiteY52" fmla="*/ 143088 h 1920569"/>
                  <a:gd name="connsiteX53" fmla="*/ 971836 w 995164"/>
                  <a:gd name="connsiteY53" fmla="*/ 143358 h 1920569"/>
                  <a:gd name="connsiteX54" fmla="*/ 977595 w 995164"/>
                  <a:gd name="connsiteY54" fmla="*/ 149386 h 1920569"/>
                  <a:gd name="connsiteX55" fmla="*/ 981452 w 995164"/>
                  <a:gd name="connsiteY55" fmla="*/ 150456 h 1920569"/>
                  <a:gd name="connsiteX56" fmla="*/ 986448 w 995164"/>
                  <a:gd name="connsiteY56" fmla="*/ 156778 h 1920569"/>
                  <a:gd name="connsiteX57" fmla="*/ 989270 w 995164"/>
                  <a:gd name="connsiteY57" fmla="*/ 157628 h 1920569"/>
                  <a:gd name="connsiteX58" fmla="*/ 990679 w 995164"/>
                  <a:gd name="connsiteY58" fmla="*/ 159586 h 1920569"/>
                  <a:gd name="connsiteX59" fmla="*/ 993600 w 995164"/>
                  <a:gd name="connsiteY59" fmla="*/ 166299 h 1920569"/>
                  <a:gd name="connsiteX60" fmla="*/ 994236 w 995164"/>
                  <a:gd name="connsiteY60" fmla="*/ 169439 h 1920569"/>
                  <a:gd name="connsiteX61" fmla="*/ 993135 w 995164"/>
                  <a:gd name="connsiteY61" fmla="*/ 172036 h 1920569"/>
                  <a:gd name="connsiteX62" fmla="*/ 993641 w 995164"/>
                  <a:gd name="connsiteY62" fmla="*/ 178109 h 1920569"/>
                  <a:gd name="connsiteX63" fmla="*/ 992059 w 995164"/>
                  <a:gd name="connsiteY63" fmla="*/ 182673 h 1920569"/>
                  <a:gd name="connsiteX64" fmla="*/ 990691 w 995164"/>
                  <a:gd name="connsiteY64" fmla="*/ 190090 h 1920569"/>
                  <a:gd name="connsiteX65" fmla="*/ 994552 w 995164"/>
                  <a:gd name="connsiteY65" fmla="*/ 195869 h 1920569"/>
                  <a:gd name="connsiteX66" fmla="*/ 995164 w 995164"/>
                  <a:gd name="connsiteY66" fmla="*/ 198532 h 1920569"/>
                  <a:gd name="connsiteX67" fmla="*/ 993472 w 995164"/>
                  <a:gd name="connsiteY67" fmla="*/ 203846 h 1920569"/>
                  <a:gd name="connsiteX68" fmla="*/ 993875 w 995164"/>
                  <a:gd name="connsiteY68" fmla="*/ 209559 h 1920569"/>
                  <a:gd name="connsiteX69" fmla="*/ 994507 w 995164"/>
                  <a:gd name="connsiteY69" fmla="*/ 213317 h 1920569"/>
                  <a:gd name="connsiteX70" fmla="*/ 993361 w 995164"/>
                  <a:gd name="connsiteY70" fmla="*/ 216706 h 1920569"/>
                  <a:gd name="connsiteX71" fmla="*/ 989701 w 995164"/>
                  <a:gd name="connsiteY71" fmla="*/ 220133 h 1920569"/>
                  <a:gd name="connsiteX72" fmla="*/ 988255 w 995164"/>
                  <a:gd name="connsiteY72" fmla="*/ 225269 h 1920569"/>
                  <a:gd name="connsiteX73" fmla="*/ 976042 w 995164"/>
                  <a:gd name="connsiteY73" fmla="*/ 230371 h 1920569"/>
                  <a:gd name="connsiteX74" fmla="*/ 973224 w 995164"/>
                  <a:gd name="connsiteY74" fmla="*/ 236038 h 1920569"/>
                  <a:gd name="connsiteX75" fmla="*/ 976946 w 995164"/>
                  <a:gd name="connsiteY75" fmla="*/ 237038 h 1920569"/>
                  <a:gd name="connsiteX76" fmla="*/ 978289 w 995164"/>
                  <a:gd name="connsiteY76" fmla="*/ 238523 h 1920569"/>
                  <a:gd name="connsiteX77" fmla="*/ 978614 w 995164"/>
                  <a:gd name="connsiteY77" fmla="*/ 242435 h 1920569"/>
                  <a:gd name="connsiteX78" fmla="*/ 977628 w 995164"/>
                  <a:gd name="connsiteY78" fmla="*/ 245211 h 1920569"/>
                  <a:gd name="connsiteX79" fmla="*/ 979719 w 995164"/>
                  <a:gd name="connsiteY79" fmla="*/ 251798 h 1920569"/>
                  <a:gd name="connsiteX80" fmla="*/ 977217 w 995164"/>
                  <a:gd name="connsiteY80" fmla="*/ 258713 h 1920569"/>
                  <a:gd name="connsiteX81" fmla="*/ 977081 w 995164"/>
                  <a:gd name="connsiteY81" fmla="*/ 260867 h 1920569"/>
                  <a:gd name="connsiteX82" fmla="*/ 979246 w 995164"/>
                  <a:gd name="connsiteY82" fmla="*/ 266434 h 1920569"/>
                  <a:gd name="connsiteX83" fmla="*/ 977057 w 995164"/>
                  <a:gd name="connsiteY83" fmla="*/ 276005 h 1920569"/>
                  <a:gd name="connsiteX84" fmla="*/ 979756 w 995164"/>
                  <a:gd name="connsiteY84" fmla="*/ 278809 h 1920569"/>
                  <a:gd name="connsiteX85" fmla="*/ 978092 w 995164"/>
                  <a:gd name="connsiteY85" fmla="*/ 287014 h 1920569"/>
                  <a:gd name="connsiteX86" fmla="*/ 973709 w 995164"/>
                  <a:gd name="connsiteY86" fmla="*/ 291673 h 1920569"/>
                  <a:gd name="connsiteX87" fmla="*/ 973906 w 995164"/>
                  <a:gd name="connsiteY87" fmla="*/ 296104 h 1920569"/>
                  <a:gd name="connsiteX88" fmla="*/ 972181 w 995164"/>
                  <a:gd name="connsiteY88" fmla="*/ 302944 h 1920569"/>
                  <a:gd name="connsiteX89" fmla="*/ 968582 w 995164"/>
                  <a:gd name="connsiteY89" fmla="*/ 305388 h 1920569"/>
                  <a:gd name="connsiteX90" fmla="*/ 966553 w 995164"/>
                  <a:gd name="connsiteY90" fmla="*/ 308109 h 1920569"/>
                  <a:gd name="connsiteX91" fmla="*/ 964688 w 995164"/>
                  <a:gd name="connsiteY91" fmla="*/ 316547 h 1920569"/>
                  <a:gd name="connsiteX92" fmla="*/ 961040 w 995164"/>
                  <a:gd name="connsiteY92" fmla="*/ 322641 h 1920569"/>
                  <a:gd name="connsiteX93" fmla="*/ 957889 w 995164"/>
                  <a:gd name="connsiteY93" fmla="*/ 326827 h 1920569"/>
                  <a:gd name="connsiteX94" fmla="*/ 950532 w 995164"/>
                  <a:gd name="connsiteY94" fmla="*/ 328756 h 1920569"/>
                  <a:gd name="connsiteX95" fmla="*/ 943437 w 995164"/>
                  <a:gd name="connsiteY95" fmla="*/ 326603 h 1920569"/>
                  <a:gd name="connsiteX96" fmla="*/ 938347 w 995164"/>
                  <a:gd name="connsiteY96" fmla="*/ 326906 h 1920569"/>
                  <a:gd name="connsiteX97" fmla="*/ 931984 w 995164"/>
                  <a:gd name="connsiteY97" fmla="*/ 328984 h 1920569"/>
                  <a:gd name="connsiteX98" fmla="*/ 928505 w 995164"/>
                  <a:gd name="connsiteY98" fmla="*/ 327147 h 1920569"/>
                  <a:gd name="connsiteX99" fmla="*/ 918058 w 995164"/>
                  <a:gd name="connsiteY99" fmla="*/ 327594 h 1920569"/>
                  <a:gd name="connsiteX100" fmla="*/ 913063 w 995164"/>
                  <a:gd name="connsiteY100" fmla="*/ 333465 h 1920569"/>
                  <a:gd name="connsiteX101" fmla="*/ 909822 w 995164"/>
                  <a:gd name="connsiteY101" fmla="*/ 330822 h 1920569"/>
                  <a:gd name="connsiteX102" fmla="*/ 906708 w 995164"/>
                  <a:gd name="connsiteY102" fmla="*/ 326043 h 1920569"/>
                  <a:gd name="connsiteX103" fmla="*/ 903191 w 995164"/>
                  <a:gd name="connsiteY103" fmla="*/ 327005 h 1920569"/>
                  <a:gd name="connsiteX104" fmla="*/ 895217 w 995164"/>
                  <a:gd name="connsiteY104" fmla="*/ 326935 h 1920569"/>
                  <a:gd name="connsiteX105" fmla="*/ 893846 w 995164"/>
                  <a:gd name="connsiteY105" fmla="*/ 329694 h 1920569"/>
                  <a:gd name="connsiteX106" fmla="*/ 888904 w 995164"/>
                  <a:gd name="connsiteY106" fmla="*/ 335945 h 1920569"/>
                  <a:gd name="connsiteX107" fmla="*/ 887158 w 995164"/>
                  <a:gd name="connsiteY107" fmla="*/ 339247 h 1920569"/>
                  <a:gd name="connsiteX108" fmla="*/ 884406 w 995164"/>
                  <a:gd name="connsiteY108" fmla="*/ 340143 h 1920569"/>
                  <a:gd name="connsiteX109" fmla="*/ 884060 w 995164"/>
                  <a:gd name="connsiteY109" fmla="*/ 342728 h 1920569"/>
                  <a:gd name="connsiteX110" fmla="*/ 885523 w 995164"/>
                  <a:gd name="connsiteY110" fmla="*/ 344873 h 1920569"/>
                  <a:gd name="connsiteX111" fmla="*/ 883461 w 995164"/>
                  <a:gd name="connsiteY111" fmla="*/ 346570 h 1920569"/>
                  <a:gd name="connsiteX112" fmla="*/ 879969 w 995164"/>
                  <a:gd name="connsiteY112" fmla="*/ 346943 h 1920569"/>
                  <a:gd name="connsiteX113" fmla="*/ 878950 w 995164"/>
                  <a:gd name="connsiteY113" fmla="*/ 352211 h 1920569"/>
                  <a:gd name="connsiteX114" fmla="*/ 875993 w 995164"/>
                  <a:gd name="connsiteY114" fmla="*/ 356447 h 1920569"/>
                  <a:gd name="connsiteX115" fmla="*/ 876477 w 995164"/>
                  <a:gd name="connsiteY115" fmla="*/ 361624 h 1920569"/>
                  <a:gd name="connsiteX116" fmla="*/ 873750 w 995164"/>
                  <a:gd name="connsiteY116" fmla="*/ 365540 h 1920569"/>
                  <a:gd name="connsiteX117" fmla="*/ 870500 w 995164"/>
                  <a:gd name="connsiteY117" fmla="*/ 366536 h 1920569"/>
                  <a:gd name="connsiteX118" fmla="*/ 863631 w 995164"/>
                  <a:gd name="connsiteY118" fmla="*/ 366005 h 1920569"/>
                  <a:gd name="connsiteX119" fmla="*/ 859170 w 995164"/>
                  <a:gd name="connsiteY119" fmla="*/ 364404 h 1920569"/>
                  <a:gd name="connsiteX120" fmla="*/ 855276 w 995164"/>
                  <a:gd name="connsiteY120" fmla="*/ 366291 h 1920569"/>
                  <a:gd name="connsiteX121" fmla="*/ 854253 w 995164"/>
                  <a:gd name="connsiteY121" fmla="*/ 367884 h 1920569"/>
                  <a:gd name="connsiteX122" fmla="*/ 851176 w 995164"/>
                  <a:gd name="connsiteY122" fmla="*/ 368478 h 1920569"/>
                  <a:gd name="connsiteX123" fmla="*/ 847471 w 995164"/>
                  <a:gd name="connsiteY123" fmla="*/ 367764 h 1920569"/>
                  <a:gd name="connsiteX124" fmla="*/ 843293 w 995164"/>
                  <a:gd name="connsiteY124" fmla="*/ 368390 h 1920569"/>
                  <a:gd name="connsiteX125" fmla="*/ 841436 w 995164"/>
                  <a:gd name="connsiteY125" fmla="*/ 371356 h 1920569"/>
                  <a:gd name="connsiteX126" fmla="*/ 842356 w 995164"/>
                  <a:gd name="connsiteY126" fmla="*/ 374003 h 1920569"/>
                  <a:gd name="connsiteX127" fmla="*/ 841465 w 995164"/>
                  <a:gd name="connsiteY127" fmla="*/ 377542 h 1920569"/>
                  <a:gd name="connsiteX128" fmla="*/ 836901 w 995164"/>
                  <a:gd name="connsiteY128" fmla="*/ 375658 h 1920569"/>
                  <a:gd name="connsiteX129" fmla="*/ 828106 w 995164"/>
                  <a:gd name="connsiteY129" fmla="*/ 375273 h 1920569"/>
                  <a:gd name="connsiteX130" fmla="*/ 826988 w 995164"/>
                  <a:gd name="connsiteY130" fmla="*/ 376161 h 1920569"/>
                  <a:gd name="connsiteX131" fmla="*/ 824224 w 995164"/>
                  <a:gd name="connsiteY131" fmla="*/ 382354 h 1920569"/>
                  <a:gd name="connsiteX132" fmla="*/ 821936 w 995164"/>
                  <a:gd name="connsiteY132" fmla="*/ 380803 h 1920569"/>
                  <a:gd name="connsiteX133" fmla="*/ 817692 w 995164"/>
                  <a:gd name="connsiteY133" fmla="*/ 381201 h 1920569"/>
                  <a:gd name="connsiteX134" fmla="*/ 803302 w 995164"/>
                  <a:gd name="connsiteY134" fmla="*/ 380943 h 1920569"/>
                  <a:gd name="connsiteX135" fmla="*/ 798368 w 995164"/>
                  <a:gd name="connsiteY135" fmla="*/ 377426 h 1920569"/>
                  <a:gd name="connsiteX136" fmla="*/ 793673 w 995164"/>
                  <a:gd name="connsiteY136" fmla="*/ 376331 h 1920569"/>
                  <a:gd name="connsiteX137" fmla="*/ 787926 w 995164"/>
                  <a:gd name="connsiteY137" fmla="*/ 372796 h 1920569"/>
                  <a:gd name="connsiteX138" fmla="*/ 783633 w 995164"/>
                  <a:gd name="connsiteY138" fmla="*/ 373862 h 1920569"/>
                  <a:gd name="connsiteX139" fmla="*/ 785313 w 995164"/>
                  <a:gd name="connsiteY139" fmla="*/ 379653 h 1920569"/>
                  <a:gd name="connsiteX140" fmla="*/ 788546 w 995164"/>
                  <a:gd name="connsiteY140" fmla="*/ 385988 h 1920569"/>
                  <a:gd name="connsiteX141" fmla="*/ 788143 w 995164"/>
                  <a:gd name="connsiteY141" fmla="*/ 391157 h 1920569"/>
                  <a:gd name="connsiteX142" fmla="*/ 791845 w 995164"/>
                  <a:gd name="connsiteY142" fmla="*/ 397753 h 1920569"/>
                  <a:gd name="connsiteX143" fmla="*/ 792284 w 995164"/>
                  <a:gd name="connsiteY143" fmla="*/ 400176 h 1920569"/>
                  <a:gd name="connsiteX144" fmla="*/ 789606 w 995164"/>
                  <a:gd name="connsiteY144" fmla="*/ 404146 h 1920569"/>
                  <a:gd name="connsiteX145" fmla="*/ 786936 w 995164"/>
                  <a:gd name="connsiteY145" fmla="*/ 406622 h 1920569"/>
                  <a:gd name="connsiteX146" fmla="*/ 785021 w 995164"/>
                  <a:gd name="connsiteY146" fmla="*/ 410937 h 1920569"/>
                  <a:gd name="connsiteX147" fmla="*/ 782766 w 995164"/>
                  <a:gd name="connsiteY147" fmla="*/ 413638 h 1920569"/>
                  <a:gd name="connsiteX148" fmla="*/ 782581 w 995164"/>
                  <a:gd name="connsiteY148" fmla="*/ 423424 h 1920569"/>
                  <a:gd name="connsiteX149" fmla="*/ 782852 w 995164"/>
                  <a:gd name="connsiteY149" fmla="*/ 431596 h 1920569"/>
                  <a:gd name="connsiteX150" fmla="*/ 781673 w 995164"/>
                  <a:gd name="connsiteY150" fmla="*/ 435106 h 1920569"/>
                  <a:gd name="connsiteX151" fmla="*/ 778095 w 995164"/>
                  <a:gd name="connsiteY151" fmla="*/ 439424 h 1920569"/>
                  <a:gd name="connsiteX152" fmla="*/ 776546 w 995164"/>
                  <a:gd name="connsiteY152" fmla="*/ 443187 h 1920569"/>
                  <a:gd name="connsiteX153" fmla="*/ 770989 w 995164"/>
                  <a:gd name="connsiteY153" fmla="*/ 451857 h 1920569"/>
                  <a:gd name="connsiteX154" fmla="*/ 766219 w 995164"/>
                  <a:gd name="connsiteY154" fmla="*/ 455848 h 1920569"/>
                  <a:gd name="connsiteX155" fmla="*/ 760263 w 995164"/>
                  <a:gd name="connsiteY155" fmla="*/ 464070 h 1920569"/>
                  <a:gd name="connsiteX156" fmla="*/ 756923 w 995164"/>
                  <a:gd name="connsiteY156" fmla="*/ 471923 h 1920569"/>
                  <a:gd name="connsiteX157" fmla="*/ 750765 w 995164"/>
                  <a:gd name="connsiteY157" fmla="*/ 479436 h 1920569"/>
                  <a:gd name="connsiteX158" fmla="*/ 749113 w 995164"/>
                  <a:gd name="connsiteY158" fmla="*/ 483543 h 1920569"/>
                  <a:gd name="connsiteX159" fmla="*/ 742459 w 995164"/>
                  <a:gd name="connsiteY159" fmla="*/ 489081 h 1920569"/>
                  <a:gd name="connsiteX160" fmla="*/ 741370 w 995164"/>
                  <a:gd name="connsiteY160" fmla="*/ 492703 h 1920569"/>
                  <a:gd name="connsiteX161" fmla="*/ 737595 w 995164"/>
                  <a:gd name="connsiteY161" fmla="*/ 495947 h 1920569"/>
                  <a:gd name="connsiteX162" fmla="*/ 737973 w 995164"/>
                  <a:gd name="connsiteY162" fmla="*/ 500415 h 1920569"/>
                  <a:gd name="connsiteX163" fmla="*/ 737122 w 995164"/>
                  <a:gd name="connsiteY163" fmla="*/ 503688 h 1920569"/>
                  <a:gd name="connsiteX164" fmla="*/ 732866 w 995164"/>
                  <a:gd name="connsiteY164" fmla="*/ 507480 h 1920569"/>
                  <a:gd name="connsiteX165" fmla="*/ 726035 w 995164"/>
                  <a:gd name="connsiteY165" fmla="*/ 520763 h 1920569"/>
                  <a:gd name="connsiteX166" fmla="*/ 722436 w 995164"/>
                  <a:gd name="connsiteY166" fmla="*/ 530279 h 1920569"/>
                  <a:gd name="connsiteX167" fmla="*/ 724540 w 995164"/>
                  <a:gd name="connsiteY167" fmla="*/ 537120 h 1920569"/>
                  <a:gd name="connsiteX168" fmla="*/ 724552 w 995164"/>
                  <a:gd name="connsiteY168" fmla="*/ 545131 h 1920569"/>
                  <a:gd name="connsiteX169" fmla="*/ 725579 w 995164"/>
                  <a:gd name="connsiteY169" fmla="*/ 552196 h 1920569"/>
                  <a:gd name="connsiteX170" fmla="*/ 720686 w 995164"/>
                  <a:gd name="connsiteY170" fmla="*/ 560057 h 1920569"/>
                  <a:gd name="connsiteX171" fmla="*/ 715399 w 995164"/>
                  <a:gd name="connsiteY171" fmla="*/ 565454 h 1920569"/>
                  <a:gd name="connsiteX172" fmla="*/ 711037 w 995164"/>
                  <a:gd name="connsiteY172" fmla="*/ 571250 h 1920569"/>
                  <a:gd name="connsiteX173" fmla="*/ 709525 w 995164"/>
                  <a:gd name="connsiteY173" fmla="*/ 576356 h 1920569"/>
                  <a:gd name="connsiteX174" fmla="*/ 711148 w 995164"/>
                  <a:gd name="connsiteY174" fmla="*/ 584719 h 1920569"/>
                  <a:gd name="connsiteX175" fmla="*/ 715186 w 995164"/>
                  <a:gd name="connsiteY175" fmla="*/ 593726 h 1920569"/>
                  <a:gd name="connsiteX176" fmla="*/ 715777 w 995164"/>
                  <a:gd name="connsiteY176" fmla="*/ 597804 h 1920569"/>
                  <a:gd name="connsiteX177" fmla="*/ 714927 w 995164"/>
                  <a:gd name="connsiteY177" fmla="*/ 607457 h 1920569"/>
                  <a:gd name="connsiteX178" fmla="*/ 713415 w 995164"/>
                  <a:gd name="connsiteY178" fmla="*/ 609818 h 1920569"/>
                  <a:gd name="connsiteX179" fmla="*/ 701843 w 995164"/>
                  <a:gd name="connsiteY179" fmla="*/ 614472 h 1920569"/>
                  <a:gd name="connsiteX180" fmla="*/ 701165 w 995164"/>
                  <a:gd name="connsiteY180" fmla="*/ 618612 h 1920569"/>
                  <a:gd name="connsiteX181" fmla="*/ 698520 w 995164"/>
                  <a:gd name="connsiteY181" fmla="*/ 625503 h 1920569"/>
                  <a:gd name="connsiteX182" fmla="*/ 698976 w 995164"/>
                  <a:gd name="connsiteY182" fmla="*/ 634518 h 1920569"/>
                  <a:gd name="connsiteX183" fmla="*/ 697320 w 995164"/>
                  <a:gd name="connsiteY183" fmla="*/ 643590 h 1920569"/>
                  <a:gd name="connsiteX184" fmla="*/ 698101 w 995164"/>
                  <a:gd name="connsiteY184" fmla="*/ 647871 h 1920569"/>
                  <a:gd name="connsiteX185" fmla="*/ 706152 w 995164"/>
                  <a:gd name="connsiteY185" fmla="*/ 664084 h 1920569"/>
                  <a:gd name="connsiteX186" fmla="*/ 709205 w 995164"/>
                  <a:gd name="connsiteY186" fmla="*/ 668693 h 1920569"/>
                  <a:gd name="connsiteX187" fmla="*/ 713444 w 995164"/>
                  <a:gd name="connsiteY187" fmla="*/ 673260 h 1920569"/>
                  <a:gd name="connsiteX188" fmla="*/ 714393 w 995164"/>
                  <a:gd name="connsiteY188" fmla="*/ 677396 h 1920569"/>
                  <a:gd name="connsiteX189" fmla="*/ 717039 w 995164"/>
                  <a:gd name="connsiteY189" fmla="*/ 681727 h 1920569"/>
                  <a:gd name="connsiteX190" fmla="*/ 717125 w 995164"/>
                  <a:gd name="connsiteY190" fmla="*/ 692272 h 1920569"/>
                  <a:gd name="connsiteX191" fmla="*/ 719980 w 995164"/>
                  <a:gd name="connsiteY191" fmla="*/ 698615 h 1920569"/>
                  <a:gd name="connsiteX192" fmla="*/ 719347 w 995164"/>
                  <a:gd name="connsiteY192" fmla="*/ 705108 h 1920569"/>
                  <a:gd name="connsiteX193" fmla="*/ 722555 w 995164"/>
                  <a:gd name="connsiteY193" fmla="*/ 712857 h 1920569"/>
                  <a:gd name="connsiteX194" fmla="*/ 722449 w 995164"/>
                  <a:gd name="connsiteY194" fmla="*/ 715433 h 1920569"/>
                  <a:gd name="connsiteX195" fmla="*/ 723944 w 995164"/>
                  <a:gd name="connsiteY195" fmla="*/ 726850 h 1920569"/>
                  <a:gd name="connsiteX196" fmla="*/ 730422 w 995164"/>
                  <a:gd name="connsiteY196" fmla="*/ 731168 h 1920569"/>
                  <a:gd name="connsiteX197" fmla="*/ 732916 w 995164"/>
                  <a:gd name="connsiteY197" fmla="*/ 736362 h 1920569"/>
                  <a:gd name="connsiteX198" fmla="*/ 736490 w 995164"/>
                  <a:gd name="connsiteY198" fmla="*/ 741162 h 1920569"/>
                  <a:gd name="connsiteX199" fmla="*/ 739809 w 995164"/>
                  <a:gd name="connsiteY199" fmla="*/ 745638 h 1920569"/>
                  <a:gd name="connsiteX200" fmla="*/ 742759 w 995164"/>
                  <a:gd name="connsiteY200" fmla="*/ 756723 h 1920569"/>
                  <a:gd name="connsiteX201" fmla="*/ 741826 w 995164"/>
                  <a:gd name="connsiteY201" fmla="*/ 764932 h 1920569"/>
                  <a:gd name="connsiteX202" fmla="*/ 738277 w 995164"/>
                  <a:gd name="connsiteY202" fmla="*/ 768546 h 1920569"/>
                  <a:gd name="connsiteX203" fmla="*/ 735709 w 995164"/>
                  <a:gd name="connsiteY203" fmla="*/ 770014 h 1920569"/>
                  <a:gd name="connsiteX204" fmla="*/ 732291 w 995164"/>
                  <a:gd name="connsiteY204" fmla="*/ 770255 h 1920569"/>
                  <a:gd name="connsiteX205" fmla="*/ 731030 w 995164"/>
                  <a:gd name="connsiteY205" fmla="*/ 781265 h 1920569"/>
                  <a:gd name="connsiteX206" fmla="*/ 730307 w 995164"/>
                  <a:gd name="connsiteY206" fmla="*/ 783012 h 1920569"/>
                  <a:gd name="connsiteX207" fmla="*/ 719594 w 995164"/>
                  <a:gd name="connsiteY207" fmla="*/ 787077 h 1920569"/>
                  <a:gd name="connsiteX208" fmla="*/ 720534 w 995164"/>
                  <a:gd name="connsiteY208" fmla="*/ 790470 h 1920569"/>
                  <a:gd name="connsiteX209" fmla="*/ 724794 w 995164"/>
                  <a:gd name="connsiteY209" fmla="*/ 801244 h 1920569"/>
                  <a:gd name="connsiteX210" fmla="*/ 724330 w 995164"/>
                  <a:gd name="connsiteY210" fmla="*/ 807114 h 1920569"/>
                  <a:gd name="connsiteX211" fmla="*/ 722239 w 995164"/>
                  <a:gd name="connsiteY211" fmla="*/ 810196 h 1920569"/>
                  <a:gd name="connsiteX212" fmla="*/ 722256 w 995164"/>
                  <a:gd name="connsiteY212" fmla="*/ 812449 h 1920569"/>
                  <a:gd name="connsiteX213" fmla="*/ 719951 w 995164"/>
                  <a:gd name="connsiteY213" fmla="*/ 816531 h 1920569"/>
                  <a:gd name="connsiteX214" fmla="*/ 720009 w 995164"/>
                  <a:gd name="connsiteY214" fmla="*/ 822202 h 1920569"/>
                  <a:gd name="connsiteX215" fmla="*/ 718710 w 995164"/>
                  <a:gd name="connsiteY215" fmla="*/ 825491 h 1920569"/>
                  <a:gd name="connsiteX216" fmla="*/ 719495 w 995164"/>
                  <a:gd name="connsiteY216" fmla="*/ 828292 h 1920569"/>
                  <a:gd name="connsiteX217" fmla="*/ 724420 w 995164"/>
                  <a:gd name="connsiteY217" fmla="*/ 830552 h 1920569"/>
                  <a:gd name="connsiteX218" fmla="*/ 728574 w 995164"/>
                  <a:gd name="connsiteY218" fmla="*/ 830370 h 1920569"/>
                  <a:gd name="connsiteX219" fmla="*/ 731363 w 995164"/>
                  <a:gd name="connsiteY219" fmla="*/ 828242 h 1920569"/>
                  <a:gd name="connsiteX220" fmla="*/ 733273 w 995164"/>
                  <a:gd name="connsiteY220" fmla="*/ 830631 h 1920569"/>
                  <a:gd name="connsiteX221" fmla="*/ 739727 w 995164"/>
                  <a:gd name="connsiteY221" fmla="*/ 836020 h 1920569"/>
                  <a:gd name="connsiteX222" fmla="*/ 744640 w 995164"/>
                  <a:gd name="connsiteY222" fmla="*/ 839165 h 1920569"/>
                  <a:gd name="connsiteX223" fmla="*/ 750465 w 995164"/>
                  <a:gd name="connsiteY223" fmla="*/ 839833 h 1920569"/>
                  <a:gd name="connsiteX224" fmla="*/ 756311 w 995164"/>
                  <a:gd name="connsiteY224" fmla="*/ 841243 h 1920569"/>
                  <a:gd name="connsiteX225" fmla="*/ 763422 w 995164"/>
                  <a:gd name="connsiteY225" fmla="*/ 844139 h 1920569"/>
                  <a:gd name="connsiteX226" fmla="*/ 764461 w 995164"/>
                  <a:gd name="connsiteY226" fmla="*/ 846868 h 1920569"/>
                  <a:gd name="connsiteX227" fmla="*/ 761898 w 995164"/>
                  <a:gd name="connsiteY227" fmla="*/ 855904 h 1920569"/>
                  <a:gd name="connsiteX228" fmla="*/ 762070 w 995164"/>
                  <a:gd name="connsiteY228" fmla="*/ 857824 h 1920569"/>
                  <a:gd name="connsiteX229" fmla="*/ 765098 w 995164"/>
                  <a:gd name="connsiteY229" fmla="*/ 864205 h 1920569"/>
                  <a:gd name="connsiteX230" fmla="*/ 771305 w 995164"/>
                  <a:gd name="connsiteY230" fmla="*/ 869801 h 1920569"/>
                  <a:gd name="connsiteX231" fmla="*/ 775807 w 995164"/>
                  <a:gd name="connsiteY231" fmla="*/ 877322 h 1920569"/>
                  <a:gd name="connsiteX232" fmla="*/ 779414 w 995164"/>
                  <a:gd name="connsiteY232" fmla="*/ 887291 h 1920569"/>
                  <a:gd name="connsiteX233" fmla="*/ 783193 w 995164"/>
                  <a:gd name="connsiteY233" fmla="*/ 893003 h 1920569"/>
                  <a:gd name="connsiteX234" fmla="*/ 783629 w 995164"/>
                  <a:gd name="connsiteY234" fmla="*/ 897139 h 1920569"/>
                  <a:gd name="connsiteX235" fmla="*/ 785321 w 995164"/>
                  <a:gd name="connsiteY235" fmla="*/ 903308 h 1920569"/>
                  <a:gd name="connsiteX236" fmla="*/ 788074 w 995164"/>
                  <a:gd name="connsiteY236" fmla="*/ 907278 h 1920569"/>
                  <a:gd name="connsiteX237" fmla="*/ 782816 w 995164"/>
                  <a:gd name="connsiteY237" fmla="*/ 911053 h 1920569"/>
                  <a:gd name="connsiteX238" fmla="*/ 782429 w 995164"/>
                  <a:gd name="connsiteY238" fmla="*/ 913040 h 1920569"/>
                  <a:gd name="connsiteX239" fmla="*/ 779061 w 995164"/>
                  <a:gd name="connsiteY239" fmla="*/ 916931 h 1920569"/>
                  <a:gd name="connsiteX240" fmla="*/ 776978 w 995164"/>
                  <a:gd name="connsiteY240" fmla="*/ 917392 h 1920569"/>
                  <a:gd name="connsiteX241" fmla="*/ 776165 w 995164"/>
                  <a:gd name="connsiteY241" fmla="*/ 919836 h 1920569"/>
                  <a:gd name="connsiteX242" fmla="*/ 771408 w 995164"/>
                  <a:gd name="connsiteY242" fmla="*/ 923498 h 1920569"/>
                  <a:gd name="connsiteX243" fmla="*/ 765845 w 995164"/>
                  <a:gd name="connsiteY243" fmla="*/ 924581 h 1920569"/>
                  <a:gd name="connsiteX244" fmla="*/ 763713 w 995164"/>
                  <a:gd name="connsiteY244" fmla="*/ 923088 h 1920569"/>
                  <a:gd name="connsiteX245" fmla="*/ 761310 w 995164"/>
                  <a:gd name="connsiteY245" fmla="*/ 924353 h 1920569"/>
                  <a:gd name="connsiteX246" fmla="*/ 759264 w 995164"/>
                  <a:gd name="connsiteY246" fmla="*/ 928066 h 1920569"/>
                  <a:gd name="connsiteX247" fmla="*/ 753254 w 995164"/>
                  <a:gd name="connsiteY247" fmla="*/ 928145 h 1920569"/>
                  <a:gd name="connsiteX248" fmla="*/ 749701 w 995164"/>
                  <a:gd name="connsiteY248" fmla="*/ 925075 h 1920569"/>
                  <a:gd name="connsiteX249" fmla="*/ 743597 w 995164"/>
                  <a:gd name="connsiteY249" fmla="*/ 924482 h 1920569"/>
                  <a:gd name="connsiteX250" fmla="*/ 740470 w 995164"/>
                  <a:gd name="connsiteY250" fmla="*/ 927912 h 1920569"/>
                  <a:gd name="connsiteX251" fmla="*/ 735269 w 995164"/>
                  <a:gd name="connsiteY251" fmla="*/ 929709 h 1920569"/>
                  <a:gd name="connsiteX252" fmla="*/ 731268 w 995164"/>
                  <a:gd name="connsiteY252" fmla="*/ 932268 h 1920569"/>
                  <a:gd name="connsiteX253" fmla="*/ 724191 w 995164"/>
                  <a:gd name="connsiteY253" fmla="*/ 931883 h 1920569"/>
                  <a:gd name="connsiteX254" fmla="*/ 726544 w 995164"/>
                  <a:gd name="connsiteY254" fmla="*/ 935932 h 1920569"/>
                  <a:gd name="connsiteX255" fmla="*/ 727621 w 995164"/>
                  <a:gd name="connsiteY255" fmla="*/ 939897 h 1920569"/>
                  <a:gd name="connsiteX256" fmla="*/ 730299 w 995164"/>
                  <a:gd name="connsiteY256" fmla="*/ 945519 h 1920569"/>
                  <a:gd name="connsiteX257" fmla="*/ 723451 w 995164"/>
                  <a:gd name="connsiteY257" fmla="*/ 948688 h 1920569"/>
                  <a:gd name="connsiteX258" fmla="*/ 720707 w 995164"/>
                  <a:gd name="connsiteY258" fmla="*/ 953583 h 1920569"/>
                  <a:gd name="connsiteX259" fmla="*/ 720937 w 995164"/>
                  <a:gd name="connsiteY259" fmla="*/ 957184 h 1920569"/>
                  <a:gd name="connsiteX260" fmla="*/ 728274 w 995164"/>
                  <a:gd name="connsiteY260" fmla="*/ 964315 h 1920569"/>
                  <a:gd name="connsiteX261" fmla="*/ 724798 w 995164"/>
                  <a:gd name="connsiteY261" fmla="*/ 967709 h 1920569"/>
                  <a:gd name="connsiteX262" fmla="*/ 720810 w 995164"/>
                  <a:gd name="connsiteY262" fmla="*/ 969289 h 1920569"/>
                  <a:gd name="connsiteX263" fmla="*/ 717466 w 995164"/>
                  <a:gd name="connsiteY263" fmla="*/ 972633 h 1920569"/>
                  <a:gd name="connsiteX264" fmla="*/ 714068 w 995164"/>
                  <a:gd name="connsiteY264" fmla="*/ 979818 h 1920569"/>
                  <a:gd name="connsiteX265" fmla="*/ 714960 w 995164"/>
                  <a:gd name="connsiteY265" fmla="*/ 988932 h 1920569"/>
                  <a:gd name="connsiteX266" fmla="*/ 714335 w 995164"/>
                  <a:gd name="connsiteY266" fmla="*/ 993661 h 1920569"/>
                  <a:gd name="connsiteX267" fmla="*/ 712043 w 995164"/>
                  <a:gd name="connsiteY267" fmla="*/ 997237 h 1920569"/>
                  <a:gd name="connsiteX268" fmla="*/ 707216 w 995164"/>
                  <a:gd name="connsiteY268" fmla="*/ 999623 h 1920569"/>
                  <a:gd name="connsiteX269" fmla="*/ 704706 w 995164"/>
                  <a:gd name="connsiteY269" fmla="*/ 1005261 h 1920569"/>
                  <a:gd name="connsiteX270" fmla="*/ 711780 w 995164"/>
                  <a:gd name="connsiteY270" fmla="*/ 1011333 h 1920569"/>
                  <a:gd name="connsiteX271" fmla="*/ 719655 w 995164"/>
                  <a:gd name="connsiteY271" fmla="*/ 1016552 h 1920569"/>
                  <a:gd name="connsiteX272" fmla="*/ 720884 w 995164"/>
                  <a:gd name="connsiteY272" fmla="*/ 1018320 h 1920569"/>
                  <a:gd name="connsiteX273" fmla="*/ 726857 w 995164"/>
                  <a:gd name="connsiteY273" fmla="*/ 1018743 h 1920569"/>
                  <a:gd name="connsiteX274" fmla="*/ 731708 w 995164"/>
                  <a:gd name="connsiteY274" fmla="*/ 1020452 h 1920569"/>
                  <a:gd name="connsiteX275" fmla="*/ 736354 w 995164"/>
                  <a:gd name="connsiteY275" fmla="*/ 1018585 h 1920569"/>
                  <a:gd name="connsiteX276" fmla="*/ 740277 w 995164"/>
                  <a:gd name="connsiteY276" fmla="*/ 1021402 h 1920569"/>
                  <a:gd name="connsiteX277" fmla="*/ 739620 w 995164"/>
                  <a:gd name="connsiteY277" fmla="*/ 1025820 h 1920569"/>
                  <a:gd name="connsiteX278" fmla="*/ 740992 w 995164"/>
                  <a:gd name="connsiteY278" fmla="*/ 1034457 h 1920569"/>
                  <a:gd name="connsiteX279" fmla="*/ 744003 w 995164"/>
                  <a:gd name="connsiteY279" fmla="*/ 1039775 h 1920569"/>
                  <a:gd name="connsiteX280" fmla="*/ 748851 w 995164"/>
                  <a:gd name="connsiteY280" fmla="*/ 1043866 h 1920569"/>
                  <a:gd name="connsiteX281" fmla="*/ 753164 w 995164"/>
                  <a:gd name="connsiteY281" fmla="*/ 1043119 h 1920569"/>
                  <a:gd name="connsiteX282" fmla="*/ 755580 w 995164"/>
                  <a:gd name="connsiteY282" fmla="*/ 1041481 h 1920569"/>
                  <a:gd name="connsiteX283" fmla="*/ 763027 w 995164"/>
                  <a:gd name="connsiteY283" fmla="*/ 1041273 h 1920569"/>
                  <a:gd name="connsiteX284" fmla="*/ 768996 w 995164"/>
                  <a:gd name="connsiteY284" fmla="*/ 1042891 h 1920569"/>
                  <a:gd name="connsiteX285" fmla="*/ 772525 w 995164"/>
                  <a:gd name="connsiteY285" fmla="*/ 1045890 h 1920569"/>
                  <a:gd name="connsiteX286" fmla="*/ 776526 w 995164"/>
                  <a:gd name="connsiteY286" fmla="*/ 1046259 h 1920569"/>
                  <a:gd name="connsiteX287" fmla="*/ 779730 w 995164"/>
                  <a:gd name="connsiteY287" fmla="*/ 1047546 h 1920569"/>
                  <a:gd name="connsiteX288" fmla="*/ 779853 w 995164"/>
                  <a:gd name="connsiteY288" fmla="*/ 1049562 h 1920569"/>
                  <a:gd name="connsiteX289" fmla="*/ 782417 w 995164"/>
                  <a:gd name="connsiteY289" fmla="*/ 1054117 h 1920569"/>
                  <a:gd name="connsiteX290" fmla="*/ 785880 w 995164"/>
                  <a:gd name="connsiteY290" fmla="*/ 1055216 h 1920569"/>
                  <a:gd name="connsiteX291" fmla="*/ 787256 w 995164"/>
                  <a:gd name="connsiteY291" fmla="*/ 1061389 h 1920569"/>
                  <a:gd name="connsiteX292" fmla="*/ 789380 w 995164"/>
                  <a:gd name="connsiteY292" fmla="*/ 1064094 h 1920569"/>
                  <a:gd name="connsiteX293" fmla="*/ 793098 w 995164"/>
                  <a:gd name="connsiteY293" fmla="*/ 1066769 h 1920569"/>
                  <a:gd name="connsiteX294" fmla="*/ 793693 w 995164"/>
                  <a:gd name="connsiteY294" fmla="*/ 1071312 h 1920569"/>
                  <a:gd name="connsiteX295" fmla="*/ 792900 w 995164"/>
                  <a:gd name="connsiteY295" fmla="*/ 1076240 h 1920569"/>
                  <a:gd name="connsiteX296" fmla="*/ 793796 w 995164"/>
                  <a:gd name="connsiteY296" fmla="*/ 1084898 h 1920569"/>
                  <a:gd name="connsiteX297" fmla="*/ 795160 w 995164"/>
                  <a:gd name="connsiteY297" fmla="*/ 1090353 h 1920569"/>
                  <a:gd name="connsiteX298" fmla="*/ 797320 w 995164"/>
                  <a:gd name="connsiteY298" fmla="*/ 1091233 h 1920569"/>
                  <a:gd name="connsiteX299" fmla="*/ 798204 w 995164"/>
                  <a:gd name="connsiteY299" fmla="*/ 1095116 h 1920569"/>
                  <a:gd name="connsiteX300" fmla="*/ 800102 w 995164"/>
                  <a:gd name="connsiteY300" fmla="*/ 1097319 h 1920569"/>
                  <a:gd name="connsiteX301" fmla="*/ 800849 w 995164"/>
                  <a:gd name="connsiteY301" fmla="*/ 1100347 h 1920569"/>
                  <a:gd name="connsiteX302" fmla="*/ 799284 w 995164"/>
                  <a:gd name="connsiteY302" fmla="*/ 1104450 h 1920569"/>
                  <a:gd name="connsiteX303" fmla="*/ 796199 w 995164"/>
                  <a:gd name="connsiteY303" fmla="*/ 1107404 h 1920569"/>
                  <a:gd name="connsiteX304" fmla="*/ 793923 w 995164"/>
                  <a:gd name="connsiteY304" fmla="*/ 1111801 h 1920569"/>
                  <a:gd name="connsiteX305" fmla="*/ 786652 w 995164"/>
                  <a:gd name="connsiteY305" fmla="*/ 1115497 h 1920569"/>
                  <a:gd name="connsiteX306" fmla="*/ 783391 w 995164"/>
                  <a:gd name="connsiteY306" fmla="*/ 1118011 h 1920569"/>
                  <a:gd name="connsiteX307" fmla="*/ 776288 w 995164"/>
                  <a:gd name="connsiteY307" fmla="*/ 1117505 h 1920569"/>
                  <a:gd name="connsiteX308" fmla="*/ 767172 w 995164"/>
                  <a:gd name="connsiteY308" fmla="*/ 1119363 h 1920569"/>
                  <a:gd name="connsiteX309" fmla="*/ 766519 w 995164"/>
                  <a:gd name="connsiteY309" fmla="*/ 1125429 h 1920569"/>
                  <a:gd name="connsiteX310" fmla="*/ 764773 w 995164"/>
                  <a:gd name="connsiteY310" fmla="*/ 1130838 h 1920569"/>
                  <a:gd name="connsiteX311" fmla="*/ 766412 w 995164"/>
                  <a:gd name="connsiteY311" fmla="*/ 1139786 h 1920569"/>
                  <a:gd name="connsiteX312" fmla="*/ 773277 w 995164"/>
                  <a:gd name="connsiteY312" fmla="*/ 1146341 h 1920569"/>
                  <a:gd name="connsiteX313" fmla="*/ 786015 w 995164"/>
                  <a:gd name="connsiteY313" fmla="*/ 1147511 h 1920569"/>
                  <a:gd name="connsiteX314" fmla="*/ 788345 w 995164"/>
                  <a:gd name="connsiteY314" fmla="*/ 1148863 h 1920569"/>
                  <a:gd name="connsiteX315" fmla="*/ 790563 w 995164"/>
                  <a:gd name="connsiteY315" fmla="*/ 1154028 h 1920569"/>
                  <a:gd name="connsiteX316" fmla="*/ 790542 w 995164"/>
                  <a:gd name="connsiteY316" fmla="*/ 1158927 h 1920569"/>
                  <a:gd name="connsiteX317" fmla="*/ 794650 w 995164"/>
                  <a:gd name="connsiteY317" fmla="*/ 1163586 h 1920569"/>
                  <a:gd name="connsiteX318" fmla="*/ 799371 w 995164"/>
                  <a:gd name="connsiteY318" fmla="*/ 1164706 h 1920569"/>
                  <a:gd name="connsiteX319" fmla="*/ 804748 w 995164"/>
                  <a:gd name="connsiteY319" fmla="*/ 1164217 h 1920569"/>
                  <a:gd name="connsiteX320" fmla="*/ 807808 w 995164"/>
                  <a:gd name="connsiteY320" fmla="*/ 1166469 h 1920569"/>
                  <a:gd name="connsiteX321" fmla="*/ 816127 w 995164"/>
                  <a:gd name="connsiteY321" fmla="*/ 1166623 h 1920569"/>
                  <a:gd name="connsiteX322" fmla="*/ 817437 w 995164"/>
                  <a:gd name="connsiteY322" fmla="*/ 1169518 h 1920569"/>
                  <a:gd name="connsiteX323" fmla="*/ 817064 w 995164"/>
                  <a:gd name="connsiteY323" fmla="*/ 1172206 h 1920569"/>
                  <a:gd name="connsiteX324" fmla="*/ 819146 w 995164"/>
                  <a:gd name="connsiteY324" fmla="*/ 1175372 h 1920569"/>
                  <a:gd name="connsiteX325" fmla="*/ 818785 w 995164"/>
                  <a:gd name="connsiteY325" fmla="*/ 1180230 h 1920569"/>
                  <a:gd name="connsiteX326" fmla="*/ 815342 w 995164"/>
                  <a:gd name="connsiteY326" fmla="*/ 1180960 h 1920569"/>
                  <a:gd name="connsiteX327" fmla="*/ 806695 w 995164"/>
                  <a:gd name="connsiteY327" fmla="*/ 1179976 h 1920569"/>
                  <a:gd name="connsiteX328" fmla="*/ 803281 w 995164"/>
                  <a:gd name="connsiteY328" fmla="*/ 1181569 h 1920569"/>
                  <a:gd name="connsiteX329" fmla="*/ 802069 w 995164"/>
                  <a:gd name="connsiteY329" fmla="*/ 1189431 h 1920569"/>
                  <a:gd name="connsiteX330" fmla="*/ 799831 w 995164"/>
                  <a:gd name="connsiteY330" fmla="*/ 1194247 h 1920569"/>
                  <a:gd name="connsiteX331" fmla="*/ 799674 w 995164"/>
                  <a:gd name="connsiteY331" fmla="*/ 1198093 h 1920569"/>
                  <a:gd name="connsiteX332" fmla="*/ 801597 w 995164"/>
                  <a:gd name="connsiteY332" fmla="*/ 1200922 h 1920569"/>
                  <a:gd name="connsiteX333" fmla="*/ 805532 w 995164"/>
                  <a:gd name="connsiteY333" fmla="*/ 1203191 h 1920569"/>
                  <a:gd name="connsiteX334" fmla="*/ 803938 w 995164"/>
                  <a:gd name="connsiteY334" fmla="*/ 1206589 h 1920569"/>
                  <a:gd name="connsiteX335" fmla="*/ 804415 w 995164"/>
                  <a:gd name="connsiteY335" fmla="*/ 1213566 h 1920569"/>
                  <a:gd name="connsiteX336" fmla="*/ 802702 w 995164"/>
                  <a:gd name="connsiteY336" fmla="*/ 1217503 h 1920569"/>
                  <a:gd name="connsiteX337" fmla="*/ 806001 w 995164"/>
                  <a:gd name="connsiteY337" fmla="*/ 1218980 h 1920569"/>
                  <a:gd name="connsiteX338" fmla="*/ 818583 w 995164"/>
                  <a:gd name="connsiteY338" fmla="*/ 1213878 h 1920569"/>
                  <a:gd name="connsiteX339" fmla="*/ 820995 w 995164"/>
                  <a:gd name="connsiteY339" fmla="*/ 1214765 h 1920569"/>
                  <a:gd name="connsiteX340" fmla="*/ 823460 w 995164"/>
                  <a:gd name="connsiteY340" fmla="*/ 1212185 h 1920569"/>
                  <a:gd name="connsiteX341" fmla="*/ 829983 w 995164"/>
                  <a:gd name="connsiteY341" fmla="*/ 1209335 h 1920569"/>
                  <a:gd name="connsiteX342" fmla="*/ 831635 w 995164"/>
                  <a:gd name="connsiteY342" fmla="*/ 1209903 h 1920569"/>
                  <a:gd name="connsiteX343" fmla="*/ 834333 w 995164"/>
                  <a:gd name="connsiteY343" fmla="*/ 1207294 h 1920569"/>
                  <a:gd name="connsiteX344" fmla="*/ 838458 w 995164"/>
                  <a:gd name="connsiteY344" fmla="*/ 1210770 h 1920569"/>
                  <a:gd name="connsiteX345" fmla="*/ 840204 w 995164"/>
                  <a:gd name="connsiteY345" fmla="*/ 1211214 h 1920569"/>
                  <a:gd name="connsiteX346" fmla="*/ 844850 w 995164"/>
                  <a:gd name="connsiteY346" fmla="*/ 1216056 h 1920569"/>
                  <a:gd name="connsiteX347" fmla="*/ 847919 w 995164"/>
                  <a:gd name="connsiteY347" fmla="*/ 1218006 h 1920569"/>
                  <a:gd name="connsiteX348" fmla="*/ 853296 w 995164"/>
                  <a:gd name="connsiteY348" fmla="*/ 1220071 h 1920569"/>
                  <a:gd name="connsiteX349" fmla="*/ 856241 w 995164"/>
                  <a:gd name="connsiteY349" fmla="*/ 1223440 h 1920569"/>
                  <a:gd name="connsiteX350" fmla="*/ 859610 w 995164"/>
                  <a:gd name="connsiteY350" fmla="*/ 1228613 h 1920569"/>
                  <a:gd name="connsiteX351" fmla="*/ 863397 w 995164"/>
                  <a:gd name="connsiteY351" fmla="*/ 1232857 h 1920569"/>
                  <a:gd name="connsiteX352" fmla="*/ 865266 w 995164"/>
                  <a:gd name="connsiteY352" fmla="*/ 1238300 h 1920569"/>
                  <a:gd name="connsiteX353" fmla="*/ 869005 w 995164"/>
                  <a:gd name="connsiteY353" fmla="*/ 1241959 h 1920569"/>
                  <a:gd name="connsiteX354" fmla="*/ 871387 w 995164"/>
                  <a:gd name="connsiteY354" fmla="*/ 1241776 h 1920569"/>
                  <a:gd name="connsiteX355" fmla="*/ 875261 w 995164"/>
                  <a:gd name="connsiteY355" fmla="*/ 1244572 h 1920569"/>
                  <a:gd name="connsiteX356" fmla="*/ 878022 w 995164"/>
                  <a:gd name="connsiteY356" fmla="*/ 1245339 h 1920569"/>
                  <a:gd name="connsiteX357" fmla="*/ 881074 w 995164"/>
                  <a:gd name="connsiteY357" fmla="*/ 1243510 h 1920569"/>
                  <a:gd name="connsiteX358" fmla="*/ 883120 w 995164"/>
                  <a:gd name="connsiteY358" fmla="*/ 1245647 h 1920569"/>
                  <a:gd name="connsiteX359" fmla="*/ 887548 w 995164"/>
                  <a:gd name="connsiteY359" fmla="*/ 1246891 h 1920569"/>
                  <a:gd name="connsiteX360" fmla="*/ 890325 w 995164"/>
                  <a:gd name="connsiteY360" fmla="*/ 1245559 h 1920569"/>
                  <a:gd name="connsiteX361" fmla="*/ 898307 w 995164"/>
                  <a:gd name="connsiteY361" fmla="*/ 1245315 h 1920569"/>
                  <a:gd name="connsiteX362" fmla="*/ 906658 w 995164"/>
                  <a:gd name="connsiteY362" fmla="*/ 1249513 h 1920569"/>
                  <a:gd name="connsiteX363" fmla="*/ 912451 w 995164"/>
                  <a:gd name="connsiteY363" fmla="*/ 1250832 h 1920569"/>
                  <a:gd name="connsiteX364" fmla="*/ 913371 w 995164"/>
                  <a:gd name="connsiteY364" fmla="*/ 1255395 h 1920569"/>
                  <a:gd name="connsiteX365" fmla="*/ 917770 w 995164"/>
                  <a:gd name="connsiteY365" fmla="*/ 1257341 h 1920569"/>
                  <a:gd name="connsiteX366" fmla="*/ 921233 w 995164"/>
                  <a:gd name="connsiteY366" fmla="*/ 1261041 h 1920569"/>
                  <a:gd name="connsiteX367" fmla="*/ 922154 w 995164"/>
                  <a:gd name="connsiteY367" fmla="*/ 1265285 h 1920569"/>
                  <a:gd name="connsiteX368" fmla="*/ 919044 w 995164"/>
                  <a:gd name="connsiteY368" fmla="*/ 1269210 h 1920569"/>
                  <a:gd name="connsiteX369" fmla="*/ 921817 w 995164"/>
                  <a:gd name="connsiteY369" fmla="*/ 1269620 h 1920569"/>
                  <a:gd name="connsiteX370" fmla="*/ 926455 w 995164"/>
                  <a:gd name="connsiteY370" fmla="*/ 1272176 h 1920569"/>
                  <a:gd name="connsiteX371" fmla="*/ 930497 w 995164"/>
                  <a:gd name="connsiteY371" fmla="*/ 1269343 h 1920569"/>
                  <a:gd name="connsiteX372" fmla="*/ 934432 w 995164"/>
                  <a:gd name="connsiteY372" fmla="*/ 1269143 h 1920569"/>
                  <a:gd name="connsiteX373" fmla="*/ 935529 w 995164"/>
                  <a:gd name="connsiteY373" fmla="*/ 1266148 h 1920569"/>
                  <a:gd name="connsiteX374" fmla="*/ 940060 w 995164"/>
                  <a:gd name="connsiteY374" fmla="*/ 1264883 h 1920569"/>
                  <a:gd name="connsiteX375" fmla="*/ 944707 w 995164"/>
                  <a:gd name="connsiteY375" fmla="*/ 1262444 h 1920569"/>
                  <a:gd name="connsiteX376" fmla="*/ 952561 w 995164"/>
                  <a:gd name="connsiteY376" fmla="*/ 1262103 h 1920569"/>
                  <a:gd name="connsiteX377" fmla="*/ 955510 w 995164"/>
                  <a:gd name="connsiteY377" fmla="*/ 1257478 h 1920569"/>
                  <a:gd name="connsiteX378" fmla="*/ 958267 w 995164"/>
                  <a:gd name="connsiteY378" fmla="*/ 1251301 h 1920569"/>
                  <a:gd name="connsiteX379" fmla="*/ 961681 w 995164"/>
                  <a:gd name="connsiteY379" fmla="*/ 1248600 h 1920569"/>
                  <a:gd name="connsiteX380" fmla="*/ 971548 w 995164"/>
                  <a:gd name="connsiteY380" fmla="*/ 1244120 h 1920569"/>
                  <a:gd name="connsiteX381" fmla="*/ 973097 w 995164"/>
                  <a:gd name="connsiteY381" fmla="*/ 1241755 h 1920569"/>
                  <a:gd name="connsiteX382" fmla="*/ 980429 w 995164"/>
                  <a:gd name="connsiteY382" fmla="*/ 1239992 h 1920569"/>
                  <a:gd name="connsiteX383" fmla="*/ 981243 w 995164"/>
                  <a:gd name="connsiteY383" fmla="*/ 1246597 h 1920569"/>
                  <a:gd name="connsiteX384" fmla="*/ 983161 w 995164"/>
                  <a:gd name="connsiteY384" fmla="*/ 1255055 h 1920569"/>
                  <a:gd name="connsiteX385" fmla="*/ 983991 w 995164"/>
                  <a:gd name="connsiteY385" fmla="*/ 1256491 h 1920569"/>
                  <a:gd name="connsiteX386" fmla="*/ 985174 w 995164"/>
                  <a:gd name="connsiteY386" fmla="*/ 1264518 h 1920569"/>
                  <a:gd name="connsiteX387" fmla="*/ 984537 w 995164"/>
                  <a:gd name="connsiteY387" fmla="*/ 1269662 h 1920569"/>
                  <a:gd name="connsiteX388" fmla="*/ 985162 w 995164"/>
                  <a:gd name="connsiteY388" fmla="*/ 1272193 h 1920569"/>
                  <a:gd name="connsiteX389" fmla="*/ 981276 w 995164"/>
                  <a:gd name="connsiteY389" fmla="*/ 1274387 h 1920569"/>
                  <a:gd name="connsiteX390" fmla="*/ 979710 w 995164"/>
                  <a:gd name="connsiteY390" fmla="*/ 1277266 h 1920569"/>
                  <a:gd name="connsiteX391" fmla="*/ 977348 w 995164"/>
                  <a:gd name="connsiteY391" fmla="*/ 1285372 h 1920569"/>
                  <a:gd name="connsiteX392" fmla="*/ 976564 w 995164"/>
                  <a:gd name="connsiteY392" fmla="*/ 1290105 h 1920569"/>
                  <a:gd name="connsiteX393" fmla="*/ 976617 w 995164"/>
                  <a:gd name="connsiteY393" fmla="*/ 1298141 h 1920569"/>
                  <a:gd name="connsiteX394" fmla="*/ 979411 w 995164"/>
                  <a:gd name="connsiteY394" fmla="*/ 1312868 h 1920569"/>
                  <a:gd name="connsiteX395" fmla="*/ 980594 w 995164"/>
                  <a:gd name="connsiteY395" fmla="*/ 1323309 h 1920569"/>
                  <a:gd name="connsiteX396" fmla="*/ 978277 w 995164"/>
                  <a:gd name="connsiteY396" fmla="*/ 1328968 h 1920569"/>
                  <a:gd name="connsiteX397" fmla="*/ 974128 w 995164"/>
                  <a:gd name="connsiteY397" fmla="*/ 1335170 h 1920569"/>
                  <a:gd name="connsiteX398" fmla="*/ 972353 w 995164"/>
                  <a:gd name="connsiteY398" fmla="*/ 1335916 h 1920569"/>
                  <a:gd name="connsiteX399" fmla="*/ 970258 w 995164"/>
                  <a:gd name="connsiteY399" fmla="*/ 1339128 h 1920569"/>
                  <a:gd name="connsiteX400" fmla="*/ 970352 w 995164"/>
                  <a:gd name="connsiteY400" fmla="*/ 1342766 h 1920569"/>
                  <a:gd name="connsiteX401" fmla="*/ 971967 w 995164"/>
                  <a:gd name="connsiteY401" fmla="*/ 1354825 h 1920569"/>
                  <a:gd name="connsiteX402" fmla="*/ 973269 w 995164"/>
                  <a:gd name="connsiteY402" fmla="*/ 1358356 h 1920569"/>
                  <a:gd name="connsiteX403" fmla="*/ 972501 w 995164"/>
                  <a:gd name="connsiteY403" fmla="*/ 1360944 h 1920569"/>
                  <a:gd name="connsiteX404" fmla="*/ 973109 w 995164"/>
                  <a:gd name="connsiteY404" fmla="*/ 1365997 h 1920569"/>
                  <a:gd name="connsiteX405" fmla="*/ 975401 w 995164"/>
                  <a:gd name="connsiteY405" fmla="*/ 1374871 h 1920569"/>
                  <a:gd name="connsiteX406" fmla="*/ 976601 w 995164"/>
                  <a:gd name="connsiteY406" fmla="*/ 1383167 h 1920569"/>
                  <a:gd name="connsiteX407" fmla="*/ 975434 w 995164"/>
                  <a:gd name="connsiteY407" fmla="*/ 1388349 h 1920569"/>
                  <a:gd name="connsiteX408" fmla="*/ 975845 w 995164"/>
                  <a:gd name="connsiteY408" fmla="*/ 1391253 h 1920569"/>
                  <a:gd name="connsiteX409" fmla="*/ 973207 w 995164"/>
                  <a:gd name="connsiteY409" fmla="*/ 1399969 h 1920569"/>
                  <a:gd name="connsiteX410" fmla="*/ 972743 w 995164"/>
                  <a:gd name="connsiteY410" fmla="*/ 1402927 h 1920569"/>
                  <a:gd name="connsiteX411" fmla="*/ 975142 w 995164"/>
                  <a:gd name="connsiteY411" fmla="*/ 1406872 h 1920569"/>
                  <a:gd name="connsiteX412" fmla="*/ 976149 w 995164"/>
                  <a:gd name="connsiteY412" fmla="*/ 1415861 h 1920569"/>
                  <a:gd name="connsiteX413" fmla="*/ 973569 w 995164"/>
                  <a:gd name="connsiteY413" fmla="*/ 1426452 h 1920569"/>
                  <a:gd name="connsiteX414" fmla="*/ 978121 w 995164"/>
                  <a:gd name="connsiteY414" fmla="*/ 1434397 h 1920569"/>
                  <a:gd name="connsiteX415" fmla="*/ 981580 w 995164"/>
                  <a:gd name="connsiteY415" fmla="*/ 1438499 h 1920569"/>
                  <a:gd name="connsiteX416" fmla="*/ 980811 w 995164"/>
                  <a:gd name="connsiteY416" fmla="*/ 1444984 h 1920569"/>
                  <a:gd name="connsiteX417" fmla="*/ 971626 w 995164"/>
                  <a:gd name="connsiteY417" fmla="*/ 1455189 h 1920569"/>
                  <a:gd name="connsiteX418" fmla="*/ 970854 w 995164"/>
                  <a:gd name="connsiteY418" fmla="*/ 1456877 h 1920569"/>
                  <a:gd name="connsiteX419" fmla="*/ 965057 w 995164"/>
                  <a:gd name="connsiteY419" fmla="*/ 1459474 h 1920569"/>
                  <a:gd name="connsiteX420" fmla="*/ 962909 w 995164"/>
                  <a:gd name="connsiteY420" fmla="*/ 1466381 h 1920569"/>
                  <a:gd name="connsiteX421" fmla="*/ 963135 w 995164"/>
                  <a:gd name="connsiteY421" fmla="*/ 1472235 h 1920569"/>
                  <a:gd name="connsiteX422" fmla="*/ 964396 w 995164"/>
                  <a:gd name="connsiteY422" fmla="*/ 1480063 h 1920569"/>
                  <a:gd name="connsiteX423" fmla="*/ 966019 w 995164"/>
                  <a:gd name="connsiteY423" fmla="*/ 1481100 h 1920569"/>
                  <a:gd name="connsiteX424" fmla="*/ 965567 w 995164"/>
                  <a:gd name="connsiteY424" fmla="*/ 1484332 h 1920569"/>
                  <a:gd name="connsiteX425" fmla="*/ 970196 w 995164"/>
                  <a:gd name="connsiteY425" fmla="*/ 1495180 h 1920569"/>
                  <a:gd name="connsiteX426" fmla="*/ 973294 w 995164"/>
                  <a:gd name="connsiteY426" fmla="*/ 1504057 h 1920569"/>
                  <a:gd name="connsiteX427" fmla="*/ 976449 w 995164"/>
                  <a:gd name="connsiteY427" fmla="*/ 1506795 h 1920569"/>
                  <a:gd name="connsiteX428" fmla="*/ 983494 w 995164"/>
                  <a:gd name="connsiteY428" fmla="*/ 1510819 h 1920569"/>
                  <a:gd name="connsiteX429" fmla="*/ 990675 w 995164"/>
                  <a:gd name="connsiteY429" fmla="*/ 1513790 h 1920569"/>
                  <a:gd name="connsiteX430" fmla="*/ 990391 w 995164"/>
                  <a:gd name="connsiteY430" fmla="*/ 1515681 h 1920569"/>
                  <a:gd name="connsiteX431" fmla="*/ 987553 w 995164"/>
                  <a:gd name="connsiteY431" fmla="*/ 1516727 h 1920569"/>
                  <a:gd name="connsiteX432" fmla="*/ 984825 w 995164"/>
                  <a:gd name="connsiteY432" fmla="*/ 1522170 h 1920569"/>
                  <a:gd name="connsiteX433" fmla="*/ 983765 w 995164"/>
                  <a:gd name="connsiteY433" fmla="*/ 1527774 h 1920569"/>
                  <a:gd name="connsiteX434" fmla="*/ 984435 w 995164"/>
                  <a:gd name="connsiteY434" fmla="*/ 1535524 h 1920569"/>
                  <a:gd name="connsiteX435" fmla="*/ 976264 w 995164"/>
                  <a:gd name="connsiteY435" fmla="*/ 1546181 h 1920569"/>
                  <a:gd name="connsiteX436" fmla="*/ 975635 w 995164"/>
                  <a:gd name="connsiteY436" fmla="*/ 1556357 h 1920569"/>
                  <a:gd name="connsiteX437" fmla="*/ 976182 w 995164"/>
                  <a:gd name="connsiteY437" fmla="*/ 1561178 h 1920569"/>
                  <a:gd name="connsiteX438" fmla="*/ 975311 w 995164"/>
                  <a:gd name="connsiteY438" fmla="*/ 1563372 h 1920569"/>
                  <a:gd name="connsiteX439" fmla="*/ 975278 w 995164"/>
                  <a:gd name="connsiteY439" fmla="*/ 1570802 h 1920569"/>
                  <a:gd name="connsiteX440" fmla="*/ 974230 w 995164"/>
                  <a:gd name="connsiteY440" fmla="*/ 1586201 h 1920569"/>
                  <a:gd name="connsiteX441" fmla="*/ 975849 w 995164"/>
                  <a:gd name="connsiteY441" fmla="*/ 1598795 h 1920569"/>
                  <a:gd name="connsiteX442" fmla="*/ 976420 w 995164"/>
                  <a:gd name="connsiteY442" fmla="*/ 1609482 h 1920569"/>
                  <a:gd name="connsiteX443" fmla="*/ 975607 w 995164"/>
                  <a:gd name="connsiteY443" fmla="*/ 1613461 h 1920569"/>
                  <a:gd name="connsiteX444" fmla="*/ 975463 w 995164"/>
                  <a:gd name="connsiteY444" fmla="*/ 1621587 h 1920569"/>
                  <a:gd name="connsiteX445" fmla="*/ 975943 w 995164"/>
                  <a:gd name="connsiteY445" fmla="*/ 1624267 h 1920569"/>
                  <a:gd name="connsiteX446" fmla="*/ 978038 w 995164"/>
                  <a:gd name="connsiteY446" fmla="*/ 1627383 h 1920569"/>
                  <a:gd name="connsiteX447" fmla="*/ 982360 w 995164"/>
                  <a:gd name="connsiteY447" fmla="*/ 1639388 h 1920569"/>
                  <a:gd name="connsiteX448" fmla="*/ 985679 w 995164"/>
                  <a:gd name="connsiteY448" fmla="*/ 1646461 h 1920569"/>
                  <a:gd name="connsiteX449" fmla="*/ 989118 w 995164"/>
                  <a:gd name="connsiteY449" fmla="*/ 1651402 h 1920569"/>
                  <a:gd name="connsiteX450" fmla="*/ 988826 w 995164"/>
                  <a:gd name="connsiteY450" fmla="*/ 1653601 h 1920569"/>
                  <a:gd name="connsiteX451" fmla="*/ 980803 w 995164"/>
                  <a:gd name="connsiteY451" fmla="*/ 1658135 h 1920569"/>
                  <a:gd name="connsiteX452" fmla="*/ 973680 w 995164"/>
                  <a:gd name="connsiteY452" fmla="*/ 1662989 h 1920569"/>
                  <a:gd name="connsiteX453" fmla="*/ 967423 w 995164"/>
                  <a:gd name="connsiteY453" fmla="*/ 1668104 h 1920569"/>
                  <a:gd name="connsiteX454" fmla="*/ 965936 w 995164"/>
                  <a:gd name="connsiteY454" fmla="*/ 1674268 h 1920569"/>
                  <a:gd name="connsiteX455" fmla="*/ 963648 w 995164"/>
                  <a:gd name="connsiteY455" fmla="*/ 1678541 h 1920569"/>
                  <a:gd name="connsiteX456" fmla="*/ 963525 w 995164"/>
                  <a:gd name="connsiteY456" fmla="*/ 1686154 h 1920569"/>
                  <a:gd name="connsiteX457" fmla="*/ 957466 w 995164"/>
                  <a:gd name="connsiteY457" fmla="*/ 1692372 h 1920569"/>
                  <a:gd name="connsiteX458" fmla="*/ 948552 w 995164"/>
                  <a:gd name="connsiteY458" fmla="*/ 1696176 h 1920569"/>
                  <a:gd name="connsiteX459" fmla="*/ 947508 w 995164"/>
                  <a:gd name="connsiteY459" fmla="*/ 1697280 h 1920569"/>
                  <a:gd name="connsiteX460" fmla="*/ 949151 w 995164"/>
                  <a:gd name="connsiteY460" fmla="*/ 1704042 h 1920569"/>
                  <a:gd name="connsiteX461" fmla="*/ 948921 w 995164"/>
                  <a:gd name="connsiteY461" fmla="*/ 1709430 h 1920569"/>
                  <a:gd name="connsiteX462" fmla="*/ 946239 w 995164"/>
                  <a:gd name="connsiteY462" fmla="*/ 1715130 h 1920569"/>
                  <a:gd name="connsiteX463" fmla="*/ 943063 w 995164"/>
                  <a:gd name="connsiteY463" fmla="*/ 1720300 h 1920569"/>
                  <a:gd name="connsiteX464" fmla="*/ 933348 w 995164"/>
                  <a:gd name="connsiteY464" fmla="*/ 1725481 h 1920569"/>
                  <a:gd name="connsiteX465" fmla="*/ 927671 w 995164"/>
                  <a:gd name="connsiteY465" fmla="*/ 1727825 h 1920569"/>
                  <a:gd name="connsiteX466" fmla="*/ 923365 w 995164"/>
                  <a:gd name="connsiteY466" fmla="*/ 1731563 h 1920569"/>
                  <a:gd name="connsiteX467" fmla="*/ 917352 w 995164"/>
                  <a:gd name="connsiteY467" fmla="*/ 1735860 h 1920569"/>
                  <a:gd name="connsiteX468" fmla="*/ 906876 w 995164"/>
                  <a:gd name="connsiteY468" fmla="*/ 1739449 h 1920569"/>
                  <a:gd name="connsiteX469" fmla="*/ 899256 w 995164"/>
                  <a:gd name="connsiteY469" fmla="*/ 1739275 h 1920569"/>
                  <a:gd name="connsiteX470" fmla="*/ 893686 w 995164"/>
                  <a:gd name="connsiteY470" fmla="*/ 1740967 h 1920569"/>
                  <a:gd name="connsiteX471" fmla="*/ 889273 w 995164"/>
                  <a:gd name="connsiteY471" fmla="*/ 1744772 h 1920569"/>
                  <a:gd name="connsiteX472" fmla="*/ 885823 w 995164"/>
                  <a:gd name="connsiteY472" fmla="*/ 1756333 h 1920569"/>
                  <a:gd name="connsiteX473" fmla="*/ 885819 w 995164"/>
                  <a:gd name="connsiteY473" fmla="*/ 1758134 h 1920569"/>
                  <a:gd name="connsiteX474" fmla="*/ 887733 w 995164"/>
                  <a:gd name="connsiteY474" fmla="*/ 1760648 h 1920569"/>
                  <a:gd name="connsiteX475" fmla="*/ 887951 w 995164"/>
                  <a:gd name="connsiteY475" fmla="*/ 1765733 h 1920569"/>
                  <a:gd name="connsiteX476" fmla="*/ 886776 w 995164"/>
                  <a:gd name="connsiteY476" fmla="*/ 1767687 h 1920569"/>
                  <a:gd name="connsiteX477" fmla="*/ 887030 w 995164"/>
                  <a:gd name="connsiteY477" fmla="*/ 1775602 h 1920569"/>
                  <a:gd name="connsiteX478" fmla="*/ 886402 w 995164"/>
                  <a:gd name="connsiteY478" fmla="*/ 1779585 h 1920569"/>
                  <a:gd name="connsiteX479" fmla="*/ 881193 w 995164"/>
                  <a:gd name="connsiteY479" fmla="*/ 1795847 h 1920569"/>
                  <a:gd name="connsiteX480" fmla="*/ 880778 w 995164"/>
                  <a:gd name="connsiteY480" fmla="*/ 1802439 h 1920569"/>
                  <a:gd name="connsiteX481" fmla="*/ 883567 w 995164"/>
                  <a:gd name="connsiteY481" fmla="*/ 1806782 h 1920569"/>
                  <a:gd name="connsiteX482" fmla="*/ 882438 w 995164"/>
                  <a:gd name="connsiteY482" fmla="*/ 1815091 h 1920569"/>
                  <a:gd name="connsiteX483" fmla="*/ 884167 w 995164"/>
                  <a:gd name="connsiteY483" fmla="*/ 1822348 h 1920569"/>
                  <a:gd name="connsiteX484" fmla="*/ 886957 w 995164"/>
                  <a:gd name="connsiteY484" fmla="*/ 1827226 h 1920569"/>
                  <a:gd name="connsiteX485" fmla="*/ 888144 w 995164"/>
                  <a:gd name="connsiteY485" fmla="*/ 1831897 h 1920569"/>
                  <a:gd name="connsiteX486" fmla="*/ 891911 w 995164"/>
                  <a:gd name="connsiteY486" fmla="*/ 1837112 h 1920569"/>
                  <a:gd name="connsiteX487" fmla="*/ 894018 w 995164"/>
                  <a:gd name="connsiteY487" fmla="*/ 1842131 h 1920569"/>
                  <a:gd name="connsiteX488" fmla="*/ 894335 w 995164"/>
                  <a:gd name="connsiteY488" fmla="*/ 1846437 h 1920569"/>
                  <a:gd name="connsiteX489" fmla="*/ 903984 w 995164"/>
                  <a:gd name="connsiteY489" fmla="*/ 1854900 h 1920569"/>
                  <a:gd name="connsiteX490" fmla="*/ 910364 w 995164"/>
                  <a:gd name="connsiteY490" fmla="*/ 1864184 h 1920569"/>
                  <a:gd name="connsiteX491" fmla="*/ 911617 w 995164"/>
                  <a:gd name="connsiteY491" fmla="*/ 1868138 h 1920569"/>
                  <a:gd name="connsiteX492" fmla="*/ 919060 w 995164"/>
                  <a:gd name="connsiteY492" fmla="*/ 1877966 h 1920569"/>
                  <a:gd name="connsiteX493" fmla="*/ 919660 w 995164"/>
                  <a:gd name="connsiteY493" fmla="*/ 1885338 h 1920569"/>
                  <a:gd name="connsiteX494" fmla="*/ 917853 w 995164"/>
                  <a:gd name="connsiteY494" fmla="*/ 1893265 h 1920569"/>
                  <a:gd name="connsiteX495" fmla="*/ 920404 w 995164"/>
                  <a:gd name="connsiteY495" fmla="*/ 1901189 h 1920569"/>
                  <a:gd name="connsiteX496" fmla="*/ 927276 w 995164"/>
                  <a:gd name="connsiteY496" fmla="*/ 1906760 h 1920569"/>
                  <a:gd name="connsiteX497" fmla="*/ 926820 w 995164"/>
                  <a:gd name="connsiteY497" fmla="*/ 1910971 h 1920569"/>
                  <a:gd name="connsiteX498" fmla="*/ 923259 w 995164"/>
                  <a:gd name="connsiteY498" fmla="*/ 1915596 h 1920569"/>
                  <a:gd name="connsiteX499" fmla="*/ 911818 w 995164"/>
                  <a:gd name="connsiteY499" fmla="*/ 1920570 h 1920569"/>
                  <a:gd name="connsiteX500" fmla="*/ 903372 w 995164"/>
                  <a:gd name="connsiteY500" fmla="*/ 1920134 h 1920569"/>
                  <a:gd name="connsiteX501" fmla="*/ 898291 w 995164"/>
                  <a:gd name="connsiteY501" fmla="*/ 1919090 h 1920569"/>
                  <a:gd name="connsiteX502" fmla="*/ 892453 w 995164"/>
                  <a:gd name="connsiteY502" fmla="*/ 1912145 h 1920569"/>
                  <a:gd name="connsiteX503" fmla="*/ 889688 w 995164"/>
                  <a:gd name="connsiteY503" fmla="*/ 1904350 h 1920569"/>
                  <a:gd name="connsiteX504" fmla="*/ 888941 w 995164"/>
                  <a:gd name="connsiteY504" fmla="*/ 1900314 h 1920569"/>
                  <a:gd name="connsiteX505" fmla="*/ 888838 w 995164"/>
                  <a:gd name="connsiteY505" fmla="*/ 1893286 h 1920569"/>
                  <a:gd name="connsiteX506" fmla="*/ 889265 w 995164"/>
                  <a:gd name="connsiteY506" fmla="*/ 1885462 h 1920569"/>
                  <a:gd name="connsiteX507" fmla="*/ 887449 w 995164"/>
                  <a:gd name="connsiteY507" fmla="*/ 1883379 h 1920569"/>
                  <a:gd name="connsiteX508" fmla="*/ 880766 w 995164"/>
                  <a:gd name="connsiteY508" fmla="*/ 1883114 h 1920569"/>
                  <a:gd name="connsiteX509" fmla="*/ 873195 w 995164"/>
                  <a:gd name="connsiteY509" fmla="*/ 1880932 h 1920569"/>
                  <a:gd name="connsiteX510" fmla="*/ 869058 w 995164"/>
                  <a:gd name="connsiteY510" fmla="*/ 1877256 h 1920569"/>
                  <a:gd name="connsiteX511" fmla="*/ 865077 w 995164"/>
                  <a:gd name="connsiteY511" fmla="*/ 1866632 h 1920569"/>
                  <a:gd name="connsiteX512" fmla="*/ 860472 w 995164"/>
                  <a:gd name="connsiteY512" fmla="*/ 1862869 h 1920569"/>
                  <a:gd name="connsiteX513" fmla="*/ 857880 w 995164"/>
                  <a:gd name="connsiteY513" fmla="*/ 1859729 h 1920569"/>
                  <a:gd name="connsiteX514" fmla="*/ 854327 w 995164"/>
                  <a:gd name="connsiteY514" fmla="*/ 1856929 h 1920569"/>
                  <a:gd name="connsiteX515" fmla="*/ 849566 w 995164"/>
                  <a:gd name="connsiteY515" fmla="*/ 1852025 h 1920569"/>
                  <a:gd name="connsiteX516" fmla="*/ 846004 w 995164"/>
                  <a:gd name="connsiteY516" fmla="*/ 1845313 h 1920569"/>
                  <a:gd name="connsiteX517" fmla="*/ 843256 w 995164"/>
                  <a:gd name="connsiteY517" fmla="*/ 1844289 h 1920569"/>
                  <a:gd name="connsiteX518" fmla="*/ 839431 w 995164"/>
                  <a:gd name="connsiteY518" fmla="*/ 1844512 h 1920569"/>
                  <a:gd name="connsiteX519" fmla="*/ 836096 w 995164"/>
                  <a:gd name="connsiteY519" fmla="*/ 1846172 h 1920569"/>
                  <a:gd name="connsiteX520" fmla="*/ 829404 w 995164"/>
                  <a:gd name="connsiteY520" fmla="*/ 1846976 h 1920569"/>
                  <a:gd name="connsiteX521" fmla="*/ 824018 w 995164"/>
                  <a:gd name="connsiteY521" fmla="*/ 1845230 h 1920569"/>
                  <a:gd name="connsiteX522" fmla="*/ 817754 w 995164"/>
                  <a:gd name="connsiteY522" fmla="*/ 1840202 h 1920569"/>
                  <a:gd name="connsiteX523" fmla="*/ 815088 w 995164"/>
                  <a:gd name="connsiteY523" fmla="*/ 1835904 h 1920569"/>
                  <a:gd name="connsiteX524" fmla="*/ 811094 w 995164"/>
                  <a:gd name="connsiteY524" fmla="*/ 1834652 h 1920569"/>
                  <a:gd name="connsiteX525" fmla="*/ 810626 w 995164"/>
                  <a:gd name="connsiteY525" fmla="*/ 1838140 h 1920569"/>
                  <a:gd name="connsiteX526" fmla="*/ 808449 w 995164"/>
                  <a:gd name="connsiteY526" fmla="*/ 1839887 h 1920569"/>
                  <a:gd name="connsiteX527" fmla="*/ 802821 w 995164"/>
                  <a:gd name="connsiteY527" fmla="*/ 1838344 h 1920569"/>
                  <a:gd name="connsiteX528" fmla="*/ 802160 w 995164"/>
                  <a:gd name="connsiteY528" fmla="*/ 1833341 h 1920569"/>
                  <a:gd name="connsiteX529" fmla="*/ 799687 w 995164"/>
                  <a:gd name="connsiteY529" fmla="*/ 1830101 h 1920569"/>
                  <a:gd name="connsiteX530" fmla="*/ 795497 w 995164"/>
                  <a:gd name="connsiteY530" fmla="*/ 1828197 h 1920569"/>
                  <a:gd name="connsiteX531" fmla="*/ 791150 w 995164"/>
                  <a:gd name="connsiteY531" fmla="*/ 1827554 h 1920569"/>
                  <a:gd name="connsiteX532" fmla="*/ 780075 w 995164"/>
                  <a:gd name="connsiteY532" fmla="*/ 1827172 h 1920569"/>
                  <a:gd name="connsiteX533" fmla="*/ 775055 w 995164"/>
                  <a:gd name="connsiteY533" fmla="*/ 1827417 h 1920569"/>
                  <a:gd name="connsiteX534" fmla="*/ 770175 w 995164"/>
                  <a:gd name="connsiteY534" fmla="*/ 1823056 h 1920569"/>
                  <a:gd name="connsiteX535" fmla="*/ 765266 w 995164"/>
                  <a:gd name="connsiteY535" fmla="*/ 1816274 h 1920569"/>
                  <a:gd name="connsiteX536" fmla="*/ 756606 w 995164"/>
                  <a:gd name="connsiteY536" fmla="*/ 1814092 h 1920569"/>
                  <a:gd name="connsiteX537" fmla="*/ 751792 w 995164"/>
                  <a:gd name="connsiteY537" fmla="*/ 1810209 h 1920569"/>
                  <a:gd name="connsiteX538" fmla="*/ 748559 w 995164"/>
                  <a:gd name="connsiteY538" fmla="*/ 1804521 h 1920569"/>
                  <a:gd name="connsiteX539" fmla="*/ 744233 w 995164"/>
                  <a:gd name="connsiteY539" fmla="*/ 1798921 h 1920569"/>
                  <a:gd name="connsiteX540" fmla="*/ 741690 w 995164"/>
                  <a:gd name="connsiteY540" fmla="*/ 1797100 h 1920569"/>
                  <a:gd name="connsiteX541" fmla="*/ 735915 w 995164"/>
                  <a:gd name="connsiteY541" fmla="*/ 1797648 h 1920569"/>
                  <a:gd name="connsiteX542" fmla="*/ 734551 w 995164"/>
                  <a:gd name="connsiteY542" fmla="*/ 1800812 h 1920569"/>
                  <a:gd name="connsiteX543" fmla="*/ 730800 w 995164"/>
                  <a:gd name="connsiteY543" fmla="*/ 1802576 h 1920569"/>
                  <a:gd name="connsiteX544" fmla="*/ 728997 w 995164"/>
                  <a:gd name="connsiteY544" fmla="*/ 1800485 h 1920569"/>
                  <a:gd name="connsiteX545" fmla="*/ 724540 w 995164"/>
                  <a:gd name="connsiteY545" fmla="*/ 1802335 h 1920569"/>
                  <a:gd name="connsiteX546" fmla="*/ 721032 w 995164"/>
                  <a:gd name="connsiteY546" fmla="*/ 1804671 h 1920569"/>
                  <a:gd name="connsiteX547" fmla="*/ 721282 w 995164"/>
                  <a:gd name="connsiteY547" fmla="*/ 1807687 h 1920569"/>
                  <a:gd name="connsiteX548" fmla="*/ 722958 w 995164"/>
                  <a:gd name="connsiteY548" fmla="*/ 1809168 h 1920569"/>
                  <a:gd name="connsiteX549" fmla="*/ 720140 w 995164"/>
                  <a:gd name="connsiteY549" fmla="*/ 1813345 h 1920569"/>
                  <a:gd name="connsiteX550" fmla="*/ 717351 w 995164"/>
                  <a:gd name="connsiteY550" fmla="*/ 1813150 h 1920569"/>
                  <a:gd name="connsiteX551" fmla="*/ 712479 w 995164"/>
                  <a:gd name="connsiteY551" fmla="*/ 1815834 h 1920569"/>
                  <a:gd name="connsiteX552" fmla="*/ 712183 w 995164"/>
                  <a:gd name="connsiteY552" fmla="*/ 1820638 h 1920569"/>
                  <a:gd name="connsiteX553" fmla="*/ 713518 w 995164"/>
                  <a:gd name="connsiteY553" fmla="*/ 1824500 h 1920569"/>
                  <a:gd name="connsiteX554" fmla="*/ 712507 w 995164"/>
                  <a:gd name="connsiteY554" fmla="*/ 1830678 h 1920569"/>
                  <a:gd name="connsiteX555" fmla="*/ 706871 w 995164"/>
                  <a:gd name="connsiteY555" fmla="*/ 1829379 h 1920569"/>
                  <a:gd name="connsiteX556" fmla="*/ 707261 w 995164"/>
                  <a:gd name="connsiteY556" fmla="*/ 1838369 h 1920569"/>
                  <a:gd name="connsiteX557" fmla="*/ 709550 w 995164"/>
                  <a:gd name="connsiteY557" fmla="*/ 1845475 h 1920569"/>
                  <a:gd name="connsiteX558" fmla="*/ 708408 w 995164"/>
                  <a:gd name="connsiteY558" fmla="*/ 1848595 h 1920569"/>
                  <a:gd name="connsiteX559" fmla="*/ 704481 w 995164"/>
                  <a:gd name="connsiteY559" fmla="*/ 1849304 h 1920569"/>
                  <a:gd name="connsiteX560" fmla="*/ 704209 w 995164"/>
                  <a:gd name="connsiteY560" fmla="*/ 1854145 h 1920569"/>
                  <a:gd name="connsiteX561" fmla="*/ 700406 w 995164"/>
                  <a:gd name="connsiteY561" fmla="*/ 1858709 h 1920569"/>
                  <a:gd name="connsiteX562" fmla="*/ 696893 w 995164"/>
                  <a:gd name="connsiteY562" fmla="*/ 1860795 h 1920569"/>
                  <a:gd name="connsiteX563" fmla="*/ 696334 w 995164"/>
                  <a:gd name="connsiteY563" fmla="*/ 1873526 h 1920569"/>
                  <a:gd name="connsiteX564" fmla="*/ 684894 w 995164"/>
                  <a:gd name="connsiteY564" fmla="*/ 1875651 h 1920569"/>
                  <a:gd name="connsiteX565" fmla="*/ 683287 w 995164"/>
                  <a:gd name="connsiteY565" fmla="*/ 1874709 h 1920569"/>
                  <a:gd name="connsiteX566" fmla="*/ 676682 w 995164"/>
                  <a:gd name="connsiteY566" fmla="*/ 1876219 h 1920569"/>
                  <a:gd name="connsiteX567" fmla="*/ 672849 w 995164"/>
                  <a:gd name="connsiteY567" fmla="*/ 1874742 h 1920569"/>
                  <a:gd name="connsiteX568" fmla="*/ 666971 w 995164"/>
                  <a:gd name="connsiteY568" fmla="*/ 1870079 h 1920569"/>
                  <a:gd name="connsiteX569" fmla="*/ 659174 w 995164"/>
                  <a:gd name="connsiteY569" fmla="*/ 1858821 h 1920569"/>
                  <a:gd name="connsiteX570" fmla="*/ 658553 w 995164"/>
                  <a:gd name="connsiteY570" fmla="*/ 1857037 h 1920569"/>
                  <a:gd name="connsiteX571" fmla="*/ 659601 w 995164"/>
                  <a:gd name="connsiteY571" fmla="*/ 1847914 h 1920569"/>
                  <a:gd name="connsiteX572" fmla="*/ 657345 w 995164"/>
                  <a:gd name="connsiteY572" fmla="*/ 1845799 h 1920569"/>
                  <a:gd name="connsiteX573" fmla="*/ 653747 w 995164"/>
                  <a:gd name="connsiteY573" fmla="*/ 1844085 h 1920569"/>
                  <a:gd name="connsiteX574" fmla="*/ 647638 w 995164"/>
                  <a:gd name="connsiteY574" fmla="*/ 1847064 h 1920569"/>
                  <a:gd name="connsiteX575" fmla="*/ 643880 w 995164"/>
                  <a:gd name="connsiteY575" fmla="*/ 1845500 h 1920569"/>
                  <a:gd name="connsiteX576" fmla="*/ 642742 w 995164"/>
                  <a:gd name="connsiteY576" fmla="*/ 1831217 h 1920569"/>
                  <a:gd name="connsiteX577" fmla="*/ 643559 w 995164"/>
                  <a:gd name="connsiteY577" fmla="*/ 1827048 h 1920569"/>
                  <a:gd name="connsiteX578" fmla="*/ 645486 w 995164"/>
                  <a:gd name="connsiteY578" fmla="*/ 1811470 h 1920569"/>
                  <a:gd name="connsiteX579" fmla="*/ 646098 w 995164"/>
                  <a:gd name="connsiteY579" fmla="*/ 1792346 h 1920569"/>
                  <a:gd name="connsiteX580" fmla="*/ 645691 w 995164"/>
                  <a:gd name="connsiteY580" fmla="*/ 1787675 h 1920569"/>
                  <a:gd name="connsiteX581" fmla="*/ 652063 w 995164"/>
                  <a:gd name="connsiteY581" fmla="*/ 1773690 h 1920569"/>
                  <a:gd name="connsiteX582" fmla="*/ 652289 w 995164"/>
                  <a:gd name="connsiteY582" fmla="*/ 1770288 h 1920569"/>
                  <a:gd name="connsiteX583" fmla="*/ 650493 w 995164"/>
                  <a:gd name="connsiteY583" fmla="*/ 1758905 h 1920569"/>
                  <a:gd name="connsiteX584" fmla="*/ 649425 w 995164"/>
                  <a:gd name="connsiteY584" fmla="*/ 1755313 h 1920569"/>
                  <a:gd name="connsiteX585" fmla="*/ 643132 w 995164"/>
                  <a:gd name="connsiteY585" fmla="*/ 1745530 h 1920569"/>
                  <a:gd name="connsiteX586" fmla="*/ 639307 w 995164"/>
                  <a:gd name="connsiteY586" fmla="*/ 1743813 h 1920569"/>
                  <a:gd name="connsiteX587" fmla="*/ 637483 w 995164"/>
                  <a:gd name="connsiteY587" fmla="*/ 1741917 h 1920569"/>
                  <a:gd name="connsiteX588" fmla="*/ 635832 w 995164"/>
                  <a:gd name="connsiteY588" fmla="*/ 1736259 h 1920569"/>
                  <a:gd name="connsiteX589" fmla="*/ 635056 w 995164"/>
                  <a:gd name="connsiteY589" fmla="*/ 1730185 h 1920569"/>
                  <a:gd name="connsiteX590" fmla="*/ 633433 w 995164"/>
                  <a:gd name="connsiteY590" fmla="*/ 1727949 h 1920569"/>
                  <a:gd name="connsiteX591" fmla="*/ 626211 w 995164"/>
                  <a:gd name="connsiteY591" fmla="*/ 1725415 h 1920569"/>
                  <a:gd name="connsiteX592" fmla="*/ 615613 w 995164"/>
                  <a:gd name="connsiteY592" fmla="*/ 1715193 h 1920569"/>
                  <a:gd name="connsiteX593" fmla="*/ 613809 w 995164"/>
                  <a:gd name="connsiteY593" fmla="*/ 1712600 h 1920569"/>
                  <a:gd name="connsiteX594" fmla="*/ 612667 w 995164"/>
                  <a:gd name="connsiteY594" fmla="*/ 1702897 h 1920569"/>
                  <a:gd name="connsiteX595" fmla="*/ 611151 w 995164"/>
                  <a:gd name="connsiteY595" fmla="*/ 1698981 h 1920569"/>
                  <a:gd name="connsiteX596" fmla="*/ 608576 w 995164"/>
                  <a:gd name="connsiteY596" fmla="*/ 1692497 h 1920569"/>
                  <a:gd name="connsiteX597" fmla="*/ 605002 w 995164"/>
                  <a:gd name="connsiteY597" fmla="*/ 1687265 h 1920569"/>
                  <a:gd name="connsiteX598" fmla="*/ 598334 w 995164"/>
                  <a:gd name="connsiteY598" fmla="*/ 1671227 h 1920569"/>
                  <a:gd name="connsiteX599" fmla="*/ 598129 w 995164"/>
                  <a:gd name="connsiteY599" fmla="*/ 1668303 h 1920569"/>
                  <a:gd name="connsiteX600" fmla="*/ 600228 w 995164"/>
                  <a:gd name="connsiteY600" fmla="*/ 1658504 h 1920569"/>
                  <a:gd name="connsiteX601" fmla="*/ 601826 w 995164"/>
                  <a:gd name="connsiteY601" fmla="*/ 1654032 h 1920569"/>
                  <a:gd name="connsiteX602" fmla="*/ 606156 w 995164"/>
                  <a:gd name="connsiteY602" fmla="*/ 1647702 h 1920569"/>
                  <a:gd name="connsiteX603" fmla="*/ 610215 w 995164"/>
                  <a:gd name="connsiteY603" fmla="*/ 1644304 h 1920569"/>
                  <a:gd name="connsiteX604" fmla="*/ 613308 w 995164"/>
                  <a:gd name="connsiteY604" fmla="*/ 1640355 h 1920569"/>
                  <a:gd name="connsiteX605" fmla="*/ 613986 w 995164"/>
                  <a:gd name="connsiteY605" fmla="*/ 1637057 h 1920569"/>
                  <a:gd name="connsiteX606" fmla="*/ 616007 w 995164"/>
                  <a:gd name="connsiteY606" fmla="*/ 1636738 h 1920569"/>
                  <a:gd name="connsiteX607" fmla="*/ 618164 w 995164"/>
                  <a:gd name="connsiteY607" fmla="*/ 1638849 h 1920569"/>
                  <a:gd name="connsiteX608" fmla="*/ 619733 w 995164"/>
                  <a:gd name="connsiteY608" fmla="*/ 1635626 h 1920569"/>
                  <a:gd name="connsiteX609" fmla="*/ 616993 w 995164"/>
                  <a:gd name="connsiteY609" fmla="*/ 1631265 h 1920569"/>
                  <a:gd name="connsiteX610" fmla="*/ 616820 w 995164"/>
                  <a:gd name="connsiteY610" fmla="*/ 1628308 h 1920569"/>
                  <a:gd name="connsiteX611" fmla="*/ 615038 w 995164"/>
                  <a:gd name="connsiteY611" fmla="*/ 1623998 h 1920569"/>
                  <a:gd name="connsiteX612" fmla="*/ 616521 w 995164"/>
                  <a:gd name="connsiteY612" fmla="*/ 1619526 h 1920569"/>
                  <a:gd name="connsiteX613" fmla="*/ 620776 w 995164"/>
                  <a:gd name="connsiteY613" fmla="*/ 1610959 h 1920569"/>
                  <a:gd name="connsiteX614" fmla="*/ 624605 w 995164"/>
                  <a:gd name="connsiteY614" fmla="*/ 1608802 h 1920569"/>
                  <a:gd name="connsiteX615" fmla="*/ 629186 w 995164"/>
                  <a:gd name="connsiteY615" fmla="*/ 1609955 h 1920569"/>
                  <a:gd name="connsiteX616" fmla="*/ 633268 w 995164"/>
                  <a:gd name="connsiteY616" fmla="*/ 1608935 h 1920569"/>
                  <a:gd name="connsiteX617" fmla="*/ 635922 w 995164"/>
                  <a:gd name="connsiteY617" fmla="*/ 1601368 h 1920569"/>
                  <a:gd name="connsiteX618" fmla="*/ 634998 w 995164"/>
                  <a:gd name="connsiteY618" fmla="*/ 1591652 h 1920569"/>
                  <a:gd name="connsiteX619" fmla="*/ 633938 w 995164"/>
                  <a:gd name="connsiteY619" fmla="*/ 1586022 h 1920569"/>
                  <a:gd name="connsiteX620" fmla="*/ 635582 w 995164"/>
                  <a:gd name="connsiteY620" fmla="*/ 1580418 h 1920569"/>
                  <a:gd name="connsiteX621" fmla="*/ 631272 w 995164"/>
                  <a:gd name="connsiteY621" fmla="*/ 1565687 h 1920569"/>
                  <a:gd name="connsiteX622" fmla="*/ 626413 w 995164"/>
                  <a:gd name="connsiteY622" fmla="*/ 1562223 h 1920569"/>
                  <a:gd name="connsiteX623" fmla="*/ 624087 w 995164"/>
                  <a:gd name="connsiteY623" fmla="*/ 1558016 h 1920569"/>
                  <a:gd name="connsiteX624" fmla="*/ 624905 w 995164"/>
                  <a:gd name="connsiteY624" fmla="*/ 1554424 h 1920569"/>
                  <a:gd name="connsiteX625" fmla="*/ 627645 w 995164"/>
                  <a:gd name="connsiteY625" fmla="*/ 1550524 h 1920569"/>
                  <a:gd name="connsiteX626" fmla="*/ 630114 w 995164"/>
                  <a:gd name="connsiteY626" fmla="*/ 1549450 h 1920569"/>
                  <a:gd name="connsiteX627" fmla="*/ 635475 w 995164"/>
                  <a:gd name="connsiteY627" fmla="*/ 1548628 h 1920569"/>
                  <a:gd name="connsiteX628" fmla="*/ 639156 w 995164"/>
                  <a:gd name="connsiteY628" fmla="*/ 1547085 h 1920569"/>
                  <a:gd name="connsiteX629" fmla="*/ 648304 w 995164"/>
                  <a:gd name="connsiteY629" fmla="*/ 1541460 h 1920569"/>
                  <a:gd name="connsiteX630" fmla="*/ 651541 w 995164"/>
                  <a:gd name="connsiteY630" fmla="*/ 1541576 h 1920569"/>
                  <a:gd name="connsiteX631" fmla="*/ 655764 w 995164"/>
                  <a:gd name="connsiteY631" fmla="*/ 1536789 h 1920569"/>
                  <a:gd name="connsiteX632" fmla="*/ 653574 w 995164"/>
                  <a:gd name="connsiteY632" fmla="*/ 1529749 h 1920569"/>
                  <a:gd name="connsiteX633" fmla="*/ 653443 w 995164"/>
                  <a:gd name="connsiteY633" fmla="*/ 1516321 h 1920569"/>
                  <a:gd name="connsiteX634" fmla="*/ 654026 w 995164"/>
                  <a:gd name="connsiteY634" fmla="*/ 1514333 h 1920569"/>
                  <a:gd name="connsiteX635" fmla="*/ 652765 w 995164"/>
                  <a:gd name="connsiteY635" fmla="*/ 1511076 h 1920569"/>
                  <a:gd name="connsiteX636" fmla="*/ 647951 w 995164"/>
                  <a:gd name="connsiteY636" fmla="*/ 1507505 h 1920569"/>
                  <a:gd name="connsiteX637" fmla="*/ 649052 w 995164"/>
                  <a:gd name="connsiteY637" fmla="*/ 1501440 h 1920569"/>
                  <a:gd name="connsiteX638" fmla="*/ 646681 w 995164"/>
                  <a:gd name="connsiteY638" fmla="*/ 1495325 h 1920569"/>
                  <a:gd name="connsiteX639" fmla="*/ 642902 w 995164"/>
                  <a:gd name="connsiteY639" fmla="*/ 1492807 h 1920569"/>
                  <a:gd name="connsiteX640" fmla="*/ 644430 w 995164"/>
                  <a:gd name="connsiteY640" fmla="*/ 1489650 h 1920569"/>
                  <a:gd name="connsiteX641" fmla="*/ 642503 w 995164"/>
                  <a:gd name="connsiteY641" fmla="*/ 1485912 h 1920569"/>
                  <a:gd name="connsiteX642" fmla="*/ 641764 w 995164"/>
                  <a:gd name="connsiteY642" fmla="*/ 1479528 h 1920569"/>
                  <a:gd name="connsiteX643" fmla="*/ 637327 w 995164"/>
                  <a:gd name="connsiteY643" fmla="*/ 1473218 h 1920569"/>
                  <a:gd name="connsiteX644" fmla="*/ 633421 w 995164"/>
                  <a:gd name="connsiteY644" fmla="*/ 1470692 h 1920569"/>
                  <a:gd name="connsiteX645" fmla="*/ 629629 w 995164"/>
                  <a:gd name="connsiteY645" fmla="*/ 1465759 h 1920569"/>
                  <a:gd name="connsiteX646" fmla="*/ 628126 w 995164"/>
                  <a:gd name="connsiteY646" fmla="*/ 1457383 h 1920569"/>
                  <a:gd name="connsiteX647" fmla="*/ 622724 w 995164"/>
                  <a:gd name="connsiteY647" fmla="*/ 1452210 h 1920569"/>
                  <a:gd name="connsiteX648" fmla="*/ 621089 w 995164"/>
                  <a:gd name="connsiteY648" fmla="*/ 1445120 h 1920569"/>
                  <a:gd name="connsiteX649" fmla="*/ 621890 w 995164"/>
                  <a:gd name="connsiteY649" fmla="*/ 1441312 h 1920569"/>
                  <a:gd name="connsiteX650" fmla="*/ 621980 w 995164"/>
                  <a:gd name="connsiteY650" fmla="*/ 1438093 h 1920569"/>
                  <a:gd name="connsiteX651" fmla="*/ 625032 w 995164"/>
                  <a:gd name="connsiteY651" fmla="*/ 1432659 h 1920569"/>
                  <a:gd name="connsiteX652" fmla="*/ 624556 w 995164"/>
                  <a:gd name="connsiteY652" fmla="*/ 1426502 h 1920569"/>
                  <a:gd name="connsiteX653" fmla="*/ 622185 w 995164"/>
                  <a:gd name="connsiteY653" fmla="*/ 1422055 h 1920569"/>
                  <a:gd name="connsiteX654" fmla="*/ 618435 w 995164"/>
                  <a:gd name="connsiteY654" fmla="*/ 1418483 h 1920569"/>
                  <a:gd name="connsiteX655" fmla="*/ 615756 w 995164"/>
                  <a:gd name="connsiteY655" fmla="*/ 1412277 h 1920569"/>
                  <a:gd name="connsiteX656" fmla="*/ 616011 w 995164"/>
                  <a:gd name="connsiteY656" fmla="*/ 1410083 h 1920569"/>
                  <a:gd name="connsiteX657" fmla="*/ 618341 w 995164"/>
                  <a:gd name="connsiteY657" fmla="*/ 1407851 h 1920569"/>
                  <a:gd name="connsiteX658" fmla="*/ 617367 w 995164"/>
                  <a:gd name="connsiteY658" fmla="*/ 1394696 h 1920569"/>
                  <a:gd name="connsiteX659" fmla="*/ 614635 w 995164"/>
                  <a:gd name="connsiteY659" fmla="*/ 1392821 h 1920569"/>
                  <a:gd name="connsiteX660" fmla="*/ 615005 w 995164"/>
                  <a:gd name="connsiteY660" fmla="*/ 1389116 h 1920569"/>
                  <a:gd name="connsiteX661" fmla="*/ 614405 w 995164"/>
                  <a:gd name="connsiteY661" fmla="*/ 1383006 h 1920569"/>
                  <a:gd name="connsiteX662" fmla="*/ 613320 w 995164"/>
                  <a:gd name="connsiteY662" fmla="*/ 1380932 h 1920569"/>
                  <a:gd name="connsiteX663" fmla="*/ 609479 w 995164"/>
                  <a:gd name="connsiteY663" fmla="*/ 1377924 h 1920569"/>
                  <a:gd name="connsiteX664" fmla="*/ 610371 w 995164"/>
                  <a:gd name="connsiteY664" fmla="*/ 1373004 h 1920569"/>
                  <a:gd name="connsiteX665" fmla="*/ 609434 w 995164"/>
                  <a:gd name="connsiteY665" fmla="*/ 1365669 h 1920569"/>
                  <a:gd name="connsiteX666" fmla="*/ 607520 w 995164"/>
                  <a:gd name="connsiteY666" fmla="*/ 1361401 h 1920569"/>
                  <a:gd name="connsiteX667" fmla="*/ 607569 w 995164"/>
                  <a:gd name="connsiteY667" fmla="*/ 1358040 h 1920569"/>
                  <a:gd name="connsiteX668" fmla="*/ 605725 w 995164"/>
                  <a:gd name="connsiteY668" fmla="*/ 1352851 h 1920569"/>
                  <a:gd name="connsiteX669" fmla="*/ 599518 w 995164"/>
                  <a:gd name="connsiteY669" fmla="*/ 1344106 h 1920569"/>
                  <a:gd name="connsiteX670" fmla="*/ 597747 w 995164"/>
                  <a:gd name="connsiteY670" fmla="*/ 1339414 h 1920569"/>
                  <a:gd name="connsiteX671" fmla="*/ 596469 w 995164"/>
                  <a:gd name="connsiteY671" fmla="*/ 1332701 h 1920569"/>
                  <a:gd name="connsiteX672" fmla="*/ 597205 w 995164"/>
                  <a:gd name="connsiteY672" fmla="*/ 1328835 h 1920569"/>
                  <a:gd name="connsiteX673" fmla="*/ 599990 w 995164"/>
                  <a:gd name="connsiteY673" fmla="*/ 1323351 h 1920569"/>
                  <a:gd name="connsiteX674" fmla="*/ 599370 w 995164"/>
                  <a:gd name="connsiteY674" fmla="*/ 1313835 h 1920569"/>
                  <a:gd name="connsiteX675" fmla="*/ 598355 w 995164"/>
                  <a:gd name="connsiteY675" fmla="*/ 1309661 h 1920569"/>
                  <a:gd name="connsiteX676" fmla="*/ 593520 w 995164"/>
                  <a:gd name="connsiteY676" fmla="*/ 1301659 h 1920569"/>
                  <a:gd name="connsiteX677" fmla="*/ 590258 w 995164"/>
                  <a:gd name="connsiteY677" fmla="*/ 1299991 h 1920569"/>
                  <a:gd name="connsiteX678" fmla="*/ 590316 w 995164"/>
                  <a:gd name="connsiteY678" fmla="*/ 1296925 h 1920569"/>
                  <a:gd name="connsiteX679" fmla="*/ 586783 w 995164"/>
                  <a:gd name="connsiteY679" fmla="*/ 1293669 h 1920569"/>
                  <a:gd name="connsiteX680" fmla="*/ 583579 w 995164"/>
                  <a:gd name="connsiteY680" fmla="*/ 1286326 h 1920569"/>
                  <a:gd name="connsiteX681" fmla="*/ 581587 w 995164"/>
                  <a:gd name="connsiteY681" fmla="*/ 1284530 h 1920569"/>
                  <a:gd name="connsiteX682" fmla="*/ 578776 w 995164"/>
                  <a:gd name="connsiteY682" fmla="*/ 1284530 h 1920569"/>
                  <a:gd name="connsiteX683" fmla="*/ 576152 w 995164"/>
                  <a:gd name="connsiteY683" fmla="*/ 1280527 h 1920569"/>
                  <a:gd name="connsiteX684" fmla="*/ 575531 w 995164"/>
                  <a:gd name="connsiteY684" fmla="*/ 1277245 h 1920569"/>
                  <a:gd name="connsiteX685" fmla="*/ 577256 w 995164"/>
                  <a:gd name="connsiteY685" fmla="*/ 1273462 h 1920569"/>
                  <a:gd name="connsiteX686" fmla="*/ 576587 w 995164"/>
                  <a:gd name="connsiteY686" fmla="*/ 1268786 h 1920569"/>
                  <a:gd name="connsiteX687" fmla="*/ 574989 w 995164"/>
                  <a:gd name="connsiteY687" fmla="*/ 1264696 h 1920569"/>
                  <a:gd name="connsiteX688" fmla="*/ 571485 w 995164"/>
                  <a:gd name="connsiteY688" fmla="*/ 1260634 h 1920569"/>
                  <a:gd name="connsiteX689" fmla="*/ 567274 w 995164"/>
                  <a:gd name="connsiteY689" fmla="*/ 1258494 h 1920569"/>
                  <a:gd name="connsiteX690" fmla="*/ 566724 w 995164"/>
                  <a:gd name="connsiteY690" fmla="*/ 1256577 h 1920569"/>
                  <a:gd name="connsiteX691" fmla="*/ 563104 w 995164"/>
                  <a:gd name="connsiteY691" fmla="*/ 1252827 h 1920569"/>
                  <a:gd name="connsiteX692" fmla="*/ 560845 w 995164"/>
                  <a:gd name="connsiteY692" fmla="*/ 1253288 h 1920569"/>
                  <a:gd name="connsiteX693" fmla="*/ 554622 w 995164"/>
                  <a:gd name="connsiteY693" fmla="*/ 1248807 h 1920569"/>
                  <a:gd name="connsiteX694" fmla="*/ 549815 w 995164"/>
                  <a:gd name="connsiteY694" fmla="*/ 1246318 h 1920569"/>
                  <a:gd name="connsiteX695" fmla="*/ 549815 w 995164"/>
                  <a:gd name="connsiteY695" fmla="*/ 1238104 h 1920569"/>
                  <a:gd name="connsiteX696" fmla="*/ 540621 w 995164"/>
                  <a:gd name="connsiteY696" fmla="*/ 1230505 h 1920569"/>
                  <a:gd name="connsiteX697" fmla="*/ 536267 w 995164"/>
                  <a:gd name="connsiteY697" fmla="*/ 1228966 h 1920569"/>
                  <a:gd name="connsiteX698" fmla="*/ 534271 w 995164"/>
                  <a:gd name="connsiteY698" fmla="*/ 1221291 h 1920569"/>
                  <a:gd name="connsiteX699" fmla="*/ 534842 w 995164"/>
                  <a:gd name="connsiteY699" fmla="*/ 1216557 h 1920569"/>
                  <a:gd name="connsiteX700" fmla="*/ 536600 w 995164"/>
                  <a:gd name="connsiteY700" fmla="*/ 1208522 h 1920569"/>
                  <a:gd name="connsiteX701" fmla="*/ 539373 w 995164"/>
                  <a:gd name="connsiteY701" fmla="*/ 1202046 h 1920569"/>
                  <a:gd name="connsiteX702" fmla="*/ 539401 w 995164"/>
                  <a:gd name="connsiteY702" fmla="*/ 1197060 h 1920569"/>
                  <a:gd name="connsiteX703" fmla="*/ 533733 w 995164"/>
                  <a:gd name="connsiteY703" fmla="*/ 1183009 h 1920569"/>
                  <a:gd name="connsiteX704" fmla="*/ 532061 w 995164"/>
                  <a:gd name="connsiteY704" fmla="*/ 1174094 h 1920569"/>
                  <a:gd name="connsiteX705" fmla="*/ 525081 w 995164"/>
                  <a:gd name="connsiteY705" fmla="*/ 1159541 h 1920569"/>
                  <a:gd name="connsiteX706" fmla="*/ 524670 w 995164"/>
                  <a:gd name="connsiteY706" fmla="*/ 1154808 h 1920569"/>
                  <a:gd name="connsiteX707" fmla="*/ 522538 w 995164"/>
                  <a:gd name="connsiteY707" fmla="*/ 1152721 h 1920569"/>
                  <a:gd name="connsiteX708" fmla="*/ 523294 w 995164"/>
                  <a:gd name="connsiteY708" fmla="*/ 1146665 h 1920569"/>
                  <a:gd name="connsiteX709" fmla="*/ 522653 w 995164"/>
                  <a:gd name="connsiteY709" fmla="*/ 1132253 h 1920569"/>
                  <a:gd name="connsiteX710" fmla="*/ 518447 w 995164"/>
                  <a:gd name="connsiteY710" fmla="*/ 1124176 h 1920569"/>
                  <a:gd name="connsiteX711" fmla="*/ 513308 w 995164"/>
                  <a:gd name="connsiteY711" fmla="*/ 1117903 h 1920569"/>
                  <a:gd name="connsiteX712" fmla="*/ 510847 w 995164"/>
                  <a:gd name="connsiteY712" fmla="*/ 1110585 h 1920569"/>
                  <a:gd name="connsiteX713" fmla="*/ 500581 w 995164"/>
                  <a:gd name="connsiteY713" fmla="*/ 1098269 h 1920569"/>
                  <a:gd name="connsiteX714" fmla="*/ 491519 w 995164"/>
                  <a:gd name="connsiteY714" fmla="*/ 1088993 h 1920569"/>
                  <a:gd name="connsiteX715" fmla="*/ 482235 w 995164"/>
                  <a:gd name="connsiteY715" fmla="*/ 1079987 h 1920569"/>
                  <a:gd name="connsiteX716" fmla="*/ 476545 w 995164"/>
                  <a:gd name="connsiteY716" fmla="*/ 1074925 h 1920569"/>
                  <a:gd name="connsiteX717" fmla="*/ 464472 w 995164"/>
                  <a:gd name="connsiteY717" fmla="*/ 1065309 h 1920569"/>
                  <a:gd name="connsiteX718" fmla="*/ 458824 w 995164"/>
                  <a:gd name="connsiteY718" fmla="*/ 1058929 h 1920569"/>
                  <a:gd name="connsiteX719" fmla="*/ 455373 w 995164"/>
                  <a:gd name="connsiteY719" fmla="*/ 1056220 h 1920569"/>
                  <a:gd name="connsiteX720" fmla="*/ 454925 w 995164"/>
                  <a:gd name="connsiteY720" fmla="*/ 1052490 h 1920569"/>
                  <a:gd name="connsiteX721" fmla="*/ 449560 w 995164"/>
                  <a:gd name="connsiteY721" fmla="*/ 1040373 h 1920569"/>
                  <a:gd name="connsiteX722" fmla="*/ 445317 w 995164"/>
                  <a:gd name="connsiteY722" fmla="*/ 1031931 h 1920569"/>
                  <a:gd name="connsiteX723" fmla="*/ 443821 w 995164"/>
                  <a:gd name="connsiteY723" fmla="*/ 1027052 h 1920569"/>
                  <a:gd name="connsiteX724" fmla="*/ 440983 w 995164"/>
                  <a:gd name="connsiteY724" fmla="*/ 1023638 h 1920569"/>
                  <a:gd name="connsiteX725" fmla="*/ 435486 w 995164"/>
                  <a:gd name="connsiteY725" fmla="*/ 1019124 h 1920569"/>
                  <a:gd name="connsiteX726" fmla="*/ 431781 w 995164"/>
                  <a:gd name="connsiteY726" fmla="*/ 1014694 h 1920569"/>
                  <a:gd name="connsiteX727" fmla="*/ 428281 w 995164"/>
                  <a:gd name="connsiteY727" fmla="*/ 1011910 h 1920569"/>
                  <a:gd name="connsiteX728" fmla="*/ 430088 w 995164"/>
                  <a:gd name="connsiteY728" fmla="*/ 1010425 h 1920569"/>
                  <a:gd name="connsiteX729" fmla="*/ 426589 w 995164"/>
                  <a:gd name="connsiteY729" fmla="*/ 1006397 h 1920569"/>
                  <a:gd name="connsiteX730" fmla="*/ 419769 w 995164"/>
                  <a:gd name="connsiteY730" fmla="*/ 1000519 h 1920569"/>
                  <a:gd name="connsiteX731" fmla="*/ 409832 w 995164"/>
                  <a:gd name="connsiteY731" fmla="*/ 994856 h 1920569"/>
                  <a:gd name="connsiteX732" fmla="*/ 403280 w 995164"/>
                  <a:gd name="connsiteY732" fmla="*/ 989243 h 1920569"/>
                  <a:gd name="connsiteX733" fmla="*/ 399229 w 995164"/>
                  <a:gd name="connsiteY733" fmla="*/ 987638 h 1920569"/>
                  <a:gd name="connsiteX734" fmla="*/ 393934 w 995164"/>
                  <a:gd name="connsiteY734" fmla="*/ 983647 h 1920569"/>
                  <a:gd name="connsiteX735" fmla="*/ 393067 w 995164"/>
                  <a:gd name="connsiteY735" fmla="*/ 981025 h 1920569"/>
                  <a:gd name="connsiteX736" fmla="*/ 374348 w 995164"/>
                  <a:gd name="connsiteY736" fmla="*/ 968024 h 1920569"/>
                  <a:gd name="connsiteX737" fmla="*/ 354958 w 995164"/>
                  <a:gd name="connsiteY737" fmla="*/ 955607 h 1920569"/>
                  <a:gd name="connsiteX738" fmla="*/ 337959 w 995164"/>
                  <a:gd name="connsiteY738" fmla="*/ 946315 h 1920569"/>
                  <a:gd name="connsiteX739" fmla="*/ 309273 w 995164"/>
                  <a:gd name="connsiteY739" fmla="*/ 930584 h 1920569"/>
                  <a:gd name="connsiteX740" fmla="*/ 297191 w 995164"/>
                  <a:gd name="connsiteY740" fmla="*/ 923337 h 1920569"/>
                  <a:gd name="connsiteX741" fmla="*/ 297253 w 995164"/>
                  <a:gd name="connsiteY741" fmla="*/ 918479 h 1920569"/>
                  <a:gd name="connsiteX742" fmla="*/ 294131 w 995164"/>
                  <a:gd name="connsiteY742" fmla="*/ 919209 h 1920569"/>
                  <a:gd name="connsiteX743" fmla="*/ 284186 w 995164"/>
                  <a:gd name="connsiteY743" fmla="*/ 917679 h 1920569"/>
                  <a:gd name="connsiteX744" fmla="*/ 280990 w 995164"/>
                  <a:gd name="connsiteY744" fmla="*/ 917143 h 1920569"/>
                  <a:gd name="connsiteX745" fmla="*/ 275431 w 995164"/>
                  <a:gd name="connsiteY745" fmla="*/ 912841 h 1920569"/>
                  <a:gd name="connsiteX746" fmla="*/ 264299 w 995164"/>
                  <a:gd name="connsiteY746" fmla="*/ 906017 h 1920569"/>
                  <a:gd name="connsiteX747" fmla="*/ 251478 w 995164"/>
                  <a:gd name="connsiteY747" fmla="*/ 898795 h 1920569"/>
                  <a:gd name="connsiteX748" fmla="*/ 230667 w 995164"/>
                  <a:gd name="connsiteY748" fmla="*/ 888436 h 1920569"/>
                  <a:gd name="connsiteX749" fmla="*/ 223121 w 995164"/>
                  <a:gd name="connsiteY749" fmla="*/ 884378 h 1920569"/>
                  <a:gd name="connsiteX750" fmla="*/ 222283 w 995164"/>
                  <a:gd name="connsiteY750" fmla="*/ 883084 h 1920569"/>
                  <a:gd name="connsiteX751" fmla="*/ 216371 w 995164"/>
                  <a:gd name="connsiteY751" fmla="*/ 879965 h 1920569"/>
                  <a:gd name="connsiteX752" fmla="*/ 190980 w 995164"/>
                  <a:gd name="connsiteY752" fmla="*/ 864039 h 1920569"/>
                  <a:gd name="connsiteX753" fmla="*/ 183639 w 995164"/>
                  <a:gd name="connsiteY753" fmla="*/ 856775 h 1920569"/>
                  <a:gd name="connsiteX754" fmla="*/ 179847 w 995164"/>
                  <a:gd name="connsiteY754" fmla="*/ 853730 h 1920569"/>
                  <a:gd name="connsiteX755" fmla="*/ 170362 w 995164"/>
                  <a:gd name="connsiteY755" fmla="*/ 844599 h 1920569"/>
                  <a:gd name="connsiteX756" fmla="*/ 165966 w 995164"/>
                  <a:gd name="connsiteY756" fmla="*/ 839132 h 1920569"/>
                  <a:gd name="connsiteX757" fmla="*/ 157175 w 995164"/>
                  <a:gd name="connsiteY757" fmla="*/ 830059 h 1920569"/>
                  <a:gd name="connsiteX758" fmla="*/ 154981 w 995164"/>
                  <a:gd name="connsiteY758" fmla="*/ 825089 h 1920569"/>
                  <a:gd name="connsiteX759" fmla="*/ 150463 w 995164"/>
                  <a:gd name="connsiteY759" fmla="*/ 824861 h 1920569"/>
                  <a:gd name="connsiteX760" fmla="*/ 148142 w 995164"/>
                  <a:gd name="connsiteY760" fmla="*/ 816502 h 1920569"/>
                  <a:gd name="connsiteX761" fmla="*/ 148647 w 995164"/>
                  <a:gd name="connsiteY761" fmla="*/ 814822 h 1920569"/>
                  <a:gd name="connsiteX762" fmla="*/ 145287 w 995164"/>
                  <a:gd name="connsiteY762" fmla="*/ 807599 h 1920569"/>
                  <a:gd name="connsiteX763" fmla="*/ 129656 w 995164"/>
                  <a:gd name="connsiteY763" fmla="*/ 806852 h 1920569"/>
                  <a:gd name="connsiteX764" fmla="*/ 128843 w 995164"/>
                  <a:gd name="connsiteY764" fmla="*/ 785048 h 1920569"/>
                  <a:gd name="connsiteX765" fmla="*/ 132203 w 995164"/>
                  <a:gd name="connsiteY765" fmla="*/ 749704 h 1920569"/>
                  <a:gd name="connsiteX766" fmla="*/ 128530 w 995164"/>
                  <a:gd name="connsiteY766" fmla="*/ 733487 h 1920569"/>
                  <a:gd name="connsiteX767" fmla="*/ 127446 w 995164"/>
                  <a:gd name="connsiteY767" fmla="*/ 724771 h 1920569"/>
                  <a:gd name="connsiteX768" fmla="*/ 127171 w 995164"/>
                  <a:gd name="connsiteY768" fmla="*/ 710339 h 1920569"/>
                  <a:gd name="connsiteX769" fmla="*/ 130248 w 995164"/>
                  <a:gd name="connsiteY769" fmla="*/ 699279 h 1920569"/>
                  <a:gd name="connsiteX770" fmla="*/ 131353 w 995164"/>
                  <a:gd name="connsiteY770" fmla="*/ 690907 h 1920569"/>
                  <a:gd name="connsiteX771" fmla="*/ 135588 w 995164"/>
                  <a:gd name="connsiteY771" fmla="*/ 679669 h 1920569"/>
                  <a:gd name="connsiteX772" fmla="*/ 138693 w 995164"/>
                  <a:gd name="connsiteY772" fmla="*/ 671314 h 1920569"/>
                  <a:gd name="connsiteX773" fmla="*/ 141425 w 995164"/>
                  <a:gd name="connsiteY773" fmla="*/ 661823 h 1920569"/>
                  <a:gd name="connsiteX774" fmla="*/ 142526 w 995164"/>
                  <a:gd name="connsiteY774" fmla="*/ 659508 h 1920569"/>
                  <a:gd name="connsiteX775" fmla="*/ 145751 w 995164"/>
                  <a:gd name="connsiteY775" fmla="*/ 657205 h 1920569"/>
                  <a:gd name="connsiteX776" fmla="*/ 152110 w 995164"/>
                  <a:gd name="connsiteY776" fmla="*/ 653957 h 1920569"/>
                  <a:gd name="connsiteX777" fmla="*/ 153688 w 995164"/>
                  <a:gd name="connsiteY777" fmla="*/ 647378 h 1920569"/>
                  <a:gd name="connsiteX778" fmla="*/ 156580 w 995164"/>
                  <a:gd name="connsiteY778" fmla="*/ 639500 h 1920569"/>
                  <a:gd name="connsiteX779" fmla="*/ 159681 w 995164"/>
                  <a:gd name="connsiteY779" fmla="*/ 634468 h 1920569"/>
                  <a:gd name="connsiteX780" fmla="*/ 161977 w 995164"/>
                  <a:gd name="connsiteY780" fmla="*/ 629726 h 1920569"/>
                  <a:gd name="connsiteX781" fmla="*/ 163267 w 995164"/>
                  <a:gd name="connsiteY781" fmla="*/ 625358 h 1920569"/>
                  <a:gd name="connsiteX782" fmla="*/ 164643 w 995164"/>
                  <a:gd name="connsiteY782" fmla="*/ 615978 h 1920569"/>
                  <a:gd name="connsiteX783" fmla="*/ 165864 w 995164"/>
                  <a:gd name="connsiteY783" fmla="*/ 612743 h 1920569"/>
                  <a:gd name="connsiteX784" fmla="*/ 167285 w 995164"/>
                  <a:gd name="connsiteY784" fmla="*/ 604151 h 1920569"/>
                  <a:gd name="connsiteX785" fmla="*/ 168674 w 995164"/>
                  <a:gd name="connsiteY785" fmla="*/ 592623 h 1920569"/>
                  <a:gd name="connsiteX786" fmla="*/ 171311 w 995164"/>
                  <a:gd name="connsiteY786" fmla="*/ 576958 h 1920569"/>
                  <a:gd name="connsiteX787" fmla="*/ 170559 w 995164"/>
                  <a:gd name="connsiteY787" fmla="*/ 562977 h 1920569"/>
                  <a:gd name="connsiteX788" fmla="*/ 169076 w 995164"/>
                  <a:gd name="connsiteY788" fmla="*/ 554544 h 1920569"/>
                  <a:gd name="connsiteX789" fmla="*/ 167379 w 995164"/>
                  <a:gd name="connsiteY789" fmla="*/ 550818 h 1920569"/>
                  <a:gd name="connsiteX790" fmla="*/ 163608 w 995164"/>
                  <a:gd name="connsiteY790" fmla="*/ 545753 h 1920569"/>
                  <a:gd name="connsiteX791" fmla="*/ 156924 w 995164"/>
                  <a:gd name="connsiteY791" fmla="*/ 540974 h 1920569"/>
                  <a:gd name="connsiteX792" fmla="*/ 154287 w 995164"/>
                  <a:gd name="connsiteY792" fmla="*/ 538099 h 1920569"/>
                  <a:gd name="connsiteX793" fmla="*/ 149042 w 995164"/>
                  <a:gd name="connsiteY793" fmla="*/ 526172 h 1920569"/>
                  <a:gd name="connsiteX794" fmla="*/ 147398 w 995164"/>
                  <a:gd name="connsiteY794" fmla="*/ 518046 h 1920569"/>
                  <a:gd name="connsiteX795" fmla="*/ 147004 w 995164"/>
                  <a:gd name="connsiteY795" fmla="*/ 511732 h 1920569"/>
                  <a:gd name="connsiteX796" fmla="*/ 147501 w 995164"/>
                  <a:gd name="connsiteY796" fmla="*/ 504435 h 1920569"/>
                  <a:gd name="connsiteX797" fmla="*/ 150356 w 995164"/>
                  <a:gd name="connsiteY797" fmla="*/ 496279 h 1920569"/>
                  <a:gd name="connsiteX798" fmla="*/ 151506 w 995164"/>
                  <a:gd name="connsiteY798" fmla="*/ 491342 h 1920569"/>
                  <a:gd name="connsiteX799" fmla="*/ 150565 w 995164"/>
                  <a:gd name="connsiteY799" fmla="*/ 486675 h 1920569"/>
                  <a:gd name="connsiteX800" fmla="*/ 150524 w 995164"/>
                  <a:gd name="connsiteY800" fmla="*/ 474088 h 1920569"/>
                  <a:gd name="connsiteX801" fmla="*/ 152135 w 995164"/>
                  <a:gd name="connsiteY801" fmla="*/ 458781 h 1920569"/>
                  <a:gd name="connsiteX802" fmla="*/ 151929 w 995164"/>
                  <a:gd name="connsiteY802" fmla="*/ 451932 h 1920569"/>
                  <a:gd name="connsiteX803" fmla="*/ 151658 w 995164"/>
                  <a:gd name="connsiteY803" fmla="*/ 440283 h 1920569"/>
                  <a:gd name="connsiteX804" fmla="*/ 151983 w 995164"/>
                  <a:gd name="connsiteY804" fmla="*/ 433193 h 1920569"/>
                  <a:gd name="connsiteX805" fmla="*/ 153047 w 995164"/>
                  <a:gd name="connsiteY805" fmla="*/ 426062 h 1920569"/>
                  <a:gd name="connsiteX806" fmla="*/ 155306 w 995164"/>
                  <a:gd name="connsiteY806" fmla="*/ 422096 h 1920569"/>
                  <a:gd name="connsiteX807" fmla="*/ 159172 w 995164"/>
                  <a:gd name="connsiteY807" fmla="*/ 410514 h 1920569"/>
                  <a:gd name="connsiteX808" fmla="*/ 159484 w 995164"/>
                  <a:gd name="connsiteY808" fmla="*/ 407494 h 1920569"/>
                  <a:gd name="connsiteX809" fmla="*/ 158597 w 995164"/>
                  <a:gd name="connsiteY809" fmla="*/ 399840 h 1920569"/>
                  <a:gd name="connsiteX810" fmla="*/ 163986 w 995164"/>
                  <a:gd name="connsiteY810" fmla="*/ 388182 h 1920569"/>
                  <a:gd name="connsiteX811" fmla="*/ 167827 w 995164"/>
                  <a:gd name="connsiteY811" fmla="*/ 384557 h 1920569"/>
                  <a:gd name="connsiteX812" fmla="*/ 172827 w 995164"/>
                  <a:gd name="connsiteY812" fmla="*/ 380943 h 1920569"/>
                  <a:gd name="connsiteX813" fmla="*/ 173804 w 995164"/>
                  <a:gd name="connsiteY813" fmla="*/ 378757 h 1920569"/>
                  <a:gd name="connsiteX814" fmla="*/ 175193 w 995164"/>
                  <a:gd name="connsiteY814" fmla="*/ 375364 h 1920569"/>
                  <a:gd name="connsiteX815" fmla="*/ 179321 w 995164"/>
                  <a:gd name="connsiteY815" fmla="*/ 362213 h 1920569"/>
                  <a:gd name="connsiteX816" fmla="*/ 179654 w 995164"/>
                  <a:gd name="connsiteY816" fmla="*/ 358135 h 1920569"/>
                  <a:gd name="connsiteX817" fmla="*/ 182365 w 995164"/>
                  <a:gd name="connsiteY817" fmla="*/ 350415 h 1920569"/>
                  <a:gd name="connsiteX818" fmla="*/ 182817 w 995164"/>
                  <a:gd name="connsiteY818" fmla="*/ 345528 h 1920569"/>
                  <a:gd name="connsiteX819" fmla="*/ 186202 w 995164"/>
                  <a:gd name="connsiteY819" fmla="*/ 331079 h 1920569"/>
                  <a:gd name="connsiteX820" fmla="*/ 187825 w 995164"/>
                  <a:gd name="connsiteY820" fmla="*/ 322422 h 1920569"/>
                  <a:gd name="connsiteX821" fmla="*/ 188334 w 995164"/>
                  <a:gd name="connsiteY821" fmla="*/ 313726 h 1920569"/>
                  <a:gd name="connsiteX822" fmla="*/ 188379 w 995164"/>
                  <a:gd name="connsiteY822" fmla="*/ 298979 h 1920569"/>
                  <a:gd name="connsiteX823" fmla="*/ 186473 w 995164"/>
                  <a:gd name="connsiteY823" fmla="*/ 281401 h 1920569"/>
                  <a:gd name="connsiteX824" fmla="*/ 185972 w 995164"/>
                  <a:gd name="connsiteY824" fmla="*/ 265803 h 1920569"/>
                  <a:gd name="connsiteX825" fmla="*/ 185397 w 995164"/>
                  <a:gd name="connsiteY825" fmla="*/ 263725 h 1920569"/>
                  <a:gd name="connsiteX826" fmla="*/ 185266 w 995164"/>
                  <a:gd name="connsiteY826" fmla="*/ 254370 h 1920569"/>
                  <a:gd name="connsiteX827" fmla="*/ 184428 w 995164"/>
                  <a:gd name="connsiteY827" fmla="*/ 248521 h 1920569"/>
                  <a:gd name="connsiteX828" fmla="*/ 185011 w 995164"/>
                  <a:gd name="connsiteY828" fmla="*/ 245957 h 1920569"/>
                  <a:gd name="connsiteX829" fmla="*/ 184588 w 995164"/>
                  <a:gd name="connsiteY829" fmla="*/ 238959 h 1920569"/>
                  <a:gd name="connsiteX830" fmla="*/ 185762 w 995164"/>
                  <a:gd name="connsiteY830" fmla="*/ 233769 h 1920569"/>
                  <a:gd name="connsiteX831" fmla="*/ 184617 w 995164"/>
                  <a:gd name="connsiteY831" fmla="*/ 224447 h 1920569"/>
                  <a:gd name="connsiteX832" fmla="*/ 185623 w 995164"/>
                  <a:gd name="connsiteY832" fmla="*/ 219026 h 1920569"/>
                  <a:gd name="connsiteX833" fmla="*/ 188186 w 995164"/>
                  <a:gd name="connsiteY833" fmla="*/ 212620 h 1920569"/>
                  <a:gd name="connsiteX834" fmla="*/ 188651 w 995164"/>
                  <a:gd name="connsiteY834" fmla="*/ 202992 h 1920569"/>
                  <a:gd name="connsiteX835" fmla="*/ 191329 w 995164"/>
                  <a:gd name="connsiteY835" fmla="*/ 192637 h 1920569"/>
                  <a:gd name="connsiteX836" fmla="*/ 195868 w 995164"/>
                  <a:gd name="connsiteY836" fmla="*/ 182697 h 1920569"/>
                  <a:gd name="connsiteX837" fmla="*/ 198518 w 995164"/>
                  <a:gd name="connsiteY837" fmla="*/ 174952 h 1920569"/>
                  <a:gd name="connsiteX838" fmla="*/ 200707 w 995164"/>
                  <a:gd name="connsiteY838" fmla="*/ 170887 h 1920569"/>
                  <a:gd name="connsiteX839" fmla="*/ 203308 w 995164"/>
                  <a:gd name="connsiteY839" fmla="*/ 163764 h 1920569"/>
                  <a:gd name="connsiteX840" fmla="*/ 203916 w 995164"/>
                  <a:gd name="connsiteY840" fmla="*/ 156243 h 1920569"/>
                  <a:gd name="connsiteX841" fmla="*/ 205214 w 995164"/>
                  <a:gd name="connsiteY841" fmla="*/ 149792 h 1920569"/>
                  <a:gd name="connsiteX842" fmla="*/ 206036 w 995164"/>
                  <a:gd name="connsiteY842" fmla="*/ 139591 h 1920569"/>
                  <a:gd name="connsiteX843" fmla="*/ 209388 w 995164"/>
                  <a:gd name="connsiteY843" fmla="*/ 134306 h 1920569"/>
                  <a:gd name="connsiteX844" fmla="*/ 209749 w 995164"/>
                  <a:gd name="connsiteY844" fmla="*/ 120977 h 1920569"/>
                  <a:gd name="connsiteX845" fmla="*/ 212748 w 995164"/>
                  <a:gd name="connsiteY845" fmla="*/ 115812 h 1920569"/>
                  <a:gd name="connsiteX846" fmla="*/ 212004 w 995164"/>
                  <a:gd name="connsiteY846" fmla="*/ 104839 h 1920569"/>
                  <a:gd name="connsiteX847" fmla="*/ 214198 w 995164"/>
                  <a:gd name="connsiteY847" fmla="*/ 103246 h 1920569"/>
                  <a:gd name="connsiteX848" fmla="*/ 218162 w 995164"/>
                  <a:gd name="connsiteY848" fmla="*/ 98513 h 1920569"/>
                  <a:gd name="connsiteX849" fmla="*/ 221781 w 995164"/>
                  <a:gd name="connsiteY849" fmla="*/ 92805 h 1920569"/>
                  <a:gd name="connsiteX850" fmla="*/ 225511 w 995164"/>
                  <a:gd name="connsiteY850" fmla="*/ 90299 h 1920569"/>
                  <a:gd name="connsiteX851" fmla="*/ 228592 w 995164"/>
                  <a:gd name="connsiteY851" fmla="*/ 91216 h 1920569"/>
                  <a:gd name="connsiteX852" fmla="*/ 230568 w 995164"/>
                  <a:gd name="connsiteY852" fmla="*/ 93074 h 1920569"/>
                  <a:gd name="connsiteX853" fmla="*/ 232922 w 995164"/>
                  <a:gd name="connsiteY853" fmla="*/ 91212 h 1920569"/>
                  <a:gd name="connsiteX854" fmla="*/ 235284 w 995164"/>
                  <a:gd name="connsiteY854" fmla="*/ 92012 h 1920569"/>
                  <a:gd name="connsiteX855" fmla="*/ 236480 w 995164"/>
                  <a:gd name="connsiteY855" fmla="*/ 94696 h 1920569"/>
                  <a:gd name="connsiteX856" fmla="*/ 241960 w 995164"/>
                  <a:gd name="connsiteY856" fmla="*/ 95526 h 1920569"/>
                  <a:gd name="connsiteX857" fmla="*/ 247160 w 995164"/>
                  <a:gd name="connsiteY857" fmla="*/ 95011 h 1920569"/>
                  <a:gd name="connsiteX858" fmla="*/ 251691 w 995164"/>
                  <a:gd name="connsiteY858" fmla="*/ 96053 h 1920569"/>
                  <a:gd name="connsiteX859" fmla="*/ 255229 w 995164"/>
                  <a:gd name="connsiteY859" fmla="*/ 95248 h 1920569"/>
                  <a:gd name="connsiteX860" fmla="*/ 257361 w 995164"/>
                  <a:gd name="connsiteY860" fmla="*/ 93178 h 1920569"/>
                  <a:gd name="connsiteX861" fmla="*/ 261924 w 995164"/>
                  <a:gd name="connsiteY861" fmla="*/ 101575 h 1920569"/>
                  <a:gd name="connsiteX862" fmla="*/ 265737 w 995164"/>
                  <a:gd name="connsiteY862" fmla="*/ 103520 h 1920569"/>
                  <a:gd name="connsiteX863" fmla="*/ 269458 w 995164"/>
                  <a:gd name="connsiteY863" fmla="*/ 103902 h 1920569"/>
                  <a:gd name="connsiteX864" fmla="*/ 274359 w 995164"/>
                  <a:gd name="connsiteY864" fmla="*/ 102998 h 1920569"/>
                  <a:gd name="connsiteX865" fmla="*/ 277658 w 995164"/>
                  <a:gd name="connsiteY865" fmla="*/ 103545 h 1920569"/>
                  <a:gd name="connsiteX866" fmla="*/ 284284 w 995164"/>
                  <a:gd name="connsiteY866" fmla="*/ 107196 h 1920569"/>
                  <a:gd name="connsiteX867" fmla="*/ 286162 w 995164"/>
                  <a:gd name="connsiteY867" fmla="*/ 109282 h 1920569"/>
                  <a:gd name="connsiteX868" fmla="*/ 292594 w 995164"/>
                  <a:gd name="connsiteY868" fmla="*/ 104790 h 1920569"/>
                  <a:gd name="connsiteX869" fmla="*/ 296370 w 995164"/>
                  <a:gd name="connsiteY869" fmla="*/ 103383 h 1920569"/>
                  <a:gd name="connsiteX870" fmla="*/ 304405 w 995164"/>
                  <a:gd name="connsiteY870" fmla="*/ 103516 h 1920569"/>
                  <a:gd name="connsiteX871" fmla="*/ 304372 w 995164"/>
                  <a:gd name="connsiteY871" fmla="*/ 101882 h 1920569"/>
                  <a:gd name="connsiteX872" fmla="*/ 310419 w 995164"/>
                  <a:gd name="connsiteY872" fmla="*/ 100882 h 1920569"/>
                  <a:gd name="connsiteX873" fmla="*/ 311947 w 995164"/>
                  <a:gd name="connsiteY873" fmla="*/ 102645 h 1920569"/>
                  <a:gd name="connsiteX874" fmla="*/ 317702 w 995164"/>
                  <a:gd name="connsiteY874" fmla="*/ 102271 h 1920569"/>
                  <a:gd name="connsiteX875" fmla="*/ 321761 w 995164"/>
                  <a:gd name="connsiteY875" fmla="*/ 103205 h 1920569"/>
                  <a:gd name="connsiteX876" fmla="*/ 323980 w 995164"/>
                  <a:gd name="connsiteY876" fmla="*/ 104901 h 1920569"/>
                  <a:gd name="connsiteX877" fmla="*/ 329369 w 995164"/>
                  <a:gd name="connsiteY877" fmla="*/ 105428 h 1920569"/>
                  <a:gd name="connsiteX878" fmla="*/ 331259 w 995164"/>
                  <a:gd name="connsiteY878" fmla="*/ 107125 h 1920569"/>
                  <a:gd name="connsiteX879" fmla="*/ 336168 w 995164"/>
                  <a:gd name="connsiteY879" fmla="*/ 108063 h 1920569"/>
                  <a:gd name="connsiteX880" fmla="*/ 341426 w 995164"/>
                  <a:gd name="connsiteY880" fmla="*/ 107341 h 1920569"/>
                  <a:gd name="connsiteX881" fmla="*/ 344088 w 995164"/>
                  <a:gd name="connsiteY881" fmla="*/ 107830 h 1920569"/>
                  <a:gd name="connsiteX882" fmla="*/ 347461 w 995164"/>
                  <a:gd name="connsiteY882" fmla="*/ 106980 h 1920569"/>
                  <a:gd name="connsiteX883" fmla="*/ 354580 w 995164"/>
                  <a:gd name="connsiteY883" fmla="*/ 109647 h 1920569"/>
                  <a:gd name="connsiteX884" fmla="*/ 362192 w 995164"/>
                  <a:gd name="connsiteY884" fmla="*/ 109917 h 1920569"/>
                  <a:gd name="connsiteX885" fmla="*/ 365680 w 995164"/>
                  <a:gd name="connsiteY885" fmla="*/ 108917 h 1920569"/>
                  <a:gd name="connsiteX886" fmla="*/ 371792 w 995164"/>
                  <a:gd name="connsiteY886" fmla="*/ 102595 h 1920569"/>
                  <a:gd name="connsiteX887" fmla="*/ 379881 w 995164"/>
                  <a:gd name="connsiteY887" fmla="*/ 98608 h 1920569"/>
                  <a:gd name="connsiteX888" fmla="*/ 382580 w 995164"/>
                  <a:gd name="connsiteY888" fmla="*/ 96455 h 1920569"/>
                  <a:gd name="connsiteX889" fmla="*/ 388179 w 995164"/>
                  <a:gd name="connsiteY889" fmla="*/ 90527 h 1920569"/>
                  <a:gd name="connsiteX890" fmla="*/ 393445 w 995164"/>
                  <a:gd name="connsiteY890" fmla="*/ 81185 h 1920569"/>
                  <a:gd name="connsiteX891" fmla="*/ 401838 w 995164"/>
                  <a:gd name="connsiteY891" fmla="*/ 72357 h 1920569"/>
                  <a:gd name="connsiteX892" fmla="*/ 422382 w 995164"/>
                  <a:gd name="connsiteY892" fmla="*/ 55344 h 1920569"/>
                  <a:gd name="connsiteX893" fmla="*/ 439578 w 995164"/>
                  <a:gd name="connsiteY893" fmla="*/ 41642 h 1920569"/>
                  <a:gd name="connsiteX894" fmla="*/ 444832 w 995164"/>
                  <a:gd name="connsiteY894" fmla="*/ 35303 h 1920569"/>
                  <a:gd name="connsiteX895" fmla="*/ 452477 w 995164"/>
                  <a:gd name="connsiteY895" fmla="*/ 27919 h 1920569"/>
                  <a:gd name="connsiteX896" fmla="*/ 458754 w 995164"/>
                  <a:gd name="connsiteY896" fmla="*/ 23045 h 1920569"/>
                  <a:gd name="connsiteX897" fmla="*/ 471558 w 995164"/>
                  <a:gd name="connsiteY897" fmla="*/ 17523 h 1920569"/>
                  <a:gd name="connsiteX898" fmla="*/ 478423 w 995164"/>
                  <a:gd name="connsiteY898" fmla="*/ 16104 h 1920569"/>
                  <a:gd name="connsiteX899" fmla="*/ 485398 w 995164"/>
                  <a:gd name="connsiteY899" fmla="*/ 18519 h 1920569"/>
                  <a:gd name="connsiteX900" fmla="*/ 488713 w 995164"/>
                  <a:gd name="connsiteY900" fmla="*/ 17228 h 1920569"/>
                  <a:gd name="connsiteX901" fmla="*/ 495085 w 995164"/>
                  <a:gd name="connsiteY901" fmla="*/ 13262 h 1920569"/>
                  <a:gd name="connsiteX902" fmla="*/ 502993 w 995164"/>
                  <a:gd name="connsiteY902" fmla="*/ 10160 h 1920569"/>
                  <a:gd name="connsiteX903" fmla="*/ 510128 w 995164"/>
                  <a:gd name="connsiteY903" fmla="*/ 8550 h 1920569"/>
                  <a:gd name="connsiteX904" fmla="*/ 514922 w 995164"/>
                  <a:gd name="connsiteY904" fmla="*/ 5504 h 1920569"/>
                  <a:gd name="connsiteX905" fmla="*/ 521047 w 995164"/>
                  <a:gd name="connsiteY905" fmla="*/ 4020 h 1920569"/>
                  <a:gd name="connsiteX906" fmla="*/ 529308 w 995164"/>
                  <a:gd name="connsiteY906" fmla="*/ 0 h 1920569"/>
                  <a:gd name="connsiteX907" fmla="*/ 532196 w 995164"/>
                  <a:gd name="connsiteY907" fmla="*/ 3198 h 1920569"/>
                  <a:gd name="connsiteX908" fmla="*/ 534061 w 995164"/>
                  <a:gd name="connsiteY908" fmla="*/ 10894 h 1920569"/>
                  <a:gd name="connsiteX909" fmla="*/ 534501 w 995164"/>
                  <a:gd name="connsiteY909" fmla="*/ 14179 h 1920569"/>
                  <a:gd name="connsiteX910" fmla="*/ 536592 w 995164"/>
                  <a:gd name="connsiteY910" fmla="*/ 15950 h 1920569"/>
                  <a:gd name="connsiteX911" fmla="*/ 540046 w 995164"/>
                  <a:gd name="connsiteY911" fmla="*/ 15477 h 1920569"/>
                  <a:gd name="connsiteX912" fmla="*/ 542433 w 995164"/>
                  <a:gd name="connsiteY912" fmla="*/ 11105 h 1920569"/>
                  <a:gd name="connsiteX913" fmla="*/ 546997 w 995164"/>
                  <a:gd name="connsiteY913" fmla="*/ 7226 h 1920569"/>
                  <a:gd name="connsiteX914" fmla="*/ 549889 w 995164"/>
                  <a:gd name="connsiteY914" fmla="*/ 7479 h 1920569"/>
                  <a:gd name="connsiteX915" fmla="*/ 552695 w 995164"/>
                  <a:gd name="connsiteY915" fmla="*/ 10665 h 1920569"/>
                  <a:gd name="connsiteX916" fmla="*/ 553344 w 995164"/>
                  <a:gd name="connsiteY916" fmla="*/ 21090 h 1920569"/>
                  <a:gd name="connsiteX917" fmla="*/ 555550 w 995164"/>
                  <a:gd name="connsiteY917" fmla="*/ 29611 h 1920569"/>
                  <a:gd name="connsiteX918" fmla="*/ 553710 w 995164"/>
                  <a:gd name="connsiteY918" fmla="*/ 37132 h 1920569"/>
                  <a:gd name="connsiteX919" fmla="*/ 554946 w 995164"/>
                  <a:gd name="connsiteY919" fmla="*/ 40820 h 1920569"/>
                  <a:gd name="connsiteX920" fmla="*/ 555197 w 995164"/>
                  <a:gd name="connsiteY920" fmla="*/ 45189 h 1920569"/>
                  <a:gd name="connsiteX921" fmla="*/ 557752 w 995164"/>
                  <a:gd name="connsiteY921" fmla="*/ 49557 h 1920569"/>
                  <a:gd name="connsiteX922" fmla="*/ 563840 w 995164"/>
                  <a:gd name="connsiteY922" fmla="*/ 51245 h 1920569"/>
                  <a:gd name="connsiteX923" fmla="*/ 571526 w 995164"/>
                  <a:gd name="connsiteY923" fmla="*/ 51445 h 1920569"/>
                  <a:gd name="connsiteX924" fmla="*/ 573884 w 995164"/>
                  <a:gd name="connsiteY924" fmla="*/ 55033 h 1920569"/>
                  <a:gd name="connsiteX925" fmla="*/ 577893 w 995164"/>
                  <a:gd name="connsiteY925" fmla="*/ 56041 h 1920569"/>
                  <a:gd name="connsiteX926" fmla="*/ 586187 w 995164"/>
                  <a:gd name="connsiteY926" fmla="*/ 54303 h 1920569"/>
                  <a:gd name="connsiteX927" fmla="*/ 588668 w 995164"/>
                  <a:gd name="connsiteY927" fmla="*/ 49972 h 1920569"/>
                  <a:gd name="connsiteX928" fmla="*/ 590636 w 995164"/>
                  <a:gd name="connsiteY928" fmla="*/ 43264 h 1920569"/>
                  <a:gd name="connsiteX929" fmla="*/ 599357 w 995164"/>
                  <a:gd name="connsiteY929" fmla="*/ 42185 h 1920569"/>
                  <a:gd name="connsiteX930" fmla="*/ 603289 w 995164"/>
                  <a:gd name="connsiteY930" fmla="*/ 39966 h 1920569"/>
                  <a:gd name="connsiteX931" fmla="*/ 611061 w 995164"/>
                  <a:gd name="connsiteY931" fmla="*/ 39576 h 1920569"/>
                  <a:gd name="connsiteX932" fmla="*/ 613661 w 995164"/>
                  <a:gd name="connsiteY932" fmla="*/ 32636 h 1920569"/>
                  <a:gd name="connsiteX933" fmla="*/ 624317 w 995164"/>
                  <a:gd name="connsiteY933" fmla="*/ 23708 h 1920569"/>
                  <a:gd name="connsiteX934" fmla="*/ 627378 w 995164"/>
                  <a:gd name="connsiteY934" fmla="*/ 19850 h 1920569"/>
                  <a:gd name="connsiteX935" fmla="*/ 630570 w 995164"/>
                  <a:gd name="connsiteY935" fmla="*/ 17083 h 1920569"/>
                  <a:gd name="connsiteX936" fmla="*/ 632690 w 995164"/>
                  <a:gd name="connsiteY936" fmla="*/ 11744 h 1920569"/>
                  <a:gd name="connsiteX937" fmla="*/ 636292 w 995164"/>
                  <a:gd name="connsiteY937" fmla="*/ 8972 h 1920569"/>
                  <a:gd name="connsiteX938" fmla="*/ 642968 w 995164"/>
                  <a:gd name="connsiteY938" fmla="*/ 7090 h 1920569"/>
                  <a:gd name="connsiteX939" fmla="*/ 645716 w 995164"/>
                  <a:gd name="connsiteY939" fmla="*/ 8151 h 1920569"/>
                  <a:gd name="connsiteX940" fmla="*/ 652400 w 995164"/>
                  <a:gd name="connsiteY940" fmla="*/ 8687 h 1920569"/>
                  <a:gd name="connsiteX941" fmla="*/ 658915 w 995164"/>
                  <a:gd name="connsiteY941" fmla="*/ 8434 h 1920569"/>
                  <a:gd name="connsiteX942" fmla="*/ 665007 w 995164"/>
                  <a:gd name="connsiteY942" fmla="*/ 6450 h 1920569"/>
                  <a:gd name="connsiteX943" fmla="*/ 667854 w 995164"/>
                  <a:gd name="connsiteY943" fmla="*/ 7798 h 1920569"/>
                  <a:gd name="connsiteX944" fmla="*/ 673116 w 995164"/>
                  <a:gd name="connsiteY944" fmla="*/ 8724 h 1920569"/>
                  <a:gd name="connsiteX945" fmla="*/ 677265 w 995164"/>
                  <a:gd name="connsiteY945" fmla="*/ 12773 h 1920569"/>
                  <a:gd name="connsiteX946" fmla="*/ 683739 w 995164"/>
                  <a:gd name="connsiteY946" fmla="*/ 17622 h 1920569"/>
                  <a:gd name="connsiteX947" fmla="*/ 687884 w 995164"/>
                  <a:gd name="connsiteY947" fmla="*/ 19423 h 1920569"/>
                  <a:gd name="connsiteX948" fmla="*/ 695480 w 995164"/>
                  <a:gd name="connsiteY948" fmla="*/ 21443 h 1920569"/>
                  <a:gd name="connsiteX949" fmla="*/ 701958 w 995164"/>
                  <a:gd name="connsiteY949" fmla="*/ 21845 h 1920569"/>
                  <a:gd name="connsiteX950" fmla="*/ 704842 w 995164"/>
                  <a:gd name="connsiteY950" fmla="*/ 22907 h 1920569"/>
                  <a:gd name="connsiteX951" fmla="*/ 707541 w 995164"/>
                  <a:gd name="connsiteY951" fmla="*/ 27508 h 1920569"/>
                  <a:gd name="connsiteX952" fmla="*/ 711427 w 995164"/>
                  <a:gd name="connsiteY952" fmla="*/ 31449 h 1920569"/>
                  <a:gd name="connsiteX953" fmla="*/ 711850 w 995164"/>
                  <a:gd name="connsiteY953" fmla="*/ 34108 h 1920569"/>
                  <a:gd name="connsiteX954" fmla="*/ 716656 w 995164"/>
                  <a:gd name="connsiteY954" fmla="*/ 38194 h 1920569"/>
                  <a:gd name="connsiteX955" fmla="*/ 722103 w 995164"/>
                  <a:gd name="connsiteY955" fmla="*/ 40111 h 1920569"/>
                  <a:gd name="connsiteX956" fmla="*/ 725045 w 995164"/>
                  <a:gd name="connsiteY956" fmla="*/ 39182 h 1920569"/>
                  <a:gd name="connsiteX957" fmla="*/ 727493 w 995164"/>
                  <a:gd name="connsiteY957" fmla="*/ 40609 h 1920569"/>
                  <a:gd name="connsiteX958" fmla="*/ 729765 w 995164"/>
                  <a:gd name="connsiteY958" fmla="*/ 44927 h 1920569"/>
                  <a:gd name="connsiteX959" fmla="*/ 733741 w 995164"/>
                  <a:gd name="connsiteY959" fmla="*/ 47446 h 1920569"/>
                  <a:gd name="connsiteX960" fmla="*/ 739821 w 995164"/>
                  <a:gd name="connsiteY960" fmla="*/ 55435 h 1920569"/>
                  <a:gd name="connsiteX961" fmla="*/ 742688 w 995164"/>
                  <a:gd name="connsiteY961" fmla="*/ 65309 h 1920569"/>
                  <a:gd name="connsiteX962" fmla="*/ 743112 w 995164"/>
                  <a:gd name="connsiteY962" fmla="*/ 70051 h 1920569"/>
                  <a:gd name="connsiteX963" fmla="*/ 746571 w 995164"/>
                  <a:gd name="connsiteY963" fmla="*/ 71187 h 1920569"/>
                  <a:gd name="connsiteX964" fmla="*/ 751213 w 995164"/>
                  <a:gd name="connsiteY964" fmla="*/ 77982 h 1920569"/>
                  <a:gd name="connsiteX965" fmla="*/ 753743 w 995164"/>
                  <a:gd name="connsiteY965" fmla="*/ 79243 h 1920569"/>
                  <a:gd name="connsiteX966" fmla="*/ 756644 w 995164"/>
                  <a:gd name="connsiteY966" fmla="*/ 84462 h 1920569"/>
                  <a:gd name="connsiteX967" fmla="*/ 759084 w 995164"/>
                  <a:gd name="connsiteY967" fmla="*/ 85964 h 1920569"/>
                  <a:gd name="connsiteX968" fmla="*/ 761401 w 995164"/>
                  <a:gd name="connsiteY968" fmla="*/ 92062 h 1920569"/>
                  <a:gd name="connsiteX969" fmla="*/ 767102 w 995164"/>
                  <a:gd name="connsiteY969" fmla="*/ 96381 h 1920569"/>
                  <a:gd name="connsiteX970" fmla="*/ 771794 w 995164"/>
                  <a:gd name="connsiteY970" fmla="*/ 97098 h 1920569"/>
                  <a:gd name="connsiteX971" fmla="*/ 775573 w 995164"/>
                  <a:gd name="connsiteY971" fmla="*/ 94982 h 1920569"/>
                  <a:gd name="connsiteX972" fmla="*/ 782368 w 995164"/>
                  <a:gd name="connsiteY972" fmla="*/ 88308 h 1920569"/>
                  <a:gd name="connsiteX973" fmla="*/ 790222 w 995164"/>
                  <a:gd name="connsiteY973" fmla="*/ 87847 h 1920569"/>
                  <a:gd name="connsiteX974" fmla="*/ 794696 w 995164"/>
                  <a:gd name="connsiteY974" fmla="*/ 85964 h 1920569"/>
                  <a:gd name="connsiteX975" fmla="*/ 795238 w 995164"/>
                  <a:gd name="connsiteY975" fmla="*/ 83674 h 1920569"/>
                  <a:gd name="connsiteX976" fmla="*/ 793632 w 995164"/>
                  <a:gd name="connsiteY976" fmla="*/ 77982 h 1920569"/>
                  <a:gd name="connsiteX977" fmla="*/ 792929 w 995164"/>
                  <a:gd name="connsiteY977" fmla="*/ 71892 h 1920569"/>
                  <a:gd name="connsiteX978" fmla="*/ 795899 w 995164"/>
                  <a:gd name="connsiteY978" fmla="*/ 64790 h 1920569"/>
                  <a:gd name="connsiteX979" fmla="*/ 804193 w 995164"/>
                  <a:gd name="connsiteY979" fmla="*/ 65412 h 1920569"/>
                  <a:gd name="connsiteX980" fmla="*/ 809801 w 995164"/>
                  <a:gd name="connsiteY980" fmla="*/ 66756 h 1920569"/>
                  <a:gd name="connsiteX981" fmla="*/ 812610 w 995164"/>
                  <a:gd name="connsiteY981" fmla="*/ 64155 h 1920569"/>
                  <a:gd name="connsiteX982" fmla="*/ 817006 w 995164"/>
                  <a:gd name="connsiteY982" fmla="*/ 62247 h 1920569"/>
                  <a:gd name="connsiteX983" fmla="*/ 820592 w 995164"/>
                  <a:gd name="connsiteY983" fmla="*/ 59323 h 1920569"/>
                  <a:gd name="connsiteX984" fmla="*/ 829203 w 995164"/>
                  <a:gd name="connsiteY984" fmla="*/ 55075 h 1920569"/>
                  <a:gd name="connsiteX985" fmla="*/ 832707 w 995164"/>
                  <a:gd name="connsiteY985" fmla="*/ 53909 h 1920569"/>
                  <a:gd name="connsiteX986" fmla="*/ 833393 w 995164"/>
                  <a:gd name="connsiteY986" fmla="*/ 48508 h 1920569"/>
                  <a:gd name="connsiteX987" fmla="*/ 836461 w 995164"/>
                  <a:gd name="connsiteY987" fmla="*/ 45284 h 1920569"/>
                  <a:gd name="connsiteX988" fmla="*/ 842217 w 995164"/>
                  <a:gd name="connsiteY988" fmla="*/ 44832 h 1920569"/>
                  <a:gd name="connsiteX989" fmla="*/ 849175 w 995164"/>
                  <a:gd name="connsiteY989" fmla="*/ 38290 h 1920569"/>
                  <a:gd name="connsiteX990" fmla="*/ 851665 w 995164"/>
                  <a:gd name="connsiteY990" fmla="*/ 37046 h 1920569"/>
                  <a:gd name="connsiteX991" fmla="*/ 854873 w 995164"/>
                  <a:gd name="connsiteY991" fmla="*/ 36991 h 1920569"/>
                  <a:gd name="connsiteX992" fmla="*/ 858825 w 995164"/>
                  <a:gd name="connsiteY992" fmla="*/ 38161 h 1920569"/>
                  <a:gd name="connsiteX993" fmla="*/ 867308 w 995164"/>
                  <a:gd name="connsiteY993" fmla="*/ 37240 h 1920569"/>
                  <a:gd name="connsiteX994" fmla="*/ 870598 w 995164"/>
                  <a:gd name="connsiteY994" fmla="*/ 40032 h 1920569"/>
                  <a:gd name="connsiteX995" fmla="*/ 874875 w 995164"/>
                  <a:gd name="connsiteY995" fmla="*/ 41202 h 1920569"/>
                  <a:gd name="connsiteX996" fmla="*/ 880310 w 995164"/>
                  <a:gd name="connsiteY996" fmla="*/ 47010 h 1920569"/>
                  <a:gd name="connsiteX997" fmla="*/ 882717 w 995164"/>
                  <a:gd name="connsiteY997" fmla="*/ 51548 h 1920569"/>
                  <a:gd name="connsiteX998" fmla="*/ 881957 w 995164"/>
                  <a:gd name="connsiteY998" fmla="*/ 54689 h 1920569"/>
                  <a:gd name="connsiteX999" fmla="*/ 885162 w 995164"/>
                  <a:gd name="connsiteY999" fmla="*/ 60658 h 1920569"/>
                  <a:gd name="connsiteX1000" fmla="*/ 886722 w 995164"/>
                  <a:gd name="connsiteY1000" fmla="*/ 62169 h 1920569"/>
                  <a:gd name="connsiteX1001" fmla="*/ 892704 w 995164"/>
                  <a:gd name="connsiteY1001" fmla="*/ 65019 h 1920569"/>
                  <a:gd name="connsiteX1002" fmla="*/ 894827 w 995164"/>
                  <a:gd name="connsiteY1002" fmla="*/ 65060 h 1920569"/>
                  <a:gd name="connsiteX1003" fmla="*/ 895928 w 995164"/>
                  <a:gd name="connsiteY1003" fmla="*/ 62446 h 1920569"/>
                  <a:gd name="connsiteX1004" fmla="*/ 900398 w 995164"/>
                  <a:gd name="connsiteY1004" fmla="*/ 58007 h 1920569"/>
                  <a:gd name="connsiteX1005" fmla="*/ 903524 w 995164"/>
                  <a:gd name="connsiteY1005" fmla="*/ 54058 h 1920569"/>
                  <a:gd name="connsiteX1006" fmla="*/ 905894 w 995164"/>
                  <a:gd name="connsiteY1006" fmla="*/ 56991 h 1920569"/>
                  <a:gd name="connsiteX1007" fmla="*/ 908934 w 995164"/>
                  <a:gd name="connsiteY1007" fmla="*/ 58903 h 1920569"/>
                  <a:gd name="connsiteX1008" fmla="*/ 910360 w 995164"/>
                  <a:gd name="connsiteY1008" fmla="*/ 63027 h 1920569"/>
                  <a:gd name="connsiteX1009" fmla="*/ 915642 w 995164"/>
                  <a:gd name="connsiteY1009" fmla="*/ 66022 h 1920569"/>
                  <a:gd name="connsiteX1010" fmla="*/ 915277 w 995164"/>
                  <a:gd name="connsiteY1010" fmla="*/ 71278 h 1920569"/>
                  <a:gd name="connsiteX1011" fmla="*/ 920289 w 995164"/>
                  <a:gd name="connsiteY1011" fmla="*/ 75049 h 1920569"/>
                  <a:gd name="connsiteX1012" fmla="*/ 922162 w 995164"/>
                  <a:gd name="connsiteY1012" fmla="*/ 80355 h 1920569"/>
                  <a:gd name="connsiteX1013" fmla="*/ 923973 w 995164"/>
                  <a:gd name="connsiteY1013" fmla="*/ 82284 h 192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</a:cxnLst>
                <a:rect l="l" t="t" r="r" b="b"/>
                <a:pathLst>
                  <a:path w="995164" h="1920569">
                    <a:moveTo>
                      <a:pt x="47998" y="1025252"/>
                    </a:moveTo>
                    <a:lnTo>
                      <a:pt x="51736" y="1027293"/>
                    </a:lnTo>
                    <a:lnTo>
                      <a:pt x="52899" y="1029691"/>
                    </a:lnTo>
                    <a:lnTo>
                      <a:pt x="57767" y="1033225"/>
                    </a:lnTo>
                    <a:lnTo>
                      <a:pt x="63920" y="1035615"/>
                    </a:lnTo>
                    <a:lnTo>
                      <a:pt x="64795" y="1038008"/>
                    </a:lnTo>
                    <a:lnTo>
                      <a:pt x="63637" y="1048798"/>
                    </a:lnTo>
                    <a:lnTo>
                      <a:pt x="61230" y="1052905"/>
                    </a:lnTo>
                    <a:lnTo>
                      <a:pt x="50286" y="1059269"/>
                    </a:lnTo>
                    <a:lnTo>
                      <a:pt x="42625" y="1064530"/>
                    </a:lnTo>
                    <a:lnTo>
                      <a:pt x="40373" y="1068677"/>
                    </a:lnTo>
                    <a:lnTo>
                      <a:pt x="33106" y="1073415"/>
                    </a:lnTo>
                    <a:lnTo>
                      <a:pt x="29282" y="1078730"/>
                    </a:lnTo>
                    <a:lnTo>
                      <a:pt x="25609" y="1082737"/>
                    </a:lnTo>
                    <a:lnTo>
                      <a:pt x="17927" y="1087997"/>
                    </a:lnTo>
                    <a:lnTo>
                      <a:pt x="12065" y="1090569"/>
                    </a:lnTo>
                    <a:lnTo>
                      <a:pt x="7538" y="1090590"/>
                    </a:lnTo>
                    <a:lnTo>
                      <a:pt x="2633" y="1088557"/>
                    </a:lnTo>
                    <a:lnTo>
                      <a:pt x="0" y="1085168"/>
                    </a:lnTo>
                    <a:lnTo>
                      <a:pt x="809" y="1076601"/>
                    </a:lnTo>
                    <a:lnTo>
                      <a:pt x="3089" y="1073809"/>
                    </a:lnTo>
                    <a:lnTo>
                      <a:pt x="9194" y="1070130"/>
                    </a:lnTo>
                    <a:lnTo>
                      <a:pt x="13002" y="1066384"/>
                    </a:lnTo>
                    <a:lnTo>
                      <a:pt x="14292" y="1060965"/>
                    </a:lnTo>
                    <a:lnTo>
                      <a:pt x="18272" y="1056096"/>
                    </a:lnTo>
                    <a:lnTo>
                      <a:pt x="17040" y="1049466"/>
                    </a:lnTo>
                    <a:lnTo>
                      <a:pt x="14148" y="1044575"/>
                    </a:lnTo>
                    <a:lnTo>
                      <a:pt x="15175" y="1042605"/>
                    </a:lnTo>
                    <a:lnTo>
                      <a:pt x="19427" y="1039999"/>
                    </a:lnTo>
                    <a:lnTo>
                      <a:pt x="22676" y="1034951"/>
                    </a:lnTo>
                    <a:lnTo>
                      <a:pt x="25913" y="1032665"/>
                    </a:lnTo>
                    <a:lnTo>
                      <a:pt x="34293" y="1030607"/>
                    </a:lnTo>
                    <a:lnTo>
                      <a:pt x="43162" y="1025749"/>
                    </a:lnTo>
                    <a:lnTo>
                      <a:pt x="47998" y="1025252"/>
                    </a:lnTo>
                    <a:close/>
                    <a:moveTo>
                      <a:pt x="923973" y="82284"/>
                    </a:moveTo>
                    <a:lnTo>
                      <a:pt x="922934" y="89361"/>
                    </a:lnTo>
                    <a:lnTo>
                      <a:pt x="923505" y="92585"/>
                    </a:lnTo>
                    <a:lnTo>
                      <a:pt x="925457" y="96779"/>
                    </a:lnTo>
                    <a:lnTo>
                      <a:pt x="923928" y="103462"/>
                    </a:lnTo>
                    <a:lnTo>
                      <a:pt x="921048" y="108320"/>
                    </a:lnTo>
                    <a:lnTo>
                      <a:pt x="918728" y="113547"/>
                    </a:lnTo>
                    <a:lnTo>
                      <a:pt x="919266" y="115248"/>
                    </a:lnTo>
                    <a:lnTo>
                      <a:pt x="924873" y="117758"/>
                    </a:lnTo>
                    <a:lnTo>
                      <a:pt x="926233" y="120824"/>
                    </a:lnTo>
                    <a:lnTo>
                      <a:pt x="928266" y="128307"/>
                    </a:lnTo>
                    <a:lnTo>
                      <a:pt x="931240" y="133190"/>
                    </a:lnTo>
                    <a:lnTo>
                      <a:pt x="936782" y="137193"/>
                    </a:lnTo>
                    <a:lnTo>
                      <a:pt x="942225" y="136297"/>
                    </a:lnTo>
                    <a:lnTo>
                      <a:pt x="946580" y="140533"/>
                    </a:lnTo>
                    <a:lnTo>
                      <a:pt x="947644" y="139425"/>
                    </a:lnTo>
                    <a:lnTo>
                      <a:pt x="953728" y="137741"/>
                    </a:lnTo>
                    <a:lnTo>
                      <a:pt x="965826" y="141412"/>
                    </a:lnTo>
                    <a:lnTo>
                      <a:pt x="967962" y="143088"/>
                    </a:lnTo>
                    <a:lnTo>
                      <a:pt x="971836" y="143358"/>
                    </a:lnTo>
                    <a:lnTo>
                      <a:pt x="977595" y="149386"/>
                    </a:lnTo>
                    <a:lnTo>
                      <a:pt x="981452" y="150456"/>
                    </a:lnTo>
                    <a:lnTo>
                      <a:pt x="986448" y="156778"/>
                    </a:lnTo>
                    <a:lnTo>
                      <a:pt x="989270" y="157628"/>
                    </a:lnTo>
                    <a:lnTo>
                      <a:pt x="990679" y="159586"/>
                    </a:lnTo>
                    <a:lnTo>
                      <a:pt x="993600" y="166299"/>
                    </a:lnTo>
                    <a:lnTo>
                      <a:pt x="994236" y="169439"/>
                    </a:lnTo>
                    <a:lnTo>
                      <a:pt x="993135" y="172036"/>
                    </a:lnTo>
                    <a:lnTo>
                      <a:pt x="993641" y="178109"/>
                    </a:lnTo>
                    <a:lnTo>
                      <a:pt x="992059" y="182673"/>
                    </a:lnTo>
                    <a:lnTo>
                      <a:pt x="990691" y="190090"/>
                    </a:lnTo>
                    <a:lnTo>
                      <a:pt x="994552" y="195869"/>
                    </a:lnTo>
                    <a:lnTo>
                      <a:pt x="995164" y="198532"/>
                    </a:lnTo>
                    <a:lnTo>
                      <a:pt x="993472" y="203846"/>
                    </a:lnTo>
                    <a:lnTo>
                      <a:pt x="993875" y="209559"/>
                    </a:lnTo>
                    <a:lnTo>
                      <a:pt x="994507" y="213317"/>
                    </a:lnTo>
                    <a:lnTo>
                      <a:pt x="993361" y="216706"/>
                    </a:lnTo>
                    <a:lnTo>
                      <a:pt x="989701" y="220133"/>
                    </a:lnTo>
                    <a:lnTo>
                      <a:pt x="988255" y="225269"/>
                    </a:lnTo>
                    <a:lnTo>
                      <a:pt x="976042" y="230371"/>
                    </a:lnTo>
                    <a:lnTo>
                      <a:pt x="973224" y="236038"/>
                    </a:lnTo>
                    <a:lnTo>
                      <a:pt x="976946" y="237038"/>
                    </a:lnTo>
                    <a:lnTo>
                      <a:pt x="978289" y="238523"/>
                    </a:lnTo>
                    <a:lnTo>
                      <a:pt x="978614" y="242435"/>
                    </a:lnTo>
                    <a:lnTo>
                      <a:pt x="977628" y="245211"/>
                    </a:lnTo>
                    <a:lnTo>
                      <a:pt x="979719" y="251798"/>
                    </a:lnTo>
                    <a:lnTo>
                      <a:pt x="977217" y="258713"/>
                    </a:lnTo>
                    <a:lnTo>
                      <a:pt x="977081" y="260867"/>
                    </a:lnTo>
                    <a:lnTo>
                      <a:pt x="979246" y="266434"/>
                    </a:lnTo>
                    <a:lnTo>
                      <a:pt x="977057" y="276005"/>
                    </a:lnTo>
                    <a:lnTo>
                      <a:pt x="979756" y="278809"/>
                    </a:lnTo>
                    <a:lnTo>
                      <a:pt x="978092" y="287014"/>
                    </a:lnTo>
                    <a:lnTo>
                      <a:pt x="973709" y="291673"/>
                    </a:lnTo>
                    <a:lnTo>
                      <a:pt x="973906" y="296104"/>
                    </a:lnTo>
                    <a:lnTo>
                      <a:pt x="972181" y="302944"/>
                    </a:lnTo>
                    <a:lnTo>
                      <a:pt x="968582" y="305388"/>
                    </a:lnTo>
                    <a:lnTo>
                      <a:pt x="966553" y="308109"/>
                    </a:lnTo>
                    <a:lnTo>
                      <a:pt x="964688" y="316547"/>
                    </a:lnTo>
                    <a:lnTo>
                      <a:pt x="961040" y="322641"/>
                    </a:lnTo>
                    <a:lnTo>
                      <a:pt x="957889" y="326827"/>
                    </a:lnTo>
                    <a:lnTo>
                      <a:pt x="950532" y="328756"/>
                    </a:lnTo>
                    <a:lnTo>
                      <a:pt x="943437" y="326603"/>
                    </a:lnTo>
                    <a:lnTo>
                      <a:pt x="938347" y="326906"/>
                    </a:lnTo>
                    <a:lnTo>
                      <a:pt x="931984" y="328984"/>
                    </a:lnTo>
                    <a:lnTo>
                      <a:pt x="928505" y="327147"/>
                    </a:lnTo>
                    <a:lnTo>
                      <a:pt x="918058" y="327594"/>
                    </a:lnTo>
                    <a:lnTo>
                      <a:pt x="913063" y="333465"/>
                    </a:lnTo>
                    <a:lnTo>
                      <a:pt x="909822" y="330822"/>
                    </a:lnTo>
                    <a:lnTo>
                      <a:pt x="906708" y="326043"/>
                    </a:lnTo>
                    <a:lnTo>
                      <a:pt x="903191" y="327005"/>
                    </a:lnTo>
                    <a:lnTo>
                      <a:pt x="895217" y="326935"/>
                    </a:lnTo>
                    <a:lnTo>
                      <a:pt x="893846" y="329694"/>
                    </a:lnTo>
                    <a:lnTo>
                      <a:pt x="888904" y="335945"/>
                    </a:lnTo>
                    <a:lnTo>
                      <a:pt x="887158" y="339247"/>
                    </a:lnTo>
                    <a:lnTo>
                      <a:pt x="884406" y="340143"/>
                    </a:lnTo>
                    <a:lnTo>
                      <a:pt x="884060" y="342728"/>
                    </a:lnTo>
                    <a:lnTo>
                      <a:pt x="885523" y="344873"/>
                    </a:lnTo>
                    <a:lnTo>
                      <a:pt x="883461" y="346570"/>
                    </a:lnTo>
                    <a:lnTo>
                      <a:pt x="879969" y="346943"/>
                    </a:lnTo>
                    <a:lnTo>
                      <a:pt x="878950" y="352211"/>
                    </a:lnTo>
                    <a:lnTo>
                      <a:pt x="875993" y="356447"/>
                    </a:lnTo>
                    <a:lnTo>
                      <a:pt x="876477" y="361624"/>
                    </a:lnTo>
                    <a:lnTo>
                      <a:pt x="873750" y="365540"/>
                    </a:lnTo>
                    <a:lnTo>
                      <a:pt x="870500" y="366536"/>
                    </a:lnTo>
                    <a:lnTo>
                      <a:pt x="863631" y="366005"/>
                    </a:lnTo>
                    <a:lnTo>
                      <a:pt x="859170" y="364404"/>
                    </a:lnTo>
                    <a:lnTo>
                      <a:pt x="855276" y="366291"/>
                    </a:lnTo>
                    <a:lnTo>
                      <a:pt x="854253" y="367884"/>
                    </a:lnTo>
                    <a:lnTo>
                      <a:pt x="851176" y="368478"/>
                    </a:lnTo>
                    <a:lnTo>
                      <a:pt x="847471" y="367764"/>
                    </a:lnTo>
                    <a:lnTo>
                      <a:pt x="843293" y="368390"/>
                    </a:lnTo>
                    <a:lnTo>
                      <a:pt x="841436" y="371356"/>
                    </a:lnTo>
                    <a:lnTo>
                      <a:pt x="842356" y="374003"/>
                    </a:lnTo>
                    <a:lnTo>
                      <a:pt x="841465" y="377542"/>
                    </a:lnTo>
                    <a:lnTo>
                      <a:pt x="836901" y="375658"/>
                    </a:lnTo>
                    <a:lnTo>
                      <a:pt x="828106" y="375273"/>
                    </a:lnTo>
                    <a:lnTo>
                      <a:pt x="826988" y="376161"/>
                    </a:lnTo>
                    <a:lnTo>
                      <a:pt x="824224" y="382354"/>
                    </a:lnTo>
                    <a:lnTo>
                      <a:pt x="821936" y="380803"/>
                    </a:lnTo>
                    <a:lnTo>
                      <a:pt x="817692" y="381201"/>
                    </a:lnTo>
                    <a:lnTo>
                      <a:pt x="803302" y="380943"/>
                    </a:lnTo>
                    <a:lnTo>
                      <a:pt x="798368" y="377426"/>
                    </a:lnTo>
                    <a:lnTo>
                      <a:pt x="793673" y="376331"/>
                    </a:lnTo>
                    <a:lnTo>
                      <a:pt x="787926" y="372796"/>
                    </a:lnTo>
                    <a:lnTo>
                      <a:pt x="783633" y="373862"/>
                    </a:lnTo>
                    <a:lnTo>
                      <a:pt x="785313" y="379653"/>
                    </a:lnTo>
                    <a:lnTo>
                      <a:pt x="788546" y="385988"/>
                    </a:lnTo>
                    <a:lnTo>
                      <a:pt x="788143" y="391157"/>
                    </a:lnTo>
                    <a:lnTo>
                      <a:pt x="791845" y="397753"/>
                    </a:lnTo>
                    <a:lnTo>
                      <a:pt x="792284" y="400176"/>
                    </a:lnTo>
                    <a:lnTo>
                      <a:pt x="789606" y="404146"/>
                    </a:lnTo>
                    <a:lnTo>
                      <a:pt x="786936" y="406622"/>
                    </a:lnTo>
                    <a:lnTo>
                      <a:pt x="785021" y="410937"/>
                    </a:lnTo>
                    <a:lnTo>
                      <a:pt x="782766" y="413638"/>
                    </a:lnTo>
                    <a:lnTo>
                      <a:pt x="782581" y="423424"/>
                    </a:lnTo>
                    <a:lnTo>
                      <a:pt x="782852" y="431596"/>
                    </a:lnTo>
                    <a:lnTo>
                      <a:pt x="781673" y="435106"/>
                    </a:lnTo>
                    <a:lnTo>
                      <a:pt x="778095" y="439424"/>
                    </a:lnTo>
                    <a:lnTo>
                      <a:pt x="776546" y="443187"/>
                    </a:lnTo>
                    <a:lnTo>
                      <a:pt x="770989" y="451857"/>
                    </a:lnTo>
                    <a:lnTo>
                      <a:pt x="766219" y="455848"/>
                    </a:lnTo>
                    <a:lnTo>
                      <a:pt x="760263" y="464070"/>
                    </a:lnTo>
                    <a:lnTo>
                      <a:pt x="756923" y="471923"/>
                    </a:lnTo>
                    <a:lnTo>
                      <a:pt x="750765" y="479436"/>
                    </a:lnTo>
                    <a:lnTo>
                      <a:pt x="749113" y="483543"/>
                    </a:lnTo>
                    <a:lnTo>
                      <a:pt x="742459" y="489081"/>
                    </a:lnTo>
                    <a:lnTo>
                      <a:pt x="741370" y="492703"/>
                    </a:lnTo>
                    <a:lnTo>
                      <a:pt x="737595" y="495947"/>
                    </a:lnTo>
                    <a:lnTo>
                      <a:pt x="737973" y="500415"/>
                    </a:lnTo>
                    <a:lnTo>
                      <a:pt x="737122" y="503688"/>
                    </a:lnTo>
                    <a:lnTo>
                      <a:pt x="732866" y="507480"/>
                    </a:lnTo>
                    <a:lnTo>
                      <a:pt x="726035" y="520763"/>
                    </a:lnTo>
                    <a:lnTo>
                      <a:pt x="722436" y="530279"/>
                    </a:lnTo>
                    <a:lnTo>
                      <a:pt x="724540" y="537120"/>
                    </a:lnTo>
                    <a:lnTo>
                      <a:pt x="724552" y="545131"/>
                    </a:lnTo>
                    <a:lnTo>
                      <a:pt x="725579" y="552196"/>
                    </a:lnTo>
                    <a:lnTo>
                      <a:pt x="720686" y="560057"/>
                    </a:lnTo>
                    <a:lnTo>
                      <a:pt x="715399" y="565454"/>
                    </a:lnTo>
                    <a:lnTo>
                      <a:pt x="711037" y="571250"/>
                    </a:lnTo>
                    <a:lnTo>
                      <a:pt x="709525" y="576356"/>
                    </a:lnTo>
                    <a:lnTo>
                      <a:pt x="711148" y="584719"/>
                    </a:lnTo>
                    <a:lnTo>
                      <a:pt x="715186" y="593726"/>
                    </a:lnTo>
                    <a:lnTo>
                      <a:pt x="715777" y="597804"/>
                    </a:lnTo>
                    <a:lnTo>
                      <a:pt x="714927" y="607457"/>
                    </a:lnTo>
                    <a:lnTo>
                      <a:pt x="713415" y="609818"/>
                    </a:lnTo>
                    <a:lnTo>
                      <a:pt x="701843" y="614472"/>
                    </a:lnTo>
                    <a:lnTo>
                      <a:pt x="701165" y="618612"/>
                    </a:lnTo>
                    <a:lnTo>
                      <a:pt x="698520" y="625503"/>
                    </a:lnTo>
                    <a:lnTo>
                      <a:pt x="698976" y="634518"/>
                    </a:lnTo>
                    <a:lnTo>
                      <a:pt x="697320" y="643590"/>
                    </a:lnTo>
                    <a:lnTo>
                      <a:pt x="698101" y="647871"/>
                    </a:lnTo>
                    <a:lnTo>
                      <a:pt x="706152" y="664084"/>
                    </a:lnTo>
                    <a:lnTo>
                      <a:pt x="709205" y="668693"/>
                    </a:lnTo>
                    <a:lnTo>
                      <a:pt x="713444" y="673260"/>
                    </a:lnTo>
                    <a:lnTo>
                      <a:pt x="714393" y="677396"/>
                    </a:lnTo>
                    <a:lnTo>
                      <a:pt x="717039" y="681727"/>
                    </a:lnTo>
                    <a:lnTo>
                      <a:pt x="717125" y="692272"/>
                    </a:lnTo>
                    <a:lnTo>
                      <a:pt x="719980" y="698615"/>
                    </a:lnTo>
                    <a:lnTo>
                      <a:pt x="719347" y="705108"/>
                    </a:lnTo>
                    <a:lnTo>
                      <a:pt x="722555" y="712857"/>
                    </a:lnTo>
                    <a:lnTo>
                      <a:pt x="722449" y="715433"/>
                    </a:lnTo>
                    <a:lnTo>
                      <a:pt x="723944" y="726850"/>
                    </a:lnTo>
                    <a:lnTo>
                      <a:pt x="730422" y="731168"/>
                    </a:lnTo>
                    <a:lnTo>
                      <a:pt x="732916" y="736362"/>
                    </a:lnTo>
                    <a:lnTo>
                      <a:pt x="736490" y="741162"/>
                    </a:lnTo>
                    <a:lnTo>
                      <a:pt x="739809" y="745638"/>
                    </a:lnTo>
                    <a:lnTo>
                      <a:pt x="742759" y="756723"/>
                    </a:lnTo>
                    <a:lnTo>
                      <a:pt x="741826" y="764932"/>
                    </a:lnTo>
                    <a:lnTo>
                      <a:pt x="738277" y="768546"/>
                    </a:lnTo>
                    <a:lnTo>
                      <a:pt x="735709" y="770014"/>
                    </a:lnTo>
                    <a:lnTo>
                      <a:pt x="732291" y="770255"/>
                    </a:lnTo>
                    <a:lnTo>
                      <a:pt x="731030" y="781265"/>
                    </a:lnTo>
                    <a:lnTo>
                      <a:pt x="730307" y="783012"/>
                    </a:lnTo>
                    <a:lnTo>
                      <a:pt x="719594" y="787077"/>
                    </a:lnTo>
                    <a:lnTo>
                      <a:pt x="720534" y="790470"/>
                    </a:lnTo>
                    <a:lnTo>
                      <a:pt x="724794" y="801244"/>
                    </a:lnTo>
                    <a:lnTo>
                      <a:pt x="724330" y="807114"/>
                    </a:lnTo>
                    <a:lnTo>
                      <a:pt x="722239" y="810196"/>
                    </a:lnTo>
                    <a:lnTo>
                      <a:pt x="722256" y="812449"/>
                    </a:lnTo>
                    <a:lnTo>
                      <a:pt x="719951" y="816531"/>
                    </a:lnTo>
                    <a:lnTo>
                      <a:pt x="720009" y="822202"/>
                    </a:lnTo>
                    <a:lnTo>
                      <a:pt x="718710" y="825491"/>
                    </a:lnTo>
                    <a:lnTo>
                      <a:pt x="719495" y="828292"/>
                    </a:lnTo>
                    <a:lnTo>
                      <a:pt x="724420" y="830552"/>
                    </a:lnTo>
                    <a:lnTo>
                      <a:pt x="728574" y="830370"/>
                    </a:lnTo>
                    <a:lnTo>
                      <a:pt x="731363" y="828242"/>
                    </a:lnTo>
                    <a:lnTo>
                      <a:pt x="733273" y="830631"/>
                    </a:lnTo>
                    <a:lnTo>
                      <a:pt x="739727" y="836020"/>
                    </a:lnTo>
                    <a:lnTo>
                      <a:pt x="744640" y="839165"/>
                    </a:lnTo>
                    <a:lnTo>
                      <a:pt x="750465" y="839833"/>
                    </a:lnTo>
                    <a:lnTo>
                      <a:pt x="756311" y="841243"/>
                    </a:lnTo>
                    <a:lnTo>
                      <a:pt x="763422" y="844139"/>
                    </a:lnTo>
                    <a:lnTo>
                      <a:pt x="764461" y="846868"/>
                    </a:lnTo>
                    <a:lnTo>
                      <a:pt x="761898" y="855904"/>
                    </a:lnTo>
                    <a:lnTo>
                      <a:pt x="762070" y="857824"/>
                    </a:lnTo>
                    <a:lnTo>
                      <a:pt x="765098" y="864205"/>
                    </a:lnTo>
                    <a:lnTo>
                      <a:pt x="771305" y="869801"/>
                    </a:lnTo>
                    <a:lnTo>
                      <a:pt x="775807" y="877322"/>
                    </a:lnTo>
                    <a:lnTo>
                      <a:pt x="779414" y="887291"/>
                    </a:lnTo>
                    <a:lnTo>
                      <a:pt x="783193" y="893003"/>
                    </a:lnTo>
                    <a:lnTo>
                      <a:pt x="783629" y="897139"/>
                    </a:lnTo>
                    <a:lnTo>
                      <a:pt x="785321" y="903308"/>
                    </a:lnTo>
                    <a:lnTo>
                      <a:pt x="788074" y="907278"/>
                    </a:lnTo>
                    <a:lnTo>
                      <a:pt x="782816" y="911053"/>
                    </a:lnTo>
                    <a:lnTo>
                      <a:pt x="782429" y="913040"/>
                    </a:lnTo>
                    <a:lnTo>
                      <a:pt x="779061" y="916931"/>
                    </a:lnTo>
                    <a:lnTo>
                      <a:pt x="776978" y="917392"/>
                    </a:lnTo>
                    <a:lnTo>
                      <a:pt x="776165" y="919836"/>
                    </a:lnTo>
                    <a:lnTo>
                      <a:pt x="771408" y="923498"/>
                    </a:lnTo>
                    <a:lnTo>
                      <a:pt x="765845" y="924581"/>
                    </a:lnTo>
                    <a:lnTo>
                      <a:pt x="763713" y="923088"/>
                    </a:lnTo>
                    <a:lnTo>
                      <a:pt x="761310" y="924353"/>
                    </a:lnTo>
                    <a:lnTo>
                      <a:pt x="759264" y="928066"/>
                    </a:lnTo>
                    <a:lnTo>
                      <a:pt x="753254" y="928145"/>
                    </a:lnTo>
                    <a:lnTo>
                      <a:pt x="749701" y="925075"/>
                    </a:lnTo>
                    <a:lnTo>
                      <a:pt x="743597" y="924482"/>
                    </a:lnTo>
                    <a:lnTo>
                      <a:pt x="740470" y="927912"/>
                    </a:lnTo>
                    <a:lnTo>
                      <a:pt x="735269" y="929709"/>
                    </a:lnTo>
                    <a:lnTo>
                      <a:pt x="731268" y="932268"/>
                    </a:lnTo>
                    <a:lnTo>
                      <a:pt x="724191" y="931883"/>
                    </a:lnTo>
                    <a:lnTo>
                      <a:pt x="726544" y="935932"/>
                    </a:lnTo>
                    <a:lnTo>
                      <a:pt x="727621" y="939897"/>
                    </a:lnTo>
                    <a:lnTo>
                      <a:pt x="730299" y="945519"/>
                    </a:lnTo>
                    <a:lnTo>
                      <a:pt x="723451" y="948688"/>
                    </a:lnTo>
                    <a:lnTo>
                      <a:pt x="720707" y="953583"/>
                    </a:lnTo>
                    <a:lnTo>
                      <a:pt x="720937" y="957184"/>
                    </a:lnTo>
                    <a:lnTo>
                      <a:pt x="728274" y="964315"/>
                    </a:lnTo>
                    <a:lnTo>
                      <a:pt x="724798" y="967709"/>
                    </a:lnTo>
                    <a:lnTo>
                      <a:pt x="720810" y="969289"/>
                    </a:lnTo>
                    <a:lnTo>
                      <a:pt x="717466" y="972633"/>
                    </a:lnTo>
                    <a:lnTo>
                      <a:pt x="714068" y="979818"/>
                    </a:lnTo>
                    <a:lnTo>
                      <a:pt x="714960" y="988932"/>
                    </a:lnTo>
                    <a:lnTo>
                      <a:pt x="714335" y="993661"/>
                    </a:lnTo>
                    <a:lnTo>
                      <a:pt x="712043" y="997237"/>
                    </a:lnTo>
                    <a:lnTo>
                      <a:pt x="707216" y="999623"/>
                    </a:lnTo>
                    <a:lnTo>
                      <a:pt x="704706" y="1005261"/>
                    </a:lnTo>
                    <a:lnTo>
                      <a:pt x="711780" y="1011333"/>
                    </a:lnTo>
                    <a:lnTo>
                      <a:pt x="719655" y="1016552"/>
                    </a:lnTo>
                    <a:lnTo>
                      <a:pt x="720884" y="1018320"/>
                    </a:lnTo>
                    <a:lnTo>
                      <a:pt x="726857" y="1018743"/>
                    </a:lnTo>
                    <a:lnTo>
                      <a:pt x="731708" y="1020452"/>
                    </a:lnTo>
                    <a:lnTo>
                      <a:pt x="736354" y="1018585"/>
                    </a:lnTo>
                    <a:lnTo>
                      <a:pt x="740277" y="1021402"/>
                    </a:lnTo>
                    <a:lnTo>
                      <a:pt x="739620" y="1025820"/>
                    </a:lnTo>
                    <a:lnTo>
                      <a:pt x="740992" y="1034457"/>
                    </a:lnTo>
                    <a:lnTo>
                      <a:pt x="744003" y="1039775"/>
                    </a:lnTo>
                    <a:lnTo>
                      <a:pt x="748851" y="1043866"/>
                    </a:lnTo>
                    <a:lnTo>
                      <a:pt x="753164" y="1043119"/>
                    </a:lnTo>
                    <a:lnTo>
                      <a:pt x="755580" y="1041481"/>
                    </a:lnTo>
                    <a:lnTo>
                      <a:pt x="763027" y="1041273"/>
                    </a:lnTo>
                    <a:lnTo>
                      <a:pt x="768996" y="1042891"/>
                    </a:lnTo>
                    <a:lnTo>
                      <a:pt x="772525" y="1045890"/>
                    </a:lnTo>
                    <a:lnTo>
                      <a:pt x="776526" y="1046259"/>
                    </a:lnTo>
                    <a:lnTo>
                      <a:pt x="779730" y="1047546"/>
                    </a:lnTo>
                    <a:lnTo>
                      <a:pt x="779853" y="1049562"/>
                    </a:lnTo>
                    <a:lnTo>
                      <a:pt x="782417" y="1054117"/>
                    </a:lnTo>
                    <a:lnTo>
                      <a:pt x="785880" y="1055216"/>
                    </a:lnTo>
                    <a:lnTo>
                      <a:pt x="787256" y="1061389"/>
                    </a:lnTo>
                    <a:lnTo>
                      <a:pt x="789380" y="1064094"/>
                    </a:lnTo>
                    <a:lnTo>
                      <a:pt x="793098" y="1066769"/>
                    </a:lnTo>
                    <a:lnTo>
                      <a:pt x="793693" y="1071312"/>
                    </a:lnTo>
                    <a:lnTo>
                      <a:pt x="792900" y="1076240"/>
                    </a:lnTo>
                    <a:lnTo>
                      <a:pt x="793796" y="1084898"/>
                    </a:lnTo>
                    <a:lnTo>
                      <a:pt x="795160" y="1090353"/>
                    </a:lnTo>
                    <a:lnTo>
                      <a:pt x="797320" y="1091233"/>
                    </a:lnTo>
                    <a:lnTo>
                      <a:pt x="798204" y="1095116"/>
                    </a:lnTo>
                    <a:lnTo>
                      <a:pt x="800102" y="1097319"/>
                    </a:lnTo>
                    <a:lnTo>
                      <a:pt x="800849" y="1100347"/>
                    </a:lnTo>
                    <a:lnTo>
                      <a:pt x="799284" y="1104450"/>
                    </a:lnTo>
                    <a:lnTo>
                      <a:pt x="796199" y="1107404"/>
                    </a:lnTo>
                    <a:lnTo>
                      <a:pt x="793923" y="1111801"/>
                    </a:lnTo>
                    <a:lnTo>
                      <a:pt x="786652" y="1115497"/>
                    </a:lnTo>
                    <a:lnTo>
                      <a:pt x="783391" y="1118011"/>
                    </a:lnTo>
                    <a:lnTo>
                      <a:pt x="776288" y="1117505"/>
                    </a:lnTo>
                    <a:lnTo>
                      <a:pt x="767172" y="1119363"/>
                    </a:lnTo>
                    <a:lnTo>
                      <a:pt x="766519" y="1125429"/>
                    </a:lnTo>
                    <a:lnTo>
                      <a:pt x="764773" y="1130838"/>
                    </a:lnTo>
                    <a:lnTo>
                      <a:pt x="766412" y="1139786"/>
                    </a:lnTo>
                    <a:lnTo>
                      <a:pt x="773277" y="1146341"/>
                    </a:lnTo>
                    <a:lnTo>
                      <a:pt x="786015" y="1147511"/>
                    </a:lnTo>
                    <a:lnTo>
                      <a:pt x="788345" y="1148863"/>
                    </a:lnTo>
                    <a:lnTo>
                      <a:pt x="790563" y="1154028"/>
                    </a:lnTo>
                    <a:lnTo>
                      <a:pt x="790542" y="1158927"/>
                    </a:lnTo>
                    <a:lnTo>
                      <a:pt x="794650" y="1163586"/>
                    </a:lnTo>
                    <a:lnTo>
                      <a:pt x="799371" y="1164706"/>
                    </a:lnTo>
                    <a:lnTo>
                      <a:pt x="804748" y="1164217"/>
                    </a:lnTo>
                    <a:lnTo>
                      <a:pt x="807808" y="1166469"/>
                    </a:lnTo>
                    <a:lnTo>
                      <a:pt x="816127" y="1166623"/>
                    </a:lnTo>
                    <a:lnTo>
                      <a:pt x="817437" y="1169518"/>
                    </a:lnTo>
                    <a:lnTo>
                      <a:pt x="817064" y="1172206"/>
                    </a:lnTo>
                    <a:lnTo>
                      <a:pt x="819146" y="1175372"/>
                    </a:lnTo>
                    <a:lnTo>
                      <a:pt x="818785" y="1180230"/>
                    </a:lnTo>
                    <a:lnTo>
                      <a:pt x="815342" y="1180960"/>
                    </a:lnTo>
                    <a:lnTo>
                      <a:pt x="806695" y="1179976"/>
                    </a:lnTo>
                    <a:lnTo>
                      <a:pt x="803281" y="1181569"/>
                    </a:lnTo>
                    <a:lnTo>
                      <a:pt x="802069" y="1189431"/>
                    </a:lnTo>
                    <a:lnTo>
                      <a:pt x="799831" y="1194247"/>
                    </a:lnTo>
                    <a:lnTo>
                      <a:pt x="799674" y="1198093"/>
                    </a:lnTo>
                    <a:lnTo>
                      <a:pt x="801597" y="1200922"/>
                    </a:lnTo>
                    <a:lnTo>
                      <a:pt x="805532" y="1203191"/>
                    </a:lnTo>
                    <a:lnTo>
                      <a:pt x="803938" y="1206589"/>
                    </a:lnTo>
                    <a:lnTo>
                      <a:pt x="804415" y="1213566"/>
                    </a:lnTo>
                    <a:lnTo>
                      <a:pt x="802702" y="1217503"/>
                    </a:lnTo>
                    <a:lnTo>
                      <a:pt x="806001" y="1218980"/>
                    </a:lnTo>
                    <a:lnTo>
                      <a:pt x="818583" y="1213878"/>
                    </a:lnTo>
                    <a:lnTo>
                      <a:pt x="820995" y="1214765"/>
                    </a:lnTo>
                    <a:lnTo>
                      <a:pt x="823460" y="1212185"/>
                    </a:lnTo>
                    <a:lnTo>
                      <a:pt x="829983" y="1209335"/>
                    </a:lnTo>
                    <a:lnTo>
                      <a:pt x="831635" y="1209903"/>
                    </a:lnTo>
                    <a:lnTo>
                      <a:pt x="834333" y="1207294"/>
                    </a:lnTo>
                    <a:lnTo>
                      <a:pt x="838458" y="1210770"/>
                    </a:lnTo>
                    <a:lnTo>
                      <a:pt x="840204" y="1211214"/>
                    </a:lnTo>
                    <a:lnTo>
                      <a:pt x="844850" y="1216056"/>
                    </a:lnTo>
                    <a:lnTo>
                      <a:pt x="847919" y="1218006"/>
                    </a:lnTo>
                    <a:lnTo>
                      <a:pt x="853296" y="1220071"/>
                    </a:lnTo>
                    <a:lnTo>
                      <a:pt x="856241" y="1223440"/>
                    </a:lnTo>
                    <a:lnTo>
                      <a:pt x="859610" y="1228613"/>
                    </a:lnTo>
                    <a:lnTo>
                      <a:pt x="863397" y="1232857"/>
                    </a:lnTo>
                    <a:lnTo>
                      <a:pt x="865266" y="1238300"/>
                    </a:lnTo>
                    <a:lnTo>
                      <a:pt x="869005" y="1241959"/>
                    </a:lnTo>
                    <a:lnTo>
                      <a:pt x="871387" y="1241776"/>
                    </a:lnTo>
                    <a:lnTo>
                      <a:pt x="875261" y="1244572"/>
                    </a:lnTo>
                    <a:lnTo>
                      <a:pt x="878022" y="1245339"/>
                    </a:lnTo>
                    <a:lnTo>
                      <a:pt x="881074" y="1243510"/>
                    </a:lnTo>
                    <a:lnTo>
                      <a:pt x="883120" y="1245647"/>
                    </a:lnTo>
                    <a:lnTo>
                      <a:pt x="887548" y="1246891"/>
                    </a:lnTo>
                    <a:lnTo>
                      <a:pt x="890325" y="1245559"/>
                    </a:lnTo>
                    <a:lnTo>
                      <a:pt x="898307" y="1245315"/>
                    </a:lnTo>
                    <a:lnTo>
                      <a:pt x="906658" y="1249513"/>
                    </a:lnTo>
                    <a:lnTo>
                      <a:pt x="912451" y="1250832"/>
                    </a:lnTo>
                    <a:lnTo>
                      <a:pt x="913371" y="1255395"/>
                    </a:lnTo>
                    <a:lnTo>
                      <a:pt x="917770" y="1257341"/>
                    </a:lnTo>
                    <a:lnTo>
                      <a:pt x="921233" y="1261041"/>
                    </a:lnTo>
                    <a:lnTo>
                      <a:pt x="922154" y="1265285"/>
                    </a:lnTo>
                    <a:lnTo>
                      <a:pt x="919044" y="1269210"/>
                    </a:lnTo>
                    <a:lnTo>
                      <a:pt x="921817" y="1269620"/>
                    </a:lnTo>
                    <a:lnTo>
                      <a:pt x="926455" y="1272176"/>
                    </a:lnTo>
                    <a:lnTo>
                      <a:pt x="930497" y="1269343"/>
                    </a:lnTo>
                    <a:lnTo>
                      <a:pt x="934432" y="1269143"/>
                    </a:lnTo>
                    <a:lnTo>
                      <a:pt x="935529" y="1266148"/>
                    </a:lnTo>
                    <a:lnTo>
                      <a:pt x="940060" y="1264883"/>
                    </a:lnTo>
                    <a:lnTo>
                      <a:pt x="944707" y="1262444"/>
                    </a:lnTo>
                    <a:lnTo>
                      <a:pt x="952561" y="1262103"/>
                    </a:lnTo>
                    <a:lnTo>
                      <a:pt x="955510" y="1257478"/>
                    </a:lnTo>
                    <a:lnTo>
                      <a:pt x="958267" y="1251301"/>
                    </a:lnTo>
                    <a:lnTo>
                      <a:pt x="961681" y="1248600"/>
                    </a:lnTo>
                    <a:lnTo>
                      <a:pt x="971548" y="1244120"/>
                    </a:lnTo>
                    <a:lnTo>
                      <a:pt x="973097" y="1241755"/>
                    </a:lnTo>
                    <a:lnTo>
                      <a:pt x="980429" y="1239992"/>
                    </a:lnTo>
                    <a:lnTo>
                      <a:pt x="981243" y="1246597"/>
                    </a:lnTo>
                    <a:lnTo>
                      <a:pt x="983161" y="1255055"/>
                    </a:lnTo>
                    <a:lnTo>
                      <a:pt x="983991" y="1256491"/>
                    </a:lnTo>
                    <a:lnTo>
                      <a:pt x="985174" y="1264518"/>
                    </a:lnTo>
                    <a:lnTo>
                      <a:pt x="984537" y="1269662"/>
                    </a:lnTo>
                    <a:lnTo>
                      <a:pt x="985162" y="1272193"/>
                    </a:lnTo>
                    <a:lnTo>
                      <a:pt x="981276" y="1274387"/>
                    </a:lnTo>
                    <a:lnTo>
                      <a:pt x="979710" y="1277266"/>
                    </a:lnTo>
                    <a:lnTo>
                      <a:pt x="977348" y="1285372"/>
                    </a:lnTo>
                    <a:lnTo>
                      <a:pt x="976564" y="1290105"/>
                    </a:lnTo>
                    <a:lnTo>
                      <a:pt x="976617" y="1298141"/>
                    </a:lnTo>
                    <a:lnTo>
                      <a:pt x="979411" y="1312868"/>
                    </a:lnTo>
                    <a:lnTo>
                      <a:pt x="980594" y="1323309"/>
                    </a:lnTo>
                    <a:lnTo>
                      <a:pt x="978277" y="1328968"/>
                    </a:lnTo>
                    <a:lnTo>
                      <a:pt x="974128" y="1335170"/>
                    </a:lnTo>
                    <a:lnTo>
                      <a:pt x="972353" y="1335916"/>
                    </a:lnTo>
                    <a:lnTo>
                      <a:pt x="970258" y="1339128"/>
                    </a:lnTo>
                    <a:lnTo>
                      <a:pt x="970352" y="1342766"/>
                    </a:lnTo>
                    <a:lnTo>
                      <a:pt x="971967" y="1354825"/>
                    </a:lnTo>
                    <a:lnTo>
                      <a:pt x="973269" y="1358356"/>
                    </a:lnTo>
                    <a:lnTo>
                      <a:pt x="972501" y="1360944"/>
                    </a:lnTo>
                    <a:lnTo>
                      <a:pt x="973109" y="1365997"/>
                    </a:lnTo>
                    <a:lnTo>
                      <a:pt x="975401" y="1374871"/>
                    </a:lnTo>
                    <a:lnTo>
                      <a:pt x="976601" y="1383167"/>
                    </a:lnTo>
                    <a:lnTo>
                      <a:pt x="975434" y="1388349"/>
                    </a:lnTo>
                    <a:lnTo>
                      <a:pt x="975845" y="1391253"/>
                    </a:lnTo>
                    <a:lnTo>
                      <a:pt x="973207" y="1399969"/>
                    </a:lnTo>
                    <a:lnTo>
                      <a:pt x="972743" y="1402927"/>
                    </a:lnTo>
                    <a:lnTo>
                      <a:pt x="975142" y="1406872"/>
                    </a:lnTo>
                    <a:lnTo>
                      <a:pt x="976149" y="1415861"/>
                    </a:lnTo>
                    <a:lnTo>
                      <a:pt x="973569" y="1426452"/>
                    </a:lnTo>
                    <a:lnTo>
                      <a:pt x="978121" y="1434397"/>
                    </a:lnTo>
                    <a:lnTo>
                      <a:pt x="981580" y="1438499"/>
                    </a:lnTo>
                    <a:lnTo>
                      <a:pt x="980811" y="1444984"/>
                    </a:lnTo>
                    <a:lnTo>
                      <a:pt x="971626" y="1455189"/>
                    </a:lnTo>
                    <a:lnTo>
                      <a:pt x="970854" y="1456877"/>
                    </a:lnTo>
                    <a:lnTo>
                      <a:pt x="965057" y="1459474"/>
                    </a:lnTo>
                    <a:lnTo>
                      <a:pt x="962909" y="1466381"/>
                    </a:lnTo>
                    <a:lnTo>
                      <a:pt x="963135" y="1472235"/>
                    </a:lnTo>
                    <a:lnTo>
                      <a:pt x="964396" y="1480063"/>
                    </a:lnTo>
                    <a:lnTo>
                      <a:pt x="966019" y="1481100"/>
                    </a:lnTo>
                    <a:lnTo>
                      <a:pt x="965567" y="1484332"/>
                    </a:lnTo>
                    <a:lnTo>
                      <a:pt x="970196" y="1495180"/>
                    </a:lnTo>
                    <a:lnTo>
                      <a:pt x="973294" y="1504057"/>
                    </a:lnTo>
                    <a:lnTo>
                      <a:pt x="976449" y="1506795"/>
                    </a:lnTo>
                    <a:lnTo>
                      <a:pt x="983494" y="1510819"/>
                    </a:lnTo>
                    <a:lnTo>
                      <a:pt x="990675" y="1513790"/>
                    </a:lnTo>
                    <a:lnTo>
                      <a:pt x="990391" y="1515681"/>
                    </a:lnTo>
                    <a:lnTo>
                      <a:pt x="987553" y="1516727"/>
                    </a:lnTo>
                    <a:lnTo>
                      <a:pt x="984825" y="1522170"/>
                    </a:lnTo>
                    <a:lnTo>
                      <a:pt x="983765" y="1527774"/>
                    </a:lnTo>
                    <a:lnTo>
                      <a:pt x="984435" y="1535524"/>
                    </a:lnTo>
                    <a:lnTo>
                      <a:pt x="976264" y="1546181"/>
                    </a:lnTo>
                    <a:lnTo>
                      <a:pt x="975635" y="1556357"/>
                    </a:lnTo>
                    <a:lnTo>
                      <a:pt x="976182" y="1561178"/>
                    </a:lnTo>
                    <a:lnTo>
                      <a:pt x="975311" y="1563372"/>
                    </a:lnTo>
                    <a:lnTo>
                      <a:pt x="975278" y="1570802"/>
                    </a:lnTo>
                    <a:lnTo>
                      <a:pt x="974230" y="1586201"/>
                    </a:lnTo>
                    <a:lnTo>
                      <a:pt x="975849" y="1598795"/>
                    </a:lnTo>
                    <a:lnTo>
                      <a:pt x="976420" y="1609482"/>
                    </a:lnTo>
                    <a:lnTo>
                      <a:pt x="975607" y="1613461"/>
                    </a:lnTo>
                    <a:lnTo>
                      <a:pt x="975463" y="1621587"/>
                    </a:lnTo>
                    <a:lnTo>
                      <a:pt x="975943" y="1624267"/>
                    </a:lnTo>
                    <a:lnTo>
                      <a:pt x="978038" y="1627383"/>
                    </a:lnTo>
                    <a:lnTo>
                      <a:pt x="982360" y="1639388"/>
                    </a:lnTo>
                    <a:lnTo>
                      <a:pt x="985679" y="1646461"/>
                    </a:lnTo>
                    <a:lnTo>
                      <a:pt x="989118" y="1651402"/>
                    </a:lnTo>
                    <a:lnTo>
                      <a:pt x="988826" y="1653601"/>
                    </a:lnTo>
                    <a:lnTo>
                      <a:pt x="980803" y="1658135"/>
                    </a:lnTo>
                    <a:lnTo>
                      <a:pt x="973680" y="1662989"/>
                    </a:lnTo>
                    <a:lnTo>
                      <a:pt x="967423" y="1668104"/>
                    </a:lnTo>
                    <a:lnTo>
                      <a:pt x="965936" y="1674268"/>
                    </a:lnTo>
                    <a:lnTo>
                      <a:pt x="963648" y="1678541"/>
                    </a:lnTo>
                    <a:lnTo>
                      <a:pt x="963525" y="1686154"/>
                    </a:lnTo>
                    <a:lnTo>
                      <a:pt x="957466" y="1692372"/>
                    </a:lnTo>
                    <a:lnTo>
                      <a:pt x="948552" y="1696176"/>
                    </a:lnTo>
                    <a:lnTo>
                      <a:pt x="947508" y="1697280"/>
                    </a:lnTo>
                    <a:lnTo>
                      <a:pt x="949151" y="1704042"/>
                    </a:lnTo>
                    <a:lnTo>
                      <a:pt x="948921" y="1709430"/>
                    </a:lnTo>
                    <a:lnTo>
                      <a:pt x="946239" y="1715130"/>
                    </a:lnTo>
                    <a:lnTo>
                      <a:pt x="943063" y="1720300"/>
                    </a:lnTo>
                    <a:lnTo>
                      <a:pt x="933348" y="1725481"/>
                    </a:lnTo>
                    <a:lnTo>
                      <a:pt x="927671" y="1727825"/>
                    </a:lnTo>
                    <a:lnTo>
                      <a:pt x="923365" y="1731563"/>
                    </a:lnTo>
                    <a:lnTo>
                      <a:pt x="917352" y="1735860"/>
                    </a:lnTo>
                    <a:lnTo>
                      <a:pt x="906876" y="1739449"/>
                    </a:lnTo>
                    <a:lnTo>
                      <a:pt x="899256" y="1739275"/>
                    </a:lnTo>
                    <a:lnTo>
                      <a:pt x="893686" y="1740967"/>
                    </a:lnTo>
                    <a:lnTo>
                      <a:pt x="889273" y="1744772"/>
                    </a:lnTo>
                    <a:lnTo>
                      <a:pt x="885823" y="1756333"/>
                    </a:lnTo>
                    <a:lnTo>
                      <a:pt x="885819" y="1758134"/>
                    </a:lnTo>
                    <a:lnTo>
                      <a:pt x="887733" y="1760648"/>
                    </a:lnTo>
                    <a:lnTo>
                      <a:pt x="887951" y="1765733"/>
                    </a:lnTo>
                    <a:lnTo>
                      <a:pt x="886776" y="1767687"/>
                    </a:lnTo>
                    <a:lnTo>
                      <a:pt x="887030" y="1775602"/>
                    </a:lnTo>
                    <a:lnTo>
                      <a:pt x="886402" y="1779585"/>
                    </a:lnTo>
                    <a:lnTo>
                      <a:pt x="881193" y="1795847"/>
                    </a:lnTo>
                    <a:lnTo>
                      <a:pt x="880778" y="1802439"/>
                    </a:lnTo>
                    <a:lnTo>
                      <a:pt x="883567" y="1806782"/>
                    </a:lnTo>
                    <a:lnTo>
                      <a:pt x="882438" y="1815091"/>
                    </a:lnTo>
                    <a:lnTo>
                      <a:pt x="884167" y="1822348"/>
                    </a:lnTo>
                    <a:lnTo>
                      <a:pt x="886957" y="1827226"/>
                    </a:lnTo>
                    <a:lnTo>
                      <a:pt x="888144" y="1831897"/>
                    </a:lnTo>
                    <a:lnTo>
                      <a:pt x="891911" y="1837112"/>
                    </a:lnTo>
                    <a:lnTo>
                      <a:pt x="894018" y="1842131"/>
                    </a:lnTo>
                    <a:lnTo>
                      <a:pt x="894335" y="1846437"/>
                    </a:lnTo>
                    <a:lnTo>
                      <a:pt x="903984" y="1854900"/>
                    </a:lnTo>
                    <a:lnTo>
                      <a:pt x="910364" y="1864184"/>
                    </a:lnTo>
                    <a:lnTo>
                      <a:pt x="911617" y="1868138"/>
                    </a:lnTo>
                    <a:lnTo>
                      <a:pt x="919060" y="1877966"/>
                    </a:lnTo>
                    <a:lnTo>
                      <a:pt x="919660" y="1885338"/>
                    </a:lnTo>
                    <a:lnTo>
                      <a:pt x="917853" y="1893265"/>
                    </a:lnTo>
                    <a:lnTo>
                      <a:pt x="920404" y="1901189"/>
                    </a:lnTo>
                    <a:lnTo>
                      <a:pt x="927276" y="1906760"/>
                    </a:lnTo>
                    <a:lnTo>
                      <a:pt x="926820" y="1910971"/>
                    </a:lnTo>
                    <a:lnTo>
                      <a:pt x="923259" y="1915596"/>
                    </a:lnTo>
                    <a:lnTo>
                      <a:pt x="911818" y="1920570"/>
                    </a:lnTo>
                    <a:lnTo>
                      <a:pt x="903372" y="1920134"/>
                    </a:lnTo>
                    <a:lnTo>
                      <a:pt x="898291" y="1919090"/>
                    </a:lnTo>
                    <a:lnTo>
                      <a:pt x="892453" y="1912145"/>
                    </a:lnTo>
                    <a:lnTo>
                      <a:pt x="889688" y="1904350"/>
                    </a:lnTo>
                    <a:lnTo>
                      <a:pt x="888941" y="1900314"/>
                    </a:lnTo>
                    <a:lnTo>
                      <a:pt x="888838" y="1893286"/>
                    </a:lnTo>
                    <a:lnTo>
                      <a:pt x="889265" y="1885462"/>
                    </a:lnTo>
                    <a:lnTo>
                      <a:pt x="887449" y="1883379"/>
                    </a:lnTo>
                    <a:lnTo>
                      <a:pt x="880766" y="1883114"/>
                    </a:lnTo>
                    <a:lnTo>
                      <a:pt x="873195" y="1880932"/>
                    </a:lnTo>
                    <a:lnTo>
                      <a:pt x="869058" y="1877256"/>
                    </a:lnTo>
                    <a:lnTo>
                      <a:pt x="865077" y="1866632"/>
                    </a:lnTo>
                    <a:lnTo>
                      <a:pt x="860472" y="1862869"/>
                    </a:lnTo>
                    <a:lnTo>
                      <a:pt x="857880" y="1859729"/>
                    </a:lnTo>
                    <a:lnTo>
                      <a:pt x="854327" y="1856929"/>
                    </a:lnTo>
                    <a:lnTo>
                      <a:pt x="849566" y="1852025"/>
                    </a:lnTo>
                    <a:lnTo>
                      <a:pt x="846004" y="1845313"/>
                    </a:lnTo>
                    <a:lnTo>
                      <a:pt x="843256" y="1844289"/>
                    </a:lnTo>
                    <a:lnTo>
                      <a:pt x="839431" y="1844512"/>
                    </a:lnTo>
                    <a:lnTo>
                      <a:pt x="836096" y="1846172"/>
                    </a:lnTo>
                    <a:lnTo>
                      <a:pt x="829404" y="1846976"/>
                    </a:lnTo>
                    <a:lnTo>
                      <a:pt x="824018" y="1845230"/>
                    </a:lnTo>
                    <a:lnTo>
                      <a:pt x="817754" y="1840202"/>
                    </a:lnTo>
                    <a:lnTo>
                      <a:pt x="815088" y="1835904"/>
                    </a:lnTo>
                    <a:lnTo>
                      <a:pt x="811094" y="1834652"/>
                    </a:lnTo>
                    <a:lnTo>
                      <a:pt x="810626" y="1838140"/>
                    </a:lnTo>
                    <a:lnTo>
                      <a:pt x="808449" y="1839887"/>
                    </a:lnTo>
                    <a:lnTo>
                      <a:pt x="802821" y="1838344"/>
                    </a:lnTo>
                    <a:lnTo>
                      <a:pt x="802160" y="1833341"/>
                    </a:lnTo>
                    <a:lnTo>
                      <a:pt x="799687" y="1830101"/>
                    </a:lnTo>
                    <a:lnTo>
                      <a:pt x="795497" y="1828197"/>
                    </a:lnTo>
                    <a:lnTo>
                      <a:pt x="791150" y="1827554"/>
                    </a:lnTo>
                    <a:lnTo>
                      <a:pt x="780075" y="1827172"/>
                    </a:lnTo>
                    <a:lnTo>
                      <a:pt x="775055" y="1827417"/>
                    </a:lnTo>
                    <a:lnTo>
                      <a:pt x="770175" y="1823056"/>
                    </a:lnTo>
                    <a:lnTo>
                      <a:pt x="765266" y="1816274"/>
                    </a:lnTo>
                    <a:lnTo>
                      <a:pt x="756606" y="1814092"/>
                    </a:lnTo>
                    <a:lnTo>
                      <a:pt x="751792" y="1810209"/>
                    </a:lnTo>
                    <a:lnTo>
                      <a:pt x="748559" y="1804521"/>
                    </a:lnTo>
                    <a:lnTo>
                      <a:pt x="744233" y="1798921"/>
                    </a:lnTo>
                    <a:lnTo>
                      <a:pt x="741690" y="1797100"/>
                    </a:lnTo>
                    <a:lnTo>
                      <a:pt x="735915" y="1797648"/>
                    </a:lnTo>
                    <a:lnTo>
                      <a:pt x="734551" y="1800812"/>
                    </a:lnTo>
                    <a:lnTo>
                      <a:pt x="730800" y="1802576"/>
                    </a:lnTo>
                    <a:lnTo>
                      <a:pt x="728997" y="1800485"/>
                    </a:lnTo>
                    <a:lnTo>
                      <a:pt x="724540" y="1802335"/>
                    </a:lnTo>
                    <a:lnTo>
                      <a:pt x="721032" y="1804671"/>
                    </a:lnTo>
                    <a:lnTo>
                      <a:pt x="721282" y="1807687"/>
                    </a:lnTo>
                    <a:lnTo>
                      <a:pt x="722958" y="1809168"/>
                    </a:lnTo>
                    <a:lnTo>
                      <a:pt x="720140" y="1813345"/>
                    </a:lnTo>
                    <a:lnTo>
                      <a:pt x="717351" y="1813150"/>
                    </a:lnTo>
                    <a:lnTo>
                      <a:pt x="712479" y="1815834"/>
                    </a:lnTo>
                    <a:lnTo>
                      <a:pt x="712183" y="1820638"/>
                    </a:lnTo>
                    <a:lnTo>
                      <a:pt x="713518" y="1824500"/>
                    </a:lnTo>
                    <a:lnTo>
                      <a:pt x="712507" y="1830678"/>
                    </a:lnTo>
                    <a:lnTo>
                      <a:pt x="706871" y="1829379"/>
                    </a:lnTo>
                    <a:lnTo>
                      <a:pt x="707261" y="1838369"/>
                    </a:lnTo>
                    <a:lnTo>
                      <a:pt x="709550" y="1845475"/>
                    </a:lnTo>
                    <a:lnTo>
                      <a:pt x="708408" y="1848595"/>
                    </a:lnTo>
                    <a:lnTo>
                      <a:pt x="704481" y="1849304"/>
                    </a:lnTo>
                    <a:lnTo>
                      <a:pt x="704209" y="1854145"/>
                    </a:lnTo>
                    <a:lnTo>
                      <a:pt x="700406" y="1858709"/>
                    </a:lnTo>
                    <a:lnTo>
                      <a:pt x="696893" y="1860795"/>
                    </a:lnTo>
                    <a:lnTo>
                      <a:pt x="696334" y="1873526"/>
                    </a:lnTo>
                    <a:lnTo>
                      <a:pt x="684894" y="1875651"/>
                    </a:lnTo>
                    <a:lnTo>
                      <a:pt x="683287" y="1874709"/>
                    </a:lnTo>
                    <a:lnTo>
                      <a:pt x="676682" y="1876219"/>
                    </a:lnTo>
                    <a:lnTo>
                      <a:pt x="672849" y="1874742"/>
                    </a:lnTo>
                    <a:lnTo>
                      <a:pt x="666971" y="1870079"/>
                    </a:lnTo>
                    <a:lnTo>
                      <a:pt x="659174" y="1858821"/>
                    </a:lnTo>
                    <a:lnTo>
                      <a:pt x="658553" y="1857037"/>
                    </a:lnTo>
                    <a:lnTo>
                      <a:pt x="659601" y="1847914"/>
                    </a:lnTo>
                    <a:lnTo>
                      <a:pt x="657345" y="1845799"/>
                    </a:lnTo>
                    <a:lnTo>
                      <a:pt x="653747" y="1844085"/>
                    </a:lnTo>
                    <a:lnTo>
                      <a:pt x="647638" y="1847064"/>
                    </a:lnTo>
                    <a:lnTo>
                      <a:pt x="643880" y="1845500"/>
                    </a:lnTo>
                    <a:lnTo>
                      <a:pt x="642742" y="1831217"/>
                    </a:lnTo>
                    <a:lnTo>
                      <a:pt x="643559" y="1827048"/>
                    </a:lnTo>
                    <a:lnTo>
                      <a:pt x="645486" y="1811470"/>
                    </a:lnTo>
                    <a:lnTo>
                      <a:pt x="646098" y="1792346"/>
                    </a:lnTo>
                    <a:lnTo>
                      <a:pt x="645691" y="1787675"/>
                    </a:lnTo>
                    <a:lnTo>
                      <a:pt x="652063" y="1773690"/>
                    </a:lnTo>
                    <a:lnTo>
                      <a:pt x="652289" y="1770288"/>
                    </a:lnTo>
                    <a:lnTo>
                      <a:pt x="650493" y="1758905"/>
                    </a:lnTo>
                    <a:lnTo>
                      <a:pt x="649425" y="1755313"/>
                    </a:lnTo>
                    <a:lnTo>
                      <a:pt x="643132" y="1745530"/>
                    </a:lnTo>
                    <a:lnTo>
                      <a:pt x="639307" y="1743813"/>
                    </a:lnTo>
                    <a:lnTo>
                      <a:pt x="637483" y="1741917"/>
                    </a:lnTo>
                    <a:lnTo>
                      <a:pt x="635832" y="1736259"/>
                    </a:lnTo>
                    <a:lnTo>
                      <a:pt x="635056" y="1730185"/>
                    </a:lnTo>
                    <a:lnTo>
                      <a:pt x="633433" y="1727949"/>
                    </a:lnTo>
                    <a:lnTo>
                      <a:pt x="626211" y="1725415"/>
                    </a:lnTo>
                    <a:lnTo>
                      <a:pt x="615613" y="1715193"/>
                    </a:lnTo>
                    <a:lnTo>
                      <a:pt x="613809" y="1712600"/>
                    </a:lnTo>
                    <a:lnTo>
                      <a:pt x="612667" y="1702897"/>
                    </a:lnTo>
                    <a:lnTo>
                      <a:pt x="611151" y="1698981"/>
                    </a:lnTo>
                    <a:lnTo>
                      <a:pt x="608576" y="1692497"/>
                    </a:lnTo>
                    <a:lnTo>
                      <a:pt x="605002" y="1687265"/>
                    </a:lnTo>
                    <a:lnTo>
                      <a:pt x="598334" y="1671227"/>
                    </a:lnTo>
                    <a:lnTo>
                      <a:pt x="598129" y="1668303"/>
                    </a:lnTo>
                    <a:lnTo>
                      <a:pt x="600228" y="1658504"/>
                    </a:lnTo>
                    <a:lnTo>
                      <a:pt x="601826" y="1654032"/>
                    </a:lnTo>
                    <a:lnTo>
                      <a:pt x="606156" y="1647702"/>
                    </a:lnTo>
                    <a:lnTo>
                      <a:pt x="610215" y="1644304"/>
                    </a:lnTo>
                    <a:lnTo>
                      <a:pt x="613308" y="1640355"/>
                    </a:lnTo>
                    <a:lnTo>
                      <a:pt x="613986" y="1637057"/>
                    </a:lnTo>
                    <a:lnTo>
                      <a:pt x="616007" y="1636738"/>
                    </a:lnTo>
                    <a:lnTo>
                      <a:pt x="618164" y="1638849"/>
                    </a:lnTo>
                    <a:lnTo>
                      <a:pt x="619733" y="1635626"/>
                    </a:lnTo>
                    <a:lnTo>
                      <a:pt x="616993" y="1631265"/>
                    </a:lnTo>
                    <a:lnTo>
                      <a:pt x="616820" y="1628308"/>
                    </a:lnTo>
                    <a:lnTo>
                      <a:pt x="615038" y="1623998"/>
                    </a:lnTo>
                    <a:lnTo>
                      <a:pt x="616521" y="1619526"/>
                    </a:lnTo>
                    <a:lnTo>
                      <a:pt x="620776" y="1610959"/>
                    </a:lnTo>
                    <a:lnTo>
                      <a:pt x="624605" y="1608802"/>
                    </a:lnTo>
                    <a:lnTo>
                      <a:pt x="629186" y="1609955"/>
                    </a:lnTo>
                    <a:lnTo>
                      <a:pt x="633268" y="1608935"/>
                    </a:lnTo>
                    <a:lnTo>
                      <a:pt x="635922" y="1601368"/>
                    </a:lnTo>
                    <a:lnTo>
                      <a:pt x="634998" y="1591652"/>
                    </a:lnTo>
                    <a:lnTo>
                      <a:pt x="633938" y="1586022"/>
                    </a:lnTo>
                    <a:lnTo>
                      <a:pt x="635582" y="1580418"/>
                    </a:lnTo>
                    <a:lnTo>
                      <a:pt x="631272" y="1565687"/>
                    </a:lnTo>
                    <a:lnTo>
                      <a:pt x="626413" y="1562223"/>
                    </a:lnTo>
                    <a:lnTo>
                      <a:pt x="624087" y="1558016"/>
                    </a:lnTo>
                    <a:lnTo>
                      <a:pt x="624905" y="1554424"/>
                    </a:lnTo>
                    <a:lnTo>
                      <a:pt x="627645" y="1550524"/>
                    </a:lnTo>
                    <a:lnTo>
                      <a:pt x="630114" y="1549450"/>
                    </a:lnTo>
                    <a:lnTo>
                      <a:pt x="635475" y="1548628"/>
                    </a:lnTo>
                    <a:lnTo>
                      <a:pt x="639156" y="1547085"/>
                    </a:lnTo>
                    <a:lnTo>
                      <a:pt x="648304" y="1541460"/>
                    </a:lnTo>
                    <a:lnTo>
                      <a:pt x="651541" y="1541576"/>
                    </a:lnTo>
                    <a:lnTo>
                      <a:pt x="655764" y="1536789"/>
                    </a:lnTo>
                    <a:lnTo>
                      <a:pt x="653574" y="1529749"/>
                    </a:lnTo>
                    <a:lnTo>
                      <a:pt x="653443" y="1516321"/>
                    </a:lnTo>
                    <a:lnTo>
                      <a:pt x="654026" y="1514333"/>
                    </a:lnTo>
                    <a:lnTo>
                      <a:pt x="652765" y="1511076"/>
                    </a:lnTo>
                    <a:lnTo>
                      <a:pt x="647951" y="1507505"/>
                    </a:lnTo>
                    <a:lnTo>
                      <a:pt x="649052" y="1501440"/>
                    </a:lnTo>
                    <a:lnTo>
                      <a:pt x="646681" y="1495325"/>
                    </a:lnTo>
                    <a:lnTo>
                      <a:pt x="642902" y="1492807"/>
                    </a:lnTo>
                    <a:lnTo>
                      <a:pt x="644430" y="1489650"/>
                    </a:lnTo>
                    <a:lnTo>
                      <a:pt x="642503" y="1485912"/>
                    </a:lnTo>
                    <a:lnTo>
                      <a:pt x="641764" y="1479528"/>
                    </a:lnTo>
                    <a:lnTo>
                      <a:pt x="637327" y="1473218"/>
                    </a:lnTo>
                    <a:lnTo>
                      <a:pt x="633421" y="1470692"/>
                    </a:lnTo>
                    <a:lnTo>
                      <a:pt x="629629" y="1465759"/>
                    </a:lnTo>
                    <a:lnTo>
                      <a:pt x="628126" y="1457383"/>
                    </a:lnTo>
                    <a:lnTo>
                      <a:pt x="622724" y="1452210"/>
                    </a:lnTo>
                    <a:lnTo>
                      <a:pt x="621089" y="1445120"/>
                    </a:lnTo>
                    <a:lnTo>
                      <a:pt x="621890" y="1441312"/>
                    </a:lnTo>
                    <a:lnTo>
                      <a:pt x="621980" y="1438093"/>
                    </a:lnTo>
                    <a:lnTo>
                      <a:pt x="625032" y="1432659"/>
                    </a:lnTo>
                    <a:lnTo>
                      <a:pt x="624556" y="1426502"/>
                    </a:lnTo>
                    <a:lnTo>
                      <a:pt x="622185" y="1422055"/>
                    </a:lnTo>
                    <a:lnTo>
                      <a:pt x="618435" y="1418483"/>
                    </a:lnTo>
                    <a:lnTo>
                      <a:pt x="615756" y="1412277"/>
                    </a:lnTo>
                    <a:lnTo>
                      <a:pt x="616011" y="1410083"/>
                    </a:lnTo>
                    <a:lnTo>
                      <a:pt x="618341" y="1407851"/>
                    </a:lnTo>
                    <a:lnTo>
                      <a:pt x="617367" y="1394696"/>
                    </a:lnTo>
                    <a:lnTo>
                      <a:pt x="614635" y="1392821"/>
                    </a:lnTo>
                    <a:lnTo>
                      <a:pt x="615005" y="1389116"/>
                    </a:lnTo>
                    <a:lnTo>
                      <a:pt x="614405" y="1383006"/>
                    </a:lnTo>
                    <a:lnTo>
                      <a:pt x="613320" y="1380932"/>
                    </a:lnTo>
                    <a:lnTo>
                      <a:pt x="609479" y="1377924"/>
                    </a:lnTo>
                    <a:lnTo>
                      <a:pt x="610371" y="1373004"/>
                    </a:lnTo>
                    <a:lnTo>
                      <a:pt x="609434" y="1365669"/>
                    </a:lnTo>
                    <a:lnTo>
                      <a:pt x="607520" y="1361401"/>
                    </a:lnTo>
                    <a:lnTo>
                      <a:pt x="607569" y="1358040"/>
                    </a:lnTo>
                    <a:lnTo>
                      <a:pt x="605725" y="1352851"/>
                    </a:lnTo>
                    <a:lnTo>
                      <a:pt x="599518" y="1344106"/>
                    </a:lnTo>
                    <a:lnTo>
                      <a:pt x="597747" y="1339414"/>
                    </a:lnTo>
                    <a:lnTo>
                      <a:pt x="596469" y="1332701"/>
                    </a:lnTo>
                    <a:lnTo>
                      <a:pt x="597205" y="1328835"/>
                    </a:lnTo>
                    <a:lnTo>
                      <a:pt x="599990" y="1323351"/>
                    </a:lnTo>
                    <a:lnTo>
                      <a:pt x="599370" y="1313835"/>
                    </a:lnTo>
                    <a:lnTo>
                      <a:pt x="598355" y="1309661"/>
                    </a:lnTo>
                    <a:lnTo>
                      <a:pt x="593520" y="1301659"/>
                    </a:lnTo>
                    <a:lnTo>
                      <a:pt x="590258" y="1299991"/>
                    </a:lnTo>
                    <a:lnTo>
                      <a:pt x="590316" y="1296925"/>
                    </a:lnTo>
                    <a:lnTo>
                      <a:pt x="586783" y="1293669"/>
                    </a:lnTo>
                    <a:lnTo>
                      <a:pt x="583579" y="1286326"/>
                    </a:lnTo>
                    <a:lnTo>
                      <a:pt x="581587" y="1284530"/>
                    </a:lnTo>
                    <a:lnTo>
                      <a:pt x="578776" y="1284530"/>
                    </a:lnTo>
                    <a:lnTo>
                      <a:pt x="576152" y="1280527"/>
                    </a:lnTo>
                    <a:lnTo>
                      <a:pt x="575531" y="1277245"/>
                    </a:lnTo>
                    <a:lnTo>
                      <a:pt x="577256" y="1273462"/>
                    </a:lnTo>
                    <a:lnTo>
                      <a:pt x="576587" y="1268786"/>
                    </a:lnTo>
                    <a:lnTo>
                      <a:pt x="574989" y="1264696"/>
                    </a:lnTo>
                    <a:lnTo>
                      <a:pt x="571485" y="1260634"/>
                    </a:lnTo>
                    <a:lnTo>
                      <a:pt x="567274" y="1258494"/>
                    </a:lnTo>
                    <a:lnTo>
                      <a:pt x="566724" y="1256577"/>
                    </a:lnTo>
                    <a:lnTo>
                      <a:pt x="563104" y="1252827"/>
                    </a:lnTo>
                    <a:lnTo>
                      <a:pt x="560845" y="1253288"/>
                    </a:lnTo>
                    <a:lnTo>
                      <a:pt x="554622" y="1248807"/>
                    </a:lnTo>
                    <a:lnTo>
                      <a:pt x="549815" y="1246318"/>
                    </a:lnTo>
                    <a:lnTo>
                      <a:pt x="549815" y="1238104"/>
                    </a:lnTo>
                    <a:lnTo>
                      <a:pt x="540621" y="1230505"/>
                    </a:lnTo>
                    <a:lnTo>
                      <a:pt x="536267" y="1228966"/>
                    </a:lnTo>
                    <a:lnTo>
                      <a:pt x="534271" y="1221291"/>
                    </a:lnTo>
                    <a:lnTo>
                      <a:pt x="534842" y="1216557"/>
                    </a:lnTo>
                    <a:lnTo>
                      <a:pt x="536600" y="1208522"/>
                    </a:lnTo>
                    <a:lnTo>
                      <a:pt x="539373" y="1202046"/>
                    </a:lnTo>
                    <a:lnTo>
                      <a:pt x="539401" y="1197060"/>
                    </a:lnTo>
                    <a:lnTo>
                      <a:pt x="533733" y="1183009"/>
                    </a:lnTo>
                    <a:lnTo>
                      <a:pt x="532061" y="1174094"/>
                    </a:lnTo>
                    <a:lnTo>
                      <a:pt x="525081" y="1159541"/>
                    </a:lnTo>
                    <a:lnTo>
                      <a:pt x="524670" y="1154808"/>
                    </a:lnTo>
                    <a:lnTo>
                      <a:pt x="522538" y="1152721"/>
                    </a:lnTo>
                    <a:lnTo>
                      <a:pt x="523294" y="1146665"/>
                    </a:lnTo>
                    <a:lnTo>
                      <a:pt x="522653" y="1132253"/>
                    </a:lnTo>
                    <a:lnTo>
                      <a:pt x="518447" y="1124176"/>
                    </a:lnTo>
                    <a:lnTo>
                      <a:pt x="513308" y="1117903"/>
                    </a:lnTo>
                    <a:lnTo>
                      <a:pt x="510847" y="1110585"/>
                    </a:lnTo>
                    <a:lnTo>
                      <a:pt x="500581" y="1098269"/>
                    </a:lnTo>
                    <a:lnTo>
                      <a:pt x="491519" y="1088993"/>
                    </a:lnTo>
                    <a:lnTo>
                      <a:pt x="482235" y="1079987"/>
                    </a:lnTo>
                    <a:lnTo>
                      <a:pt x="476545" y="1074925"/>
                    </a:lnTo>
                    <a:lnTo>
                      <a:pt x="464472" y="1065309"/>
                    </a:lnTo>
                    <a:lnTo>
                      <a:pt x="458824" y="1058929"/>
                    </a:lnTo>
                    <a:lnTo>
                      <a:pt x="455373" y="1056220"/>
                    </a:lnTo>
                    <a:lnTo>
                      <a:pt x="454925" y="1052490"/>
                    </a:lnTo>
                    <a:lnTo>
                      <a:pt x="449560" y="1040373"/>
                    </a:lnTo>
                    <a:lnTo>
                      <a:pt x="445317" y="1031931"/>
                    </a:lnTo>
                    <a:lnTo>
                      <a:pt x="443821" y="1027052"/>
                    </a:lnTo>
                    <a:lnTo>
                      <a:pt x="440983" y="1023638"/>
                    </a:lnTo>
                    <a:lnTo>
                      <a:pt x="435486" y="1019124"/>
                    </a:lnTo>
                    <a:lnTo>
                      <a:pt x="431781" y="1014694"/>
                    </a:lnTo>
                    <a:lnTo>
                      <a:pt x="428281" y="1011910"/>
                    </a:lnTo>
                    <a:lnTo>
                      <a:pt x="430088" y="1010425"/>
                    </a:lnTo>
                    <a:lnTo>
                      <a:pt x="426589" y="1006397"/>
                    </a:lnTo>
                    <a:lnTo>
                      <a:pt x="419769" y="1000519"/>
                    </a:lnTo>
                    <a:lnTo>
                      <a:pt x="409832" y="994856"/>
                    </a:lnTo>
                    <a:lnTo>
                      <a:pt x="403280" y="989243"/>
                    </a:lnTo>
                    <a:lnTo>
                      <a:pt x="399229" y="987638"/>
                    </a:lnTo>
                    <a:lnTo>
                      <a:pt x="393934" y="983647"/>
                    </a:lnTo>
                    <a:lnTo>
                      <a:pt x="393067" y="981025"/>
                    </a:lnTo>
                    <a:lnTo>
                      <a:pt x="374348" y="968024"/>
                    </a:lnTo>
                    <a:lnTo>
                      <a:pt x="354958" y="955607"/>
                    </a:lnTo>
                    <a:lnTo>
                      <a:pt x="337959" y="946315"/>
                    </a:lnTo>
                    <a:lnTo>
                      <a:pt x="309273" y="930584"/>
                    </a:lnTo>
                    <a:lnTo>
                      <a:pt x="297191" y="923337"/>
                    </a:lnTo>
                    <a:lnTo>
                      <a:pt x="297253" y="918479"/>
                    </a:lnTo>
                    <a:lnTo>
                      <a:pt x="294131" y="919209"/>
                    </a:lnTo>
                    <a:lnTo>
                      <a:pt x="284186" y="917679"/>
                    </a:lnTo>
                    <a:lnTo>
                      <a:pt x="280990" y="917143"/>
                    </a:lnTo>
                    <a:lnTo>
                      <a:pt x="275431" y="912841"/>
                    </a:lnTo>
                    <a:lnTo>
                      <a:pt x="264299" y="906017"/>
                    </a:lnTo>
                    <a:lnTo>
                      <a:pt x="251478" y="898795"/>
                    </a:lnTo>
                    <a:lnTo>
                      <a:pt x="230667" y="888436"/>
                    </a:lnTo>
                    <a:lnTo>
                      <a:pt x="223121" y="884378"/>
                    </a:lnTo>
                    <a:lnTo>
                      <a:pt x="222283" y="883084"/>
                    </a:lnTo>
                    <a:lnTo>
                      <a:pt x="216371" y="879965"/>
                    </a:lnTo>
                    <a:lnTo>
                      <a:pt x="190980" y="864039"/>
                    </a:lnTo>
                    <a:lnTo>
                      <a:pt x="183639" y="856775"/>
                    </a:lnTo>
                    <a:lnTo>
                      <a:pt x="179847" y="853730"/>
                    </a:lnTo>
                    <a:lnTo>
                      <a:pt x="170362" y="844599"/>
                    </a:lnTo>
                    <a:lnTo>
                      <a:pt x="165966" y="839132"/>
                    </a:lnTo>
                    <a:lnTo>
                      <a:pt x="157175" y="830059"/>
                    </a:lnTo>
                    <a:lnTo>
                      <a:pt x="154981" y="825089"/>
                    </a:lnTo>
                    <a:lnTo>
                      <a:pt x="150463" y="824861"/>
                    </a:lnTo>
                    <a:lnTo>
                      <a:pt x="148142" y="816502"/>
                    </a:lnTo>
                    <a:lnTo>
                      <a:pt x="148647" y="814822"/>
                    </a:lnTo>
                    <a:lnTo>
                      <a:pt x="145287" y="807599"/>
                    </a:lnTo>
                    <a:lnTo>
                      <a:pt x="129656" y="806852"/>
                    </a:lnTo>
                    <a:lnTo>
                      <a:pt x="128843" y="785048"/>
                    </a:lnTo>
                    <a:lnTo>
                      <a:pt x="132203" y="749704"/>
                    </a:lnTo>
                    <a:lnTo>
                      <a:pt x="128530" y="733487"/>
                    </a:lnTo>
                    <a:lnTo>
                      <a:pt x="127446" y="724771"/>
                    </a:lnTo>
                    <a:lnTo>
                      <a:pt x="127171" y="710339"/>
                    </a:lnTo>
                    <a:lnTo>
                      <a:pt x="130248" y="699279"/>
                    </a:lnTo>
                    <a:lnTo>
                      <a:pt x="131353" y="690907"/>
                    </a:lnTo>
                    <a:lnTo>
                      <a:pt x="135588" y="679669"/>
                    </a:lnTo>
                    <a:lnTo>
                      <a:pt x="138693" y="671314"/>
                    </a:lnTo>
                    <a:lnTo>
                      <a:pt x="141425" y="661823"/>
                    </a:lnTo>
                    <a:lnTo>
                      <a:pt x="142526" y="659508"/>
                    </a:lnTo>
                    <a:lnTo>
                      <a:pt x="145751" y="657205"/>
                    </a:lnTo>
                    <a:lnTo>
                      <a:pt x="152110" y="653957"/>
                    </a:lnTo>
                    <a:lnTo>
                      <a:pt x="153688" y="647378"/>
                    </a:lnTo>
                    <a:lnTo>
                      <a:pt x="156580" y="639500"/>
                    </a:lnTo>
                    <a:lnTo>
                      <a:pt x="159681" y="634468"/>
                    </a:lnTo>
                    <a:lnTo>
                      <a:pt x="161977" y="629726"/>
                    </a:lnTo>
                    <a:lnTo>
                      <a:pt x="163267" y="625358"/>
                    </a:lnTo>
                    <a:lnTo>
                      <a:pt x="164643" y="615978"/>
                    </a:lnTo>
                    <a:lnTo>
                      <a:pt x="165864" y="612743"/>
                    </a:lnTo>
                    <a:lnTo>
                      <a:pt x="167285" y="604151"/>
                    </a:lnTo>
                    <a:lnTo>
                      <a:pt x="168674" y="592623"/>
                    </a:lnTo>
                    <a:lnTo>
                      <a:pt x="171311" y="576958"/>
                    </a:lnTo>
                    <a:lnTo>
                      <a:pt x="170559" y="562977"/>
                    </a:lnTo>
                    <a:lnTo>
                      <a:pt x="169076" y="554544"/>
                    </a:lnTo>
                    <a:lnTo>
                      <a:pt x="167379" y="550818"/>
                    </a:lnTo>
                    <a:lnTo>
                      <a:pt x="163608" y="545753"/>
                    </a:lnTo>
                    <a:lnTo>
                      <a:pt x="156924" y="540974"/>
                    </a:lnTo>
                    <a:lnTo>
                      <a:pt x="154287" y="538099"/>
                    </a:lnTo>
                    <a:lnTo>
                      <a:pt x="149042" y="526172"/>
                    </a:lnTo>
                    <a:lnTo>
                      <a:pt x="147398" y="518046"/>
                    </a:lnTo>
                    <a:lnTo>
                      <a:pt x="147004" y="511732"/>
                    </a:lnTo>
                    <a:lnTo>
                      <a:pt x="147501" y="504435"/>
                    </a:lnTo>
                    <a:lnTo>
                      <a:pt x="150356" y="496279"/>
                    </a:lnTo>
                    <a:lnTo>
                      <a:pt x="151506" y="491342"/>
                    </a:lnTo>
                    <a:lnTo>
                      <a:pt x="150565" y="486675"/>
                    </a:lnTo>
                    <a:lnTo>
                      <a:pt x="150524" y="474088"/>
                    </a:lnTo>
                    <a:lnTo>
                      <a:pt x="152135" y="458781"/>
                    </a:lnTo>
                    <a:lnTo>
                      <a:pt x="151929" y="451932"/>
                    </a:lnTo>
                    <a:lnTo>
                      <a:pt x="151658" y="440283"/>
                    </a:lnTo>
                    <a:lnTo>
                      <a:pt x="151983" y="433193"/>
                    </a:lnTo>
                    <a:lnTo>
                      <a:pt x="153047" y="426062"/>
                    </a:lnTo>
                    <a:lnTo>
                      <a:pt x="155306" y="422096"/>
                    </a:lnTo>
                    <a:lnTo>
                      <a:pt x="159172" y="410514"/>
                    </a:lnTo>
                    <a:lnTo>
                      <a:pt x="159484" y="407494"/>
                    </a:lnTo>
                    <a:lnTo>
                      <a:pt x="158597" y="399840"/>
                    </a:lnTo>
                    <a:lnTo>
                      <a:pt x="163986" y="388182"/>
                    </a:lnTo>
                    <a:lnTo>
                      <a:pt x="167827" y="384557"/>
                    </a:lnTo>
                    <a:lnTo>
                      <a:pt x="172827" y="380943"/>
                    </a:lnTo>
                    <a:lnTo>
                      <a:pt x="173804" y="378757"/>
                    </a:lnTo>
                    <a:lnTo>
                      <a:pt x="175193" y="375364"/>
                    </a:lnTo>
                    <a:lnTo>
                      <a:pt x="179321" y="362213"/>
                    </a:lnTo>
                    <a:lnTo>
                      <a:pt x="179654" y="358135"/>
                    </a:lnTo>
                    <a:lnTo>
                      <a:pt x="182365" y="350415"/>
                    </a:lnTo>
                    <a:lnTo>
                      <a:pt x="182817" y="345528"/>
                    </a:lnTo>
                    <a:lnTo>
                      <a:pt x="186202" y="331079"/>
                    </a:lnTo>
                    <a:lnTo>
                      <a:pt x="187825" y="322422"/>
                    </a:lnTo>
                    <a:lnTo>
                      <a:pt x="188334" y="313726"/>
                    </a:lnTo>
                    <a:lnTo>
                      <a:pt x="188379" y="298979"/>
                    </a:lnTo>
                    <a:lnTo>
                      <a:pt x="186473" y="281401"/>
                    </a:lnTo>
                    <a:lnTo>
                      <a:pt x="185972" y="265803"/>
                    </a:lnTo>
                    <a:lnTo>
                      <a:pt x="185397" y="263725"/>
                    </a:lnTo>
                    <a:lnTo>
                      <a:pt x="185266" y="254370"/>
                    </a:lnTo>
                    <a:lnTo>
                      <a:pt x="184428" y="248521"/>
                    </a:lnTo>
                    <a:lnTo>
                      <a:pt x="185011" y="245957"/>
                    </a:lnTo>
                    <a:lnTo>
                      <a:pt x="184588" y="238959"/>
                    </a:lnTo>
                    <a:lnTo>
                      <a:pt x="185762" y="233769"/>
                    </a:lnTo>
                    <a:lnTo>
                      <a:pt x="184617" y="224447"/>
                    </a:lnTo>
                    <a:lnTo>
                      <a:pt x="185623" y="219026"/>
                    </a:lnTo>
                    <a:lnTo>
                      <a:pt x="188186" y="212620"/>
                    </a:lnTo>
                    <a:lnTo>
                      <a:pt x="188651" y="202992"/>
                    </a:lnTo>
                    <a:lnTo>
                      <a:pt x="191329" y="192637"/>
                    </a:lnTo>
                    <a:lnTo>
                      <a:pt x="195868" y="182697"/>
                    </a:lnTo>
                    <a:lnTo>
                      <a:pt x="198518" y="174952"/>
                    </a:lnTo>
                    <a:lnTo>
                      <a:pt x="200707" y="170887"/>
                    </a:lnTo>
                    <a:lnTo>
                      <a:pt x="203308" y="163764"/>
                    </a:lnTo>
                    <a:lnTo>
                      <a:pt x="203916" y="156243"/>
                    </a:lnTo>
                    <a:lnTo>
                      <a:pt x="205214" y="149792"/>
                    </a:lnTo>
                    <a:lnTo>
                      <a:pt x="206036" y="139591"/>
                    </a:lnTo>
                    <a:lnTo>
                      <a:pt x="209388" y="134306"/>
                    </a:lnTo>
                    <a:lnTo>
                      <a:pt x="209749" y="120977"/>
                    </a:lnTo>
                    <a:lnTo>
                      <a:pt x="212748" y="115812"/>
                    </a:lnTo>
                    <a:lnTo>
                      <a:pt x="212004" y="104839"/>
                    </a:lnTo>
                    <a:lnTo>
                      <a:pt x="214198" y="103246"/>
                    </a:lnTo>
                    <a:lnTo>
                      <a:pt x="218162" y="98513"/>
                    </a:lnTo>
                    <a:lnTo>
                      <a:pt x="221781" y="92805"/>
                    </a:lnTo>
                    <a:lnTo>
                      <a:pt x="225511" y="90299"/>
                    </a:lnTo>
                    <a:lnTo>
                      <a:pt x="228592" y="91216"/>
                    </a:lnTo>
                    <a:lnTo>
                      <a:pt x="230568" y="93074"/>
                    </a:lnTo>
                    <a:lnTo>
                      <a:pt x="232922" y="91212"/>
                    </a:lnTo>
                    <a:lnTo>
                      <a:pt x="235284" y="92012"/>
                    </a:lnTo>
                    <a:lnTo>
                      <a:pt x="236480" y="94696"/>
                    </a:lnTo>
                    <a:lnTo>
                      <a:pt x="241960" y="95526"/>
                    </a:lnTo>
                    <a:lnTo>
                      <a:pt x="247160" y="95011"/>
                    </a:lnTo>
                    <a:lnTo>
                      <a:pt x="251691" y="96053"/>
                    </a:lnTo>
                    <a:lnTo>
                      <a:pt x="255229" y="95248"/>
                    </a:lnTo>
                    <a:lnTo>
                      <a:pt x="257361" y="93178"/>
                    </a:lnTo>
                    <a:lnTo>
                      <a:pt x="261924" y="101575"/>
                    </a:lnTo>
                    <a:lnTo>
                      <a:pt x="265737" y="103520"/>
                    </a:lnTo>
                    <a:lnTo>
                      <a:pt x="269458" y="103902"/>
                    </a:lnTo>
                    <a:lnTo>
                      <a:pt x="274359" y="102998"/>
                    </a:lnTo>
                    <a:lnTo>
                      <a:pt x="277658" y="103545"/>
                    </a:lnTo>
                    <a:lnTo>
                      <a:pt x="284284" y="107196"/>
                    </a:lnTo>
                    <a:lnTo>
                      <a:pt x="286162" y="109282"/>
                    </a:lnTo>
                    <a:lnTo>
                      <a:pt x="292594" y="104790"/>
                    </a:lnTo>
                    <a:lnTo>
                      <a:pt x="296370" y="103383"/>
                    </a:lnTo>
                    <a:lnTo>
                      <a:pt x="304405" y="103516"/>
                    </a:lnTo>
                    <a:lnTo>
                      <a:pt x="304372" y="101882"/>
                    </a:lnTo>
                    <a:lnTo>
                      <a:pt x="310419" y="100882"/>
                    </a:lnTo>
                    <a:lnTo>
                      <a:pt x="311947" y="102645"/>
                    </a:lnTo>
                    <a:lnTo>
                      <a:pt x="317702" y="102271"/>
                    </a:lnTo>
                    <a:lnTo>
                      <a:pt x="321761" y="103205"/>
                    </a:lnTo>
                    <a:lnTo>
                      <a:pt x="323980" y="104901"/>
                    </a:lnTo>
                    <a:lnTo>
                      <a:pt x="329369" y="105428"/>
                    </a:lnTo>
                    <a:lnTo>
                      <a:pt x="331259" y="107125"/>
                    </a:lnTo>
                    <a:lnTo>
                      <a:pt x="336168" y="108063"/>
                    </a:lnTo>
                    <a:lnTo>
                      <a:pt x="341426" y="107341"/>
                    </a:lnTo>
                    <a:lnTo>
                      <a:pt x="344088" y="107830"/>
                    </a:lnTo>
                    <a:lnTo>
                      <a:pt x="347461" y="106980"/>
                    </a:lnTo>
                    <a:lnTo>
                      <a:pt x="354580" y="109647"/>
                    </a:lnTo>
                    <a:lnTo>
                      <a:pt x="362192" y="109917"/>
                    </a:lnTo>
                    <a:lnTo>
                      <a:pt x="365680" y="108917"/>
                    </a:lnTo>
                    <a:lnTo>
                      <a:pt x="371792" y="102595"/>
                    </a:lnTo>
                    <a:lnTo>
                      <a:pt x="379881" y="98608"/>
                    </a:lnTo>
                    <a:lnTo>
                      <a:pt x="382580" y="96455"/>
                    </a:lnTo>
                    <a:lnTo>
                      <a:pt x="388179" y="90527"/>
                    </a:lnTo>
                    <a:lnTo>
                      <a:pt x="393445" y="81185"/>
                    </a:lnTo>
                    <a:lnTo>
                      <a:pt x="401838" y="72357"/>
                    </a:lnTo>
                    <a:lnTo>
                      <a:pt x="422382" y="55344"/>
                    </a:lnTo>
                    <a:lnTo>
                      <a:pt x="439578" y="41642"/>
                    </a:lnTo>
                    <a:lnTo>
                      <a:pt x="444832" y="35303"/>
                    </a:lnTo>
                    <a:lnTo>
                      <a:pt x="452477" y="27919"/>
                    </a:lnTo>
                    <a:lnTo>
                      <a:pt x="458754" y="23045"/>
                    </a:lnTo>
                    <a:lnTo>
                      <a:pt x="471558" y="17523"/>
                    </a:lnTo>
                    <a:lnTo>
                      <a:pt x="478423" y="16104"/>
                    </a:lnTo>
                    <a:lnTo>
                      <a:pt x="485398" y="18519"/>
                    </a:lnTo>
                    <a:lnTo>
                      <a:pt x="488713" y="17228"/>
                    </a:lnTo>
                    <a:lnTo>
                      <a:pt x="495085" y="13262"/>
                    </a:lnTo>
                    <a:lnTo>
                      <a:pt x="502993" y="10160"/>
                    </a:lnTo>
                    <a:lnTo>
                      <a:pt x="510128" y="8550"/>
                    </a:lnTo>
                    <a:lnTo>
                      <a:pt x="514922" y="5504"/>
                    </a:lnTo>
                    <a:lnTo>
                      <a:pt x="521047" y="4020"/>
                    </a:lnTo>
                    <a:lnTo>
                      <a:pt x="529308" y="0"/>
                    </a:lnTo>
                    <a:lnTo>
                      <a:pt x="532196" y="3198"/>
                    </a:lnTo>
                    <a:lnTo>
                      <a:pt x="534061" y="10894"/>
                    </a:lnTo>
                    <a:lnTo>
                      <a:pt x="534501" y="14179"/>
                    </a:lnTo>
                    <a:lnTo>
                      <a:pt x="536592" y="15950"/>
                    </a:lnTo>
                    <a:lnTo>
                      <a:pt x="540046" y="15477"/>
                    </a:lnTo>
                    <a:lnTo>
                      <a:pt x="542433" y="11105"/>
                    </a:lnTo>
                    <a:lnTo>
                      <a:pt x="546997" y="7226"/>
                    </a:lnTo>
                    <a:lnTo>
                      <a:pt x="549889" y="7479"/>
                    </a:lnTo>
                    <a:lnTo>
                      <a:pt x="552695" y="10665"/>
                    </a:lnTo>
                    <a:lnTo>
                      <a:pt x="553344" y="21090"/>
                    </a:lnTo>
                    <a:lnTo>
                      <a:pt x="555550" y="29611"/>
                    </a:lnTo>
                    <a:lnTo>
                      <a:pt x="553710" y="37132"/>
                    </a:lnTo>
                    <a:lnTo>
                      <a:pt x="554946" y="40820"/>
                    </a:lnTo>
                    <a:lnTo>
                      <a:pt x="555197" y="45189"/>
                    </a:lnTo>
                    <a:lnTo>
                      <a:pt x="557752" y="49557"/>
                    </a:lnTo>
                    <a:lnTo>
                      <a:pt x="563840" y="51245"/>
                    </a:lnTo>
                    <a:lnTo>
                      <a:pt x="571526" y="51445"/>
                    </a:lnTo>
                    <a:lnTo>
                      <a:pt x="573884" y="55033"/>
                    </a:lnTo>
                    <a:lnTo>
                      <a:pt x="577893" y="56041"/>
                    </a:lnTo>
                    <a:lnTo>
                      <a:pt x="586187" y="54303"/>
                    </a:lnTo>
                    <a:lnTo>
                      <a:pt x="588668" y="49972"/>
                    </a:lnTo>
                    <a:lnTo>
                      <a:pt x="590636" y="43264"/>
                    </a:lnTo>
                    <a:lnTo>
                      <a:pt x="599357" y="42185"/>
                    </a:lnTo>
                    <a:lnTo>
                      <a:pt x="603289" y="39966"/>
                    </a:lnTo>
                    <a:lnTo>
                      <a:pt x="611061" y="39576"/>
                    </a:lnTo>
                    <a:lnTo>
                      <a:pt x="613661" y="32636"/>
                    </a:lnTo>
                    <a:lnTo>
                      <a:pt x="624317" y="23708"/>
                    </a:lnTo>
                    <a:lnTo>
                      <a:pt x="627378" y="19850"/>
                    </a:lnTo>
                    <a:lnTo>
                      <a:pt x="630570" y="17083"/>
                    </a:lnTo>
                    <a:lnTo>
                      <a:pt x="632690" y="11744"/>
                    </a:lnTo>
                    <a:lnTo>
                      <a:pt x="636292" y="8972"/>
                    </a:lnTo>
                    <a:lnTo>
                      <a:pt x="642968" y="7090"/>
                    </a:lnTo>
                    <a:lnTo>
                      <a:pt x="645716" y="8151"/>
                    </a:lnTo>
                    <a:lnTo>
                      <a:pt x="652400" y="8687"/>
                    </a:lnTo>
                    <a:lnTo>
                      <a:pt x="658915" y="8434"/>
                    </a:lnTo>
                    <a:lnTo>
                      <a:pt x="665007" y="6450"/>
                    </a:lnTo>
                    <a:lnTo>
                      <a:pt x="667854" y="7798"/>
                    </a:lnTo>
                    <a:lnTo>
                      <a:pt x="673116" y="8724"/>
                    </a:lnTo>
                    <a:lnTo>
                      <a:pt x="677265" y="12773"/>
                    </a:lnTo>
                    <a:lnTo>
                      <a:pt x="683739" y="17622"/>
                    </a:lnTo>
                    <a:lnTo>
                      <a:pt x="687884" y="19423"/>
                    </a:lnTo>
                    <a:lnTo>
                      <a:pt x="695480" y="21443"/>
                    </a:lnTo>
                    <a:lnTo>
                      <a:pt x="701958" y="21845"/>
                    </a:lnTo>
                    <a:lnTo>
                      <a:pt x="704842" y="22907"/>
                    </a:lnTo>
                    <a:lnTo>
                      <a:pt x="707541" y="27508"/>
                    </a:lnTo>
                    <a:lnTo>
                      <a:pt x="711427" y="31449"/>
                    </a:lnTo>
                    <a:lnTo>
                      <a:pt x="711850" y="34108"/>
                    </a:lnTo>
                    <a:lnTo>
                      <a:pt x="716656" y="38194"/>
                    </a:lnTo>
                    <a:lnTo>
                      <a:pt x="722103" y="40111"/>
                    </a:lnTo>
                    <a:lnTo>
                      <a:pt x="725045" y="39182"/>
                    </a:lnTo>
                    <a:lnTo>
                      <a:pt x="727493" y="40609"/>
                    </a:lnTo>
                    <a:lnTo>
                      <a:pt x="729765" y="44927"/>
                    </a:lnTo>
                    <a:lnTo>
                      <a:pt x="733741" y="47446"/>
                    </a:lnTo>
                    <a:lnTo>
                      <a:pt x="739821" y="55435"/>
                    </a:lnTo>
                    <a:lnTo>
                      <a:pt x="742688" y="65309"/>
                    </a:lnTo>
                    <a:lnTo>
                      <a:pt x="743112" y="70051"/>
                    </a:lnTo>
                    <a:lnTo>
                      <a:pt x="746571" y="71187"/>
                    </a:lnTo>
                    <a:lnTo>
                      <a:pt x="751213" y="77982"/>
                    </a:lnTo>
                    <a:lnTo>
                      <a:pt x="753743" y="79243"/>
                    </a:lnTo>
                    <a:lnTo>
                      <a:pt x="756644" y="84462"/>
                    </a:lnTo>
                    <a:lnTo>
                      <a:pt x="759084" y="85964"/>
                    </a:lnTo>
                    <a:lnTo>
                      <a:pt x="761401" y="92062"/>
                    </a:lnTo>
                    <a:lnTo>
                      <a:pt x="767102" y="96381"/>
                    </a:lnTo>
                    <a:lnTo>
                      <a:pt x="771794" y="97098"/>
                    </a:lnTo>
                    <a:lnTo>
                      <a:pt x="775573" y="94982"/>
                    </a:lnTo>
                    <a:lnTo>
                      <a:pt x="782368" y="88308"/>
                    </a:lnTo>
                    <a:lnTo>
                      <a:pt x="790222" y="87847"/>
                    </a:lnTo>
                    <a:lnTo>
                      <a:pt x="794696" y="85964"/>
                    </a:lnTo>
                    <a:lnTo>
                      <a:pt x="795238" y="83674"/>
                    </a:lnTo>
                    <a:lnTo>
                      <a:pt x="793632" y="77982"/>
                    </a:lnTo>
                    <a:lnTo>
                      <a:pt x="792929" y="71892"/>
                    </a:lnTo>
                    <a:lnTo>
                      <a:pt x="795899" y="64790"/>
                    </a:lnTo>
                    <a:lnTo>
                      <a:pt x="804193" y="65412"/>
                    </a:lnTo>
                    <a:lnTo>
                      <a:pt x="809801" y="66756"/>
                    </a:lnTo>
                    <a:lnTo>
                      <a:pt x="812610" y="64155"/>
                    </a:lnTo>
                    <a:lnTo>
                      <a:pt x="817006" y="62247"/>
                    </a:lnTo>
                    <a:lnTo>
                      <a:pt x="820592" y="59323"/>
                    </a:lnTo>
                    <a:lnTo>
                      <a:pt x="829203" y="55075"/>
                    </a:lnTo>
                    <a:lnTo>
                      <a:pt x="832707" y="53909"/>
                    </a:lnTo>
                    <a:lnTo>
                      <a:pt x="833393" y="48508"/>
                    </a:lnTo>
                    <a:lnTo>
                      <a:pt x="836461" y="45284"/>
                    </a:lnTo>
                    <a:lnTo>
                      <a:pt x="842217" y="44832"/>
                    </a:lnTo>
                    <a:lnTo>
                      <a:pt x="849175" y="38290"/>
                    </a:lnTo>
                    <a:lnTo>
                      <a:pt x="851665" y="37046"/>
                    </a:lnTo>
                    <a:lnTo>
                      <a:pt x="854873" y="36991"/>
                    </a:lnTo>
                    <a:lnTo>
                      <a:pt x="858825" y="38161"/>
                    </a:lnTo>
                    <a:lnTo>
                      <a:pt x="867308" y="37240"/>
                    </a:lnTo>
                    <a:lnTo>
                      <a:pt x="870598" y="40032"/>
                    </a:lnTo>
                    <a:lnTo>
                      <a:pt x="874875" y="41202"/>
                    </a:lnTo>
                    <a:lnTo>
                      <a:pt x="880310" y="47010"/>
                    </a:lnTo>
                    <a:lnTo>
                      <a:pt x="882717" y="51548"/>
                    </a:lnTo>
                    <a:lnTo>
                      <a:pt x="881957" y="54689"/>
                    </a:lnTo>
                    <a:lnTo>
                      <a:pt x="885162" y="60658"/>
                    </a:lnTo>
                    <a:lnTo>
                      <a:pt x="886722" y="62169"/>
                    </a:lnTo>
                    <a:lnTo>
                      <a:pt x="892704" y="65019"/>
                    </a:lnTo>
                    <a:lnTo>
                      <a:pt x="894827" y="65060"/>
                    </a:lnTo>
                    <a:lnTo>
                      <a:pt x="895928" y="62446"/>
                    </a:lnTo>
                    <a:lnTo>
                      <a:pt x="900398" y="58007"/>
                    </a:lnTo>
                    <a:lnTo>
                      <a:pt x="903524" y="54058"/>
                    </a:lnTo>
                    <a:lnTo>
                      <a:pt x="905894" y="56991"/>
                    </a:lnTo>
                    <a:lnTo>
                      <a:pt x="908934" y="58903"/>
                    </a:lnTo>
                    <a:lnTo>
                      <a:pt x="910360" y="63027"/>
                    </a:lnTo>
                    <a:lnTo>
                      <a:pt x="915642" y="66022"/>
                    </a:lnTo>
                    <a:lnTo>
                      <a:pt x="915277" y="71278"/>
                    </a:lnTo>
                    <a:lnTo>
                      <a:pt x="920289" y="75049"/>
                    </a:lnTo>
                    <a:lnTo>
                      <a:pt x="922162" y="80355"/>
                    </a:lnTo>
                    <a:lnTo>
                      <a:pt x="923973" y="82284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09" name="手繪多邊形: 圖案 1408">
                <a:extLst>
                  <a:ext uri="{FF2B5EF4-FFF2-40B4-BE49-F238E27FC236}">
                    <a16:creationId xmlns:a16="http://schemas.microsoft.com/office/drawing/2014/main" id="{1F134D0F-0374-4C62-9974-AA94B4311D23}"/>
                  </a:ext>
                </a:extLst>
              </p:cNvPr>
              <p:cNvSpPr/>
              <p:nvPr/>
            </p:nvSpPr>
            <p:spPr>
              <a:xfrm>
                <a:off x="11188265" y="186657"/>
                <a:ext cx="320361" cy="278144"/>
              </a:xfrm>
              <a:custGeom>
                <a:avLst/>
                <a:gdLst>
                  <a:gd name="connsiteX0" fmla="*/ 312288 w 320360"/>
                  <a:gd name="connsiteY0" fmla="*/ 115497 h 278145"/>
                  <a:gd name="connsiteX1" fmla="*/ 310575 w 320360"/>
                  <a:gd name="connsiteY1" fmla="*/ 119139 h 278145"/>
                  <a:gd name="connsiteX2" fmla="*/ 313040 w 320360"/>
                  <a:gd name="connsiteY2" fmla="*/ 120641 h 278145"/>
                  <a:gd name="connsiteX3" fmla="*/ 315603 w 320360"/>
                  <a:gd name="connsiteY3" fmla="*/ 125341 h 278145"/>
                  <a:gd name="connsiteX4" fmla="*/ 315583 w 320360"/>
                  <a:gd name="connsiteY4" fmla="*/ 128780 h 278145"/>
                  <a:gd name="connsiteX5" fmla="*/ 313003 w 320360"/>
                  <a:gd name="connsiteY5" fmla="*/ 132904 h 278145"/>
                  <a:gd name="connsiteX6" fmla="*/ 314815 w 320360"/>
                  <a:gd name="connsiteY6" fmla="*/ 137102 h 278145"/>
                  <a:gd name="connsiteX7" fmla="*/ 310275 w 320360"/>
                  <a:gd name="connsiteY7" fmla="*/ 143453 h 278145"/>
                  <a:gd name="connsiteX8" fmla="*/ 304302 w 320360"/>
                  <a:gd name="connsiteY8" fmla="*/ 138504 h 278145"/>
                  <a:gd name="connsiteX9" fmla="*/ 299422 w 320360"/>
                  <a:gd name="connsiteY9" fmla="*/ 136530 h 278145"/>
                  <a:gd name="connsiteX10" fmla="*/ 296682 w 320360"/>
                  <a:gd name="connsiteY10" fmla="*/ 134642 h 278145"/>
                  <a:gd name="connsiteX11" fmla="*/ 295996 w 320360"/>
                  <a:gd name="connsiteY11" fmla="*/ 140537 h 278145"/>
                  <a:gd name="connsiteX12" fmla="*/ 301098 w 320360"/>
                  <a:gd name="connsiteY12" fmla="*/ 144520 h 278145"/>
                  <a:gd name="connsiteX13" fmla="*/ 302064 w 320360"/>
                  <a:gd name="connsiteY13" fmla="*/ 147353 h 278145"/>
                  <a:gd name="connsiteX14" fmla="*/ 304298 w 320360"/>
                  <a:gd name="connsiteY14" fmla="*/ 148465 h 278145"/>
                  <a:gd name="connsiteX15" fmla="*/ 302031 w 320360"/>
                  <a:gd name="connsiteY15" fmla="*/ 151431 h 278145"/>
                  <a:gd name="connsiteX16" fmla="*/ 302396 w 320360"/>
                  <a:gd name="connsiteY16" fmla="*/ 158035 h 278145"/>
                  <a:gd name="connsiteX17" fmla="*/ 298596 w 320360"/>
                  <a:gd name="connsiteY17" fmla="*/ 159263 h 278145"/>
                  <a:gd name="connsiteX18" fmla="*/ 296966 w 320360"/>
                  <a:gd name="connsiteY18" fmla="*/ 161449 h 278145"/>
                  <a:gd name="connsiteX19" fmla="*/ 293856 w 320360"/>
                  <a:gd name="connsiteY19" fmla="*/ 160827 h 278145"/>
                  <a:gd name="connsiteX20" fmla="*/ 289731 w 320360"/>
                  <a:gd name="connsiteY20" fmla="*/ 162142 h 278145"/>
                  <a:gd name="connsiteX21" fmla="*/ 288248 w 320360"/>
                  <a:gd name="connsiteY21" fmla="*/ 161400 h 278145"/>
                  <a:gd name="connsiteX22" fmla="*/ 284116 w 320360"/>
                  <a:gd name="connsiteY22" fmla="*/ 155629 h 278145"/>
                  <a:gd name="connsiteX23" fmla="*/ 281602 w 320360"/>
                  <a:gd name="connsiteY23" fmla="*/ 150775 h 278145"/>
                  <a:gd name="connsiteX24" fmla="*/ 277219 w 320360"/>
                  <a:gd name="connsiteY24" fmla="*/ 153762 h 278145"/>
                  <a:gd name="connsiteX25" fmla="*/ 271948 w 320360"/>
                  <a:gd name="connsiteY25" fmla="*/ 151729 h 278145"/>
                  <a:gd name="connsiteX26" fmla="*/ 269886 w 320360"/>
                  <a:gd name="connsiteY26" fmla="*/ 151904 h 278145"/>
                  <a:gd name="connsiteX27" fmla="*/ 265942 w 320360"/>
                  <a:gd name="connsiteY27" fmla="*/ 149900 h 278145"/>
                  <a:gd name="connsiteX28" fmla="*/ 264069 w 320360"/>
                  <a:gd name="connsiteY28" fmla="*/ 149937 h 278145"/>
                  <a:gd name="connsiteX29" fmla="*/ 261920 w 320360"/>
                  <a:gd name="connsiteY29" fmla="*/ 147448 h 278145"/>
                  <a:gd name="connsiteX30" fmla="*/ 258511 w 320360"/>
                  <a:gd name="connsiteY30" fmla="*/ 147046 h 278145"/>
                  <a:gd name="connsiteX31" fmla="*/ 256038 w 320360"/>
                  <a:gd name="connsiteY31" fmla="*/ 150145 h 278145"/>
                  <a:gd name="connsiteX32" fmla="*/ 252829 w 320360"/>
                  <a:gd name="connsiteY32" fmla="*/ 157060 h 278145"/>
                  <a:gd name="connsiteX33" fmla="*/ 249773 w 320360"/>
                  <a:gd name="connsiteY33" fmla="*/ 159056 h 278145"/>
                  <a:gd name="connsiteX34" fmla="*/ 247871 w 320360"/>
                  <a:gd name="connsiteY34" fmla="*/ 161822 h 278145"/>
                  <a:gd name="connsiteX35" fmla="*/ 245312 w 320360"/>
                  <a:gd name="connsiteY35" fmla="*/ 160437 h 278145"/>
                  <a:gd name="connsiteX36" fmla="*/ 241463 w 320360"/>
                  <a:gd name="connsiteY36" fmla="*/ 160076 h 278145"/>
                  <a:gd name="connsiteX37" fmla="*/ 237560 w 320360"/>
                  <a:gd name="connsiteY37" fmla="*/ 162171 h 278145"/>
                  <a:gd name="connsiteX38" fmla="*/ 234594 w 320360"/>
                  <a:gd name="connsiteY38" fmla="*/ 161777 h 278145"/>
                  <a:gd name="connsiteX39" fmla="*/ 230416 w 320360"/>
                  <a:gd name="connsiteY39" fmla="*/ 166573 h 278145"/>
                  <a:gd name="connsiteX40" fmla="*/ 221256 w 320360"/>
                  <a:gd name="connsiteY40" fmla="*/ 164917 h 278145"/>
                  <a:gd name="connsiteX41" fmla="*/ 218035 w 320360"/>
                  <a:gd name="connsiteY41" fmla="*/ 167551 h 278145"/>
                  <a:gd name="connsiteX42" fmla="*/ 219621 w 320360"/>
                  <a:gd name="connsiteY42" fmla="*/ 171265 h 278145"/>
                  <a:gd name="connsiteX43" fmla="*/ 222895 w 320360"/>
                  <a:gd name="connsiteY43" fmla="*/ 172986 h 278145"/>
                  <a:gd name="connsiteX44" fmla="*/ 224928 w 320360"/>
                  <a:gd name="connsiteY44" fmla="*/ 169423 h 278145"/>
                  <a:gd name="connsiteX45" fmla="*/ 228749 w 320360"/>
                  <a:gd name="connsiteY45" fmla="*/ 169920 h 278145"/>
                  <a:gd name="connsiteX46" fmla="*/ 231152 w 320360"/>
                  <a:gd name="connsiteY46" fmla="*/ 173355 h 278145"/>
                  <a:gd name="connsiteX47" fmla="*/ 230905 w 320360"/>
                  <a:gd name="connsiteY47" fmla="*/ 175845 h 278145"/>
                  <a:gd name="connsiteX48" fmla="*/ 232281 w 320360"/>
                  <a:gd name="connsiteY48" fmla="*/ 179686 h 278145"/>
                  <a:gd name="connsiteX49" fmla="*/ 230084 w 320360"/>
                  <a:gd name="connsiteY49" fmla="*/ 182581 h 278145"/>
                  <a:gd name="connsiteX50" fmla="*/ 235104 w 320360"/>
                  <a:gd name="connsiteY50" fmla="*/ 184685 h 278145"/>
                  <a:gd name="connsiteX51" fmla="*/ 234869 w 320360"/>
                  <a:gd name="connsiteY51" fmla="*/ 193421 h 278145"/>
                  <a:gd name="connsiteX52" fmla="*/ 232976 w 320360"/>
                  <a:gd name="connsiteY52" fmla="*/ 196359 h 278145"/>
                  <a:gd name="connsiteX53" fmla="*/ 234110 w 320360"/>
                  <a:gd name="connsiteY53" fmla="*/ 201963 h 278145"/>
                  <a:gd name="connsiteX54" fmla="*/ 235597 w 320360"/>
                  <a:gd name="connsiteY54" fmla="*/ 205145 h 278145"/>
                  <a:gd name="connsiteX55" fmla="*/ 234496 w 320360"/>
                  <a:gd name="connsiteY55" fmla="*/ 208211 h 278145"/>
                  <a:gd name="connsiteX56" fmla="*/ 235165 w 320360"/>
                  <a:gd name="connsiteY56" fmla="*/ 212214 h 278145"/>
                  <a:gd name="connsiteX57" fmla="*/ 234418 w 320360"/>
                  <a:gd name="connsiteY57" fmla="*/ 216080 h 278145"/>
                  <a:gd name="connsiteX58" fmla="*/ 236077 w 320360"/>
                  <a:gd name="connsiteY58" fmla="*/ 223033 h 278145"/>
                  <a:gd name="connsiteX59" fmla="*/ 239031 w 320360"/>
                  <a:gd name="connsiteY59" fmla="*/ 228127 h 278145"/>
                  <a:gd name="connsiteX60" fmla="*/ 248578 w 320360"/>
                  <a:gd name="connsiteY60" fmla="*/ 227335 h 278145"/>
                  <a:gd name="connsiteX61" fmla="*/ 252711 w 320360"/>
                  <a:gd name="connsiteY61" fmla="*/ 228994 h 278145"/>
                  <a:gd name="connsiteX62" fmla="*/ 256408 w 320360"/>
                  <a:gd name="connsiteY62" fmla="*/ 232906 h 278145"/>
                  <a:gd name="connsiteX63" fmla="*/ 257603 w 320360"/>
                  <a:gd name="connsiteY63" fmla="*/ 236308 h 278145"/>
                  <a:gd name="connsiteX64" fmla="*/ 260228 w 320360"/>
                  <a:gd name="connsiteY64" fmla="*/ 238341 h 278145"/>
                  <a:gd name="connsiteX65" fmla="*/ 263863 w 320360"/>
                  <a:gd name="connsiteY65" fmla="*/ 244161 h 278145"/>
                  <a:gd name="connsiteX66" fmla="*/ 259254 w 320360"/>
                  <a:gd name="connsiteY66" fmla="*/ 250433 h 278145"/>
                  <a:gd name="connsiteX67" fmla="*/ 256954 w 320360"/>
                  <a:gd name="connsiteY67" fmla="*/ 257502 h 278145"/>
                  <a:gd name="connsiteX68" fmla="*/ 253910 w 320360"/>
                  <a:gd name="connsiteY68" fmla="*/ 256971 h 278145"/>
                  <a:gd name="connsiteX69" fmla="*/ 249223 w 320360"/>
                  <a:gd name="connsiteY69" fmla="*/ 260224 h 278145"/>
                  <a:gd name="connsiteX70" fmla="*/ 246709 w 320360"/>
                  <a:gd name="connsiteY70" fmla="*/ 263808 h 278145"/>
                  <a:gd name="connsiteX71" fmla="*/ 244766 w 320360"/>
                  <a:gd name="connsiteY71" fmla="*/ 264671 h 278145"/>
                  <a:gd name="connsiteX72" fmla="*/ 243414 w 320360"/>
                  <a:gd name="connsiteY72" fmla="*/ 268765 h 278145"/>
                  <a:gd name="connsiteX73" fmla="*/ 240420 w 320360"/>
                  <a:gd name="connsiteY73" fmla="*/ 269678 h 278145"/>
                  <a:gd name="connsiteX74" fmla="*/ 237269 w 320360"/>
                  <a:gd name="connsiteY74" fmla="*/ 267786 h 278145"/>
                  <a:gd name="connsiteX75" fmla="*/ 235009 w 320360"/>
                  <a:gd name="connsiteY75" fmla="*/ 264916 h 278145"/>
                  <a:gd name="connsiteX76" fmla="*/ 231049 w 320360"/>
                  <a:gd name="connsiteY76" fmla="*/ 265127 h 278145"/>
                  <a:gd name="connsiteX77" fmla="*/ 227031 w 320360"/>
                  <a:gd name="connsiteY77" fmla="*/ 267675 h 278145"/>
                  <a:gd name="connsiteX78" fmla="*/ 220069 w 320360"/>
                  <a:gd name="connsiteY78" fmla="*/ 269678 h 278145"/>
                  <a:gd name="connsiteX79" fmla="*/ 214445 w 320360"/>
                  <a:gd name="connsiteY79" fmla="*/ 276158 h 278145"/>
                  <a:gd name="connsiteX80" fmla="*/ 211425 w 320360"/>
                  <a:gd name="connsiteY80" fmla="*/ 277568 h 278145"/>
                  <a:gd name="connsiteX81" fmla="*/ 200605 w 320360"/>
                  <a:gd name="connsiteY81" fmla="*/ 277510 h 278145"/>
                  <a:gd name="connsiteX82" fmla="*/ 197134 w 320360"/>
                  <a:gd name="connsiteY82" fmla="*/ 274428 h 278145"/>
                  <a:gd name="connsiteX83" fmla="*/ 191769 w 320360"/>
                  <a:gd name="connsiteY83" fmla="*/ 275424 h 278145"/>
                  <a:gd name="connsiteX84" fmla="*/ 187361 w 320360"/>
                  <a:gd name="connsiteY84" fmla="*/ 278145 h 278145"/>
                  <a:gd name="connsiteX85" fmla="*/ 183442 w 320360"/>
                  <a:gd name="connsiteY85" fmla="*/ 277033 h 278145"/>
                  <a:gd name="connsiteX86" fmla="*/ 180122 w 320360"/>
                  <a:gd name="connsiteY86" fmla="*/ 273935 h 278145"/>
                  <a:gd name="connsiteX87" fmla="*/ 176528 w 320360"/>
                  <a:gd name="connsiteY87" fmla="*/ 267815 h 278145"/>
                  <a:gd name="connsiteX88" fmla="*/ 170321 w 320360"/>
                  <a:gd name="connsiteY88" fmla="*/ 267173 h 278145"/>
                  <a:gd name="connsiteX89" fmla="*/ 169051 w 320360"/>
                  <a:gd name="connsiteY89" fmla="*/ 263987 h 278145"/>
                  <a:gd name="connsiteX90" fmla="*/ 163752 w 320360"/>
                  <a:gd name="connsiteY90" fmla="*/ 261045 h 278145"/>
                  <a:gd name="connsiteX91" fmla="*/ 162816 w 320360"/>
                  <a:gd name="connsiteY91" fmla="*/ 258623 h 278145"/>
                  <a:gd name="connsiteX92" fmla="*/ 156473 w 320360"/>
                  <a:gd name="connsiteY92" fmla="*/ 251753 h 278145"/>
                  <a:gd name="connsiteX93" fmla="*/ 151843 w 320360"/>
                  <a:gd name="connsiteY93" fmla="*/ 248683 h 278145"/>
                  <a:gd name="connsiteX94" fmla="*/ 146523 w 320360"/>
                  <a:gd name="connsiteY94" fmla="*/ 249397 h 278145"/>
                  <a:gd name="connsiteX95" fmla="*/ 142259 w 320360"/>
                  <a:gd name="connsiteY95" fmla="*/ 251562 h 278145"/>
                  <a:gd name="connsiteX96" fmla="*/ 139392 w 320360"/>
                  <a:gd name="connsiteY96" fmla="*/ 250919 h 278145"/>
                  <a:gd name="connsiteX97" fmla="*/ 137630 w 320360"/>
                  <a:gd name="connsiteY97" fmla="*/ 248977 h 278145"/>
                  <a:gd name="connsiteX98" fmla="*/ 128958 w 320360"/>
                  <a:gd name="connsiteY98" fmla="*/ 249960 h 278145"/>
                  <a:gd name="connsiteX99" fmla="*/ 123942 w 320360"/>
                  <a:gd name="connsiteY99" fmla="*/ 244846 h 278145"/>
                  <a:gd name="connsiteX100" fmla="*/ 115299 w 320360"/>
                  <a:gd name="connsiteY100" fmla="*/ 244190 h 278145"/>
                  <a:gd name="connsiteX101" fmla="*/ 112497 w 320360"/>
                  <a:gd name="connsiteY101" fmla="*/ 241697 h 278145"/>
                  <a:gd name="connsiteX102" fmla="*/ 109580 w 320360"/>
                  <a:gd name="connsiteY102" fmla="*/ 241730 h 278145"/>
                  <a:gd name="connsiteX103" fmla="*/ 101483 w 320360"/>
                  <a:gd name="connsiteY103" fmla="*/ 235694 h 278145"/>
                  <a:gd name="connsiteX104" fmla="*/ 94997 w 320360"/>
                  <a:gd name="connsiteY104" fmla="*/ 229484 h 278145"/>
                  <a:gd name="connsiteX105" fmla="*/ 93255 w 320360"/>
                  <a:gd name="connsiteY105" fmla="*/ 228617 h 278145"/>
                  <a:gd name="connsiteX106" fmla="*/ 95490 w 320360"/>
                  <a:gd name="connsiteY106" fmla="*/ 221859 h 278145"/>
                  <a:gd name="connsiteX107" fmla="*/ 94940 w 320360"/>
                  <a:gd name="connsiteY107" fmla="*/ 217038 h 278145"/>
                  <a:gd name="connsiteX108" fmla="*/ 97285 w 320360"/>
                  <a:gd name="connsiteY108" fmla="*/ 217188 h 278145"/>
                  <a:gd name="connsiteX109" fmla="*/ 97606 w 320360"/>
                  <a:gd name="connsiteY109" fmla="*/ 211948 h 278145"/>
                  <a:gd name="connsiteX110" fmla="*/ 95535 w 320360"/>
                  <a:gd name="connsiteY110" fmla="*/ 209704 h 278145"/>
                  <a:gd name="connsiteX111" fmla="*/ 92434 w 320360"/>
                  <a:gd name="connsiteY111" fmla="*/ 211417 h 278145"/>
                  <a:gd name="connsiteX112" fmla="*/ 85685 w 320360"/>
                  <a:gd name="connsiteY112" fmla="*/ 219142 h 278145"/>
                  <a:gd name="connsiteX113" fmla="*/ 84025 w 320360"/>
                  <a:gd name="connsiteY113" fmla="*/ 220154 h 278145"/>
                  <a:gd name="connsiteX114" fmla="*/ 81322 w 320360"/>
                  <a:gd name="connsiteY114" fmla="*/ 218428 h 278145"/>
                  <a:gd name="connsiteX115" fmla="*/ 73184 w 320360"/>
                  <a:gd name="connsiteY115" fmla="*/ 214703 h 278145"/>
                  <a:gd name="connsiteX116" fmla="*/ 70427 w 320360"/>
                  <a:gd name="connsiteY116" fmla="*/ 210372 h 278145"/>
                  <a:gd name="connsiteX117" fmla="*/ 66734 w 320360"/>
                  <a:gd name="connsiteY117" fmla="*/ 207605 h 278145"/>
                  <a:gd name="connsiteX118" fmla="*/ 62594 w 320360"/>
                  <a:gd name="connsiteY118" fmla="*/ 207783 h 278145"/>
                  <a:gd name="connsiteX119" fmla="*/ 60757 w 320360"/>
                  <a:gd name="connsiteY119" fmla="*/ 204813 h 278145"/>
                  <a:gd name="connsiteX120" fmla="*/ 56284 w 320360"/>
                  <a:gd name="connsiteY120" fmla="*/ 203486 h 278145"/>
                  <a:gd name="connsiteX121" fmla="*/ 54994 w 320360"/>
                  <a:gd name="connsiteY121" fmla="*/ 201233 h 278145"/>
                  <a:gd name="connsiteX122" fmla="*/ 51510 w 320360"/>
                  <a:gd name="connsiteY122" fmla="*/ 199565 h 278145"/>
                  <a:gd name="connsiteX123" fmla="*/ 51001 w 320360"/>
                  <a:gd name="connsiteY123" fmla="*/ 195703 h 278145"/>
                  <a:gd name="connsiteX124" fmla="*/ 47554 w 320360"/>
                  <a:gd name="connsiteY124" fmla="*/ 194334 h 278145"/>
                  <a:gd name="connsiteX125" fmla="*/ 46696 w 320360"/>
                  <a:gd name="connsiteY125" fmla="*/ 192488 h 278145"/>
                  <a:gd name="connsiteX126" fmla="*/ 42419 w 320360"/>
                  <a:gd name="connsiteY126" fmla="*/ 189692 h 278145"/>
                  <a:gd name="connsiteX127" fmla="*/ 42054 w 320360"/>
                  <a:gd name="connsiteY127" fmla="*/ 186162 h 278145"/>
                  <a:gd name="connsiteX128" fmla="*/ 39461 w 320360"/>
                  <a:gd name="connsiteY128" fmla="*/ 183614 h 278145"/>
                  <a:gd name="connsiteX129" fmla="*/ 41770 w 320360"/>
                  <a:gd name="connsiteY129" fmla="*/ 180690 h 278145"/>
                  <a:gd name="connsiteX130" fmla="*/ 44326 w 320360"/>
                  <a:gd name="connsiteY130" fmla="*/ 180553 h 278145"/>
                  <a:gd name="connsiteX131" fmla="*/ 45287 w 320360"/>
                  <a:gd name="connsiteY131" fmla="*/ 178114 h 278145"/>
                  <a:gd name="connsiteX132" fmla="*/ 42156 w 320360"/>
                  <a:gd name="connsiteY132" fmla="*/ 171538 h 278145"/>
                  <a:gd name="connsiteX133" fmla="*/ 41573 w 320360"/>
                  <a:gd name="connsiteY133" fmla="*/ 168510 h 278145"/>
                  <a:gd name="connsiteX134" fmla="*/ 34606 w 320360"/>
                  <a:gd name="connsiteY134" fmla="*/ 160802 h 278145"/>
                  <a:gd name="connsiteX135" fmla="*/ 33575 w 320360"/>
                  <a:gd name="connsiteY135" fmla="*/ 150311 h 278145"/>
                  <a:gd name="connsiteX136" fmla="*/ 34544 w 320360"/>
                  <a:gd name="connsiteY136" fmla="*/ 146390 h 278145"/>
                  <a:gd name="connsiteX137" fmla="*/ 31780 w 320360"/>
                  <a:gd name="connsiteY137" fmla="*/ 144179 h 278145"/>
                  <a:gd name="connsiteX138" fmla="*/ 32149 w 320360"/>
                  <a:gd name="connsiteY138" fmla="*/ 141902 h 278145"/>
                  <a:gd name="connsiteX139" fmla="*/ 28801 w 320360"/>
                  <a:gd name="connsiteY139" fmla="*/ 133265 h 278145"/>
                  <a:gd name="connsiteX140" fmla="*/ 26661 w 320360"/>
                  <a:gd name="connsiteY140" fmla="*/ 132779 h 278145"/>
                  <a:gd name="connsiteX141" fmla="*/ 24800 w 320360"/>
                  <a:gd name="connsiteY141" fmla="*/ 129859 h 278145"/>
                  <a:gd name="connsiteX142" fmla="*/ 19793 w 320360"/>
                  <a:gd name="connsiteY142" fmla="*/ 127502 h 278145"/>
                  <a:gd name="connsiteX143" fmla="*/ 13975 w 320360"/>
                  <a:gd name="connsiteY143" fmla="*/ 128216 h 278145"/>
                  <a:gd name="connsiteX144" fmla="*/ 11154 w 320360"/>
                  <a:gd name="connsiteY144" fmla="*/ 127009 h 278145"/>
                  <a:gd name="connsiteX145" fmla="*/ 10233 w 320360"/>
                  <a:gd name="connsiteY145" fmla="*/ 124483 h 278145"/>
                  <a:gd name="connsiteX146" fmla="*/ 2851 w 320360"/>
                  <a:gd name="connsiteY146" fmla="*/ 119446 h 278145"/>
                  <a:gd name="connsiteX147" fmla="*/ 0 w 320360"/>
                  <a:gd name="connsiteY147" fmla="*/ 110473 h 278145"/>
                  <a:gd name="connsiteX148" fmla="*/ 4 w 320360"/>
                  <a:gd name="connsiteY148" fmla="*/ 110282 h 278145"/>
                  <a:gd name="connsiteX149" fmla="*/ 4425 w 320360"/>
                  <a:gd name="connsiteY149" fmla="*/ 106337 h 278145"/>
                  <a:gd name="connsiteX150" fmla="*/ 9276 w 320360"/>
                  <a:gd name="connsiteY150" fmla="*/ 104661 h 278145"/>
                  <a:gd name="connsiteX151" fmla="*/ 13273 w 320360"/>
                  <a:gd name="connsiteY151" fmla="*/ 102263 h 278145"/>
                  <a:gd name="connsiteX152" fmla="*/ 17582 w 320360"/>
                  <a:gd name="connsiteY152" fmla="*/ 102678 h 278145"/>
                  <a:gd name="connsiteX153" fmla="*/ 21275 w 320360"/>
                  <a:gd name="connsiteY153" fmla="*/ 101148 h 278145"/>
                  <a:gd name="connsiteX154" fmla="*/ 22524 w 320360"/>
                  <a:gd name="connsiteY154" fmla="*/ 98638 h 278145"/>
                  <a:gd name="connsiteX155" fmla="*/ 27515 w 320360"/>
                  <a:gd name="connsiteY155" fmla="*/ 100011 h 278145"/>
                  <a:gd name="connsiteX156" fmla="*/ 30366 w 320360"/>
                  <a:gd name="connsiteY156" fmla="*/ 98467 h 278145"/>
                  <a:gd name="connsiteX157" fmla="*/ 34368 w 320360"/>
                  <a:gd name="connsiteY157" fmla="*/ 98418 h 278145"/>
                  <a:gd name="connsiteX158" fmla="*/ 40722 w 320360"/>
                  <a:gd name="connsiteY158" fmla="*/ 99687 h 278145"/>
                  <a:gd name="connsiteX159" fmla="*/ 44482 w 320360"/>
                  <a:gd name="connsiteY159" fmla="*/ 93236 h 278145"/>
                  <a:gd name="connsiteX160" fmla="*/ 46211 w 320360"/>
                  <a:gd name="connsiteY160" fmla="*/ 93543 h 278145"/>
                  <a:gd name="connsiteX161" fmla="*/ 51136 w 320360"/>
                  <a:gd name="connsiteY161" fmla="*/ 91647 h 278145"/>
                  <a:gd name="connsiteX162" fmla="*/ 55240 w 320360"/>
                  <a:gd name="connsiteY162" fmla="*/ 85927 h 278145"/>
                  <a:gd name="connsiteX163" fmla="*/ 60445 w 320360"/>
                  <a:gd name="connsiteY163" fmla="*/ 85914 h 278145"/>
                  <a:gd name="connsiteX164" fmla="*/ 62651 w 320360"/>
                  <a:gd name="connsiteY164" fmla="*/ 85018 h 278145"/>
                  <a:gd name="connsiteX165" fmla="*/ 65309 w 320360"/>
                  <a:gd name="connsiteY165" fmla="*/ 85802 h 278145"/>
                  <a:gd name="connsiteX166" fmla="*/ 69080 w 320360"/>
                  <a:gd name="connsiteY166" fmla="*/ 84375 h 278145"/>
                  <a:gd name="connsiteX167" fmla="*/ 74786 w 320360"/>
                  <a:gd name="connsiteY167" fmla="*/ 83413 h 278145"/>
                  <a:gd name="connsiteX168" fmla="*/ 75546 w 320360"/>
                  <a:gd name="connsiteY168" fmla="*/ 81032 h 278145"/>
                  <a:gd name="connsiteX169" fmla="*/ 78783 w 320360"/>
                  <a:gd name="connsiteY169" fmla="*/ 79181 h 278145"/>
                  <a:gd name="connsiteX170" fmla="*/ 83281 w 320360"/>
                  <a:gd name="connsiteY170" fmla="*/ 79451 h 278145"/>
                  <a:gd name="connsiteX171" fmla="*/ 89599 w 320360"/>
                  <a:gd name="connsiteY171" fmla="*/ 78800 h 278145"/>
                  <a:gd name="connsiteX172" fmla="*/ 91008 w 320360"/>
                  <a:gd name="connsiteY172" fmla="*/ 75498 h 278145"/>
                  <a:gd name="connsiteX173" fmla="*/ 96608 w 320360"/>
                  <a:gd name="connsiteY173" fmla="*/ 71822 h 278145"/>
                  <a:gd name="connsiteX174" fmla="*/ 102338 w 320360"/>
                  <a:gd name="connsiteY174" fmla="*/ 70258 h 278145"/>
                  <a:gd name="connsiteX175" fmla="*/ 106639 w 320360"/>
                  <a:gd name="connsiteY175" fmla="*/ 67400 h 278145"/>
                  <a:gd name="connsiteX176" fmla="*/ 108294 w 320360"/>
                  <a:gd name="connsiteY176" fmla="*/ 63994 h 278145"/>
                  <a:gd name="connsiteX177" fmla="*/ 113228 w 320360"/>
                  <a:gd name="connsiteY177" fmla="*/ 61376 h 278145"/>
                  <a:gd name="connsiteX178" fmla="*/ 113693 w 320360"/>
                  <a:gd name="connsiteY178" fmla="*/ 58128 h 278145"/>
                  <a:gd name="connsiteX179" fmla="*/ 120187 w 320360"/>
                  <a:gd name="connsiteY179" fmla="*/ 57418 h 278145"/>
                  <a:gd name="connsiteX180" fmla="*/ 122948 w 320360"/>
                  <a:gd name="connsiteY180" fmla="*/ 56440 h 278145"/>
                  <a:gd name="connsiteX181" fmla="*/ 127208 w 320360"/>
                  <a:gd name="connsiteY181" fmla="*/ 56319 h 278145"/>
                  <a:gd name="connsiteX182" fmla="*/ 127491 w 320360"/>
                  <a:gd name="connsiteY182" fmla="*/ 52988 h 278145"/>
                  <a:gd name="connsiteX183" fmla="*/ 130732 w 320360"/>
                  <a:gd name="connsiteY183" fmla="*/ 52175 h 278145"/>
                  <a:gd name="connsiteX184" fmla="*/ 130884 w 320360"/>
                  <a:gd name="connsiteY184" fmla="*/ 49537 h 278145"/>
                  <a:gd name="connsiteX185" fmla="*/ 132971 w 320360"/>
                  <a:gd name="connsiteY185" fmla="*/ 44060 h 278145"/>
                  <a:gd name="connsiteX186" fmla="*/ 136044 w 320360"/>
                  <a:gd name="connsiteY186" fmla="*/ 42990 h 278145"/>
                  <a:gd name="connsiteX187" fmla="*/ 139564 w 320360"/>
                  <a:gd name="connsiteY187" fmla="*/ 43430 h 278145"/>
                  <a:gd name="connsiteX188" fmla="*/ 144930 w 320360"/>
                  <a:gd name="connsiteY188" fmla="*/ 39879 h 278145"/>
                  <a:gd name="connsiteX189" fmla="*/ 145443 w 320360"/>
                  <a:gd name="connsiteY189" fmla="*/ 39236 h 278145"/>
                  <a:gd name="connsiteX190" fmla="*/ 146026 w 320360"/>
                  <a:gd name="connsiteY190" fmla="*/ 38087 h 278145"/>
                  <a:gd name="connsiteX191" fmla="*/ 146577 w 320360"/>
                  <a:gd name="connsiteY191" fmla="*/ 42791 h 278145"/>
                  <a:gd name="connsiteX192" fmla="*/ 143977 w 320360"/>
                  <a:gd name="connsiteY192" fmla="*/ 45629 h 278145"/>
                  <a:gd name="connsiteX193" fmla="*/ 146860 w 320360"/>
                  <a:gd name="connsiteY193" fmla="*/ 50773 h 278145"/>
                  <a:gd name="connsiteX194" fmla="*/ 143911 w 320360"/>
                  <a:gd name="connsiteY194" fmla="*/ 52469 h 278145"/>
                  <a:gd name="connsiteX195" fmla="*/ 144379 w 320360"/>
                  <a:gd name="connsiteY195" fmla="*/ 55560 h 278145"/>
                  <a:gd name="connsiteX196" fmla="*/ 141890 w 320360"/>
                  <a:gd name="connsiteY196" fmla="*/ 58555 h 278145"/>
                  <a:gd name="connsiteX197" fmla="*/ 144289 w 320360"/>
                  <a:gd name="connsiteY197" fmla="*/ 60210 h 278145"/>
                  <a:gd name="connsiteX198" fmla="*/ 148820 w 320360"/>
                  <a:gd name="connsiteY198" fmla="*/ 60659 h 278145"/>
                  <a:gd name="connsiteX199" fmla="*/ 151392 w 320360"/>
                  <a:gd name="connsiteY199" fmla="*/ 59161 h 278145"/>
                  <a:gd name="connsiteX200" fmla="*/ 156921 w 320360"/>
                  <a:gd name="connsiteY200" fmla="*/ 58360 h 278145"/>
                  <a:gd name="connsiteX201" fmla="*/ 170888 w 320360"/>
                  <a:gd name="connsiteY201" fmla="*/ 60070 h 278145"/>
                  <a:gd name="connsiteX202" fmla="*/ 172671 w 320360"/>
                  <a:gd name="connsiteY202" fmla="*/ 58870 h 278145"/>
                  <a:gd name="connsiteX203" fmla="*/ 175090 w 320360"/>
                  <a:gd name="connsiteY203" fmla="*/ 61073 h 278145"/>
                  <a:gd name="connsiteX204" fmla="*/ 181174 w 320360"/>
                  <a:gd name="connsiteY204" fmla="*/ 63073 h 278145"/>
                  <a:gd name="connsiteX205" fmla="*/ 189074 w 320360"/>
                  <a:gd name="connsiteY205" fmla="*/ 67180 h 278145"/>
                  <a:gd name="connsiteX206" fmla="*/ 191136 w 320360"/>
                  <a:gd name="connsiteY206" fmla="*/ 71606 h 278145"/>
                  <a:gd name="connsiteX207" fmla="*/ 194217 w 320360"/>
                  <a:gd name="connsiteY207" fmla="*/ 71117 h 278145"/>
                  <a:gd name="connsiteX208" fmla="*/ 197853 w 320360"/>
                  <a:gd name="connsiteY208" fmla="*/ 68122 h 278145"/>
                  <a:gd name="connsiteX209" fmla="*/ 199229 w 320360"/>
                  <a:gd name="connsiteY209" fmla="*/ 70876 h 278145"/>
                  <a:gd name="connsiteX210" fmla="*/ 204479 w 320360"/>
                  <a:gd name="connsiteY210" fmla="*/ 75220 h 278145"/>
                  <a:gd name="connsiteX211" fmla="*/ 209195 w 320360"/>
                  <a:gd name="connsiteY211" fmla="*/ 76087 h 278145"/>
                  <a:gd name="connsiteX212" fmla="*/ 212321 w 320360"/>
                  <a:gd name="connsiteY212" fmla="*/ 75195 h 278145"/>
                  <a:gd name="connsiteX213" fmla="*/ 214864 w 320360"/>
                  <a:gd name="connsiteY213" fmla="*/ 77140 h 278145"/>
                  <a:gd name="connsiteX214" fmla="*/ 222767 w 320360"/>
                  <a:gd name="connsiteY214" fmla="*/ 72702 h 278145"/>
                  <a:gd name="connsiteX215" fmla="*/ 223453 w 320360"/>
                  <a:gd name="connsiteY215" fmla="*/ 71229 h 278145"/>
                  <a:gd name="connsiteX216" fmla="*/ 226124 w 320360"/>
                  <a:gd name="connsiteY216" fmla="*/ 65463 h 278145"/>
                  <a:gd name="connsiteX217" fmla="*/ 227286 w 320360"/>
                  <a:gd name="connsiteY217" fmla="*/ 65570 h 278145"/>
                  <a:gd name="connsiteX218" fmla="*/ 228363 w 320360"/>
                  <a:gd name="connsiteY218" fmla="*/ 70723 h 278145"/>
                  <a:gd name="connsiteX219" fmla="*/ 231004 w 320360"/>
                  <a:gd name="connsiteY219" fmla="*/ 70175 h 278145"/>
                  <a:gd name="connsiteX220" fmla="*/ 231546 w 320360"/>
                  <a:gd name="connsiteY220" fmla="*/ 68001 h 278145"/>
                  <a:gd name="connsiteX221" fmla="*/ 235042 w 320360"/>
                  <a:gd name="connsiteY221" fmla="*/ 67313 h 278145"/>
                  <a:gd name="connsiteX222" fmla="*/ 238579 w 320360"/>
                  <a:gd name="connsiteY222" fmla="*/ 69204 h 278145"/>
                  <a:gd name="connsiteX223" fmla="*/ 239643 w 320360"/>
                  <a:gd name="connsiteY223" fmla="*/ 66641 h 278145"/>
                  <a:gd name="connsiteX224" fmla="*/ 239187 w 320360"/>
                  <a:gd name="connsiteY224" fmla="*/ 62990 h 278145"/>
                  <a:gd name="connsiteX225" fmla="*/ 244909 w 320360"/>
                  <a:gd name="connsiteY225" fmla="*/ 63036 h 278145"/>
                  <a:gd name="connsiteX226" fmla="*/ 253105 w 320360"/>
                  <a:gd name="connsiteY226" fmla="*/ 67155 h 278145"/>
                  <a:gd name="connsiteX227" fmla="*/ 253298 w 320360"/>
                  <a:gd name="connsiteY227" fmla="*/ 69130 h 278145"/>
                  <a:gd name="connsiteX228" fmla="*/ 257899 w 320360"/>
                  <a:gd name="connsiteY228" fmla="*/ 67902 h 278145"/>
                  <a:gd name="connsiteX229" fmla="*/ 265186 w 320360"/>
                  <a:gd name="connsiteY229" fmla="*/ 70598 h 278145"/>
                  <a:gd name="connsiteX230" fmla="*/ 264611 w 320360"/>
                  <a:gd name="connsiteY230" fmla="*/ 73506 h 278145"/>
                  <a:gd name="connsiteX231" fmla="*/ 261161 w 320360"/>
                  <a:gd name="connsiteY231" fmla="*/ 77273 h 278145"/>
                  <a:gd name="connsiteX232" fmla="*/ 262640 w 320360"/>
                  <a:gd name="connsiteY232" fmla="*/ 80969 h 278145"/>
                  <a:gd name="connsiteX233" fmla="*/ 266924 w 320360"/>
                  <a:gd name="connsiteY233" fmla="*/ 86159 h 278145"/>
                  <a:gd name="connsiteX234" fmla="*/ 270297 w 320360"/>
                  <a:gd name="connsiteY234" fmla="*/ 82737 h 278145"/>
                  <a:gd name="connsiteX235" fmla="*/ 274047 w 320360"/>
                  <a:gd name="connsiteY235" fmla="*/ 83616 h 278145"/>
                  <a:gd name="connsiteX236" fmla="*/ 277552 w 320360"/>
                  <a:gd name="connsiteY236" fmla="*/ 85732 h 278145"/>
                  <a:gd name="connsiteX237" fmla="*/ 279548 w 320360"/>
                  <a:gd name="connsiteY237" fmla="*/ 89772 h 278145"/>
                  <a:gd name="connsiteX238" fmla="*/ 286786 w 320360"/>
                  <a:gd name="connsiteY238" fmla="*/ 92431 h 278145"/>
                  <a:gd name="connsiteX239" fmla="*/ 290586 w 320360"/>
                  <a:gd name="connsiteY239" fmla="*/ 92295 h 278145"/>
                  <a:gd name="connsiteX240" fmla="*/ 293942 w 320360"/>
                  <a:gd name="connsiteY240" fmla="*/ 94887 h 278145"/>
                  <a:gd name="connsiteX241" fmla="*/ 296961 w 320360"/>
                  <a:gd name="connsiteY241" fmla="*/ 94937 h 278145"/>
                  <a:gd name="connsiteX242" fmla="*/ 297717 w 320360"/>
                  <a:gd name="connsiteY242" fmla="*/ 92569 h 278145"/>
                  <a:gd name="connsiteX243" fmla="*/ 306919 w 320360"/>
                  <a:gd name="connsiteY243" fmla="*/ 93535 h 278145"/>
                  <a:gd name="connsiteX244" fmla="*/ 309273 w 320360"/>
                  <a:gd name="connsiteY244" fmla="*/ 91880 h 278145"/>
                  <a:gd name="connsiteX245" fmla="*/ 311159 w 320360"/>
                  <a:gd name="connsiteY245" fmla="*/ 92394 h 278145"/>
                  <a:gd name="connsiteX246" fmla="*/ 318360 w 320360"/>
                  <a:gd name="connsiteY246" fmla="*/ 90353 h 278145"/>
                  <a:gd name="connsiteX247" fmla="*/ 320360 w 320360"/>
                  <a:gd name="connsiteY247" fmla="*/ 93045 h 278145"/>
                  <a:gd name="connsiteX248" fmla="*/ 319859 w 320360"/>
                  <a:gd name="connsiteY248" fmla="*/ 95481 h 278145"/>
                  <a:gd name="connsiteX249" fmla="*/ 317551 w 320360"/>
                  <a:gd name="connsiteY249" fmla="*/ 96315 h 278145"/>
                  <a:gd name="connsiteX250" fmla="*/ 316532 w 320360"/>
                  <a:gd name="connsiteY250" fmla="*/ 98799 h 278145"/>
                  <a:gd name="connsiteX251" fmla="*/ 314055 w 320360"/>
                  <a:gd name="connsiteY251" fmla="*/ 99430 h 278145"/>
                  <a:gd name="connsiteX252" fmla="*/ 311175 w 320360"/>
                  <a:gd name="connsiteY252" fmla="*/ 106009 h 278145"/>
                  <a:gd name="connsiteX253" fmla="*/ 313258 w 320360"/>
                  <a:gd name="connsiteY253" fmla="*/ 109589 h 278145"/>
                  <a:gd name="connsiteX254" fmla="*/ 313603 w 320360"/>
                  <a:gd name="connsiteY254" fmla="*/ 112365 h 278145"/>
                  <a:gd name="connsiteX255" fmla="*/ 312288 w 320360"/>
                  <a:gd name="connsiteY255" fmla="*/ 115497 h 278145"/>
                  <a:gd name="connsiteX256" fmla="*/ 284363 w 320360"/>
                  <a:gd name="connsiteY256" fmla="*/ 220 h 278145"/>
                  <a:gd name="connsiteX257" fmla="*/ 286346 w 320360"/>
                  <a:gd name="connsiteY257" fmla="*/ 282 h 278145"/>
                  <a:gd name="connsiteX258" fmla="*/ 285854 w 320360"/>
                  <a:gd name="connsiteY258" fmla="*/ 7218 h 278145"/>
                  <a:gd name="connsiteX259" fmla="*/ 283701 w 320360"/>
                  <a:gd name="connsiteY259" fmla="*/ 8782 h 278145"/>
                  <a:gd name="connsiteX260" fmla="*/ 281051 w 320360"/>
                  <a:gd name="connsiteY260" fmla="*/ 8546 h 278145"/>
                  <a:gd name="connsiteX261" fmla="*/ 275362 w 320360"/>
                  <a:gd name="connsiteY261" fmla="*/ 11923 h 278145"/>
                  <a:gd name="connsiteX262" fmla="*/ 272827 w 320360"/>
                  <a:gd name="connsiteY262" fmla="*/ 9653 h 278145"/>
                  <a:gd name="connsiteX263" fmla="*/ 274327 w 320360"/>
                  <a:gd name="connsiteY263" fmla="*/ 5451 h 278145"/>
                  <a:gd name="connsiteX264" fmla="*/ 278118 w 320360"/>
                  <a:gd name="connsiteY264" fmla="*/ 1697 h 278145"/>
                  <a:gd name="connsiteX265" fmla="*/ 282452 w 320360"/>
                  <a:gd name="connsiteY265" fmla="*/ 0 h 278145"/>
                  <a:gd name="connsiteX266" fmla="*/ 284363 w 320360"/>
                  <a:gd name="connsiteY266" fmla="*/ 220 h 27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</a:cxnLst>
                <a:rect l="l" t="t" r="r" b="b"/>
                <a:pathLst>
                  <a:path w="320360" h="278145">
                    <a:moveTo>
                      <a:pt x="312288" y="115497"/>
                    </a:moveTo>
                    <a:lnTo>
                      <a:pt x="310575" y="119139"/>
                    </a:lnTo>
                    <a:lnTo>
                      <a:pt x="313040" y="120641"/>
                    </a:lnTo>
                    <a:lnTo>
                      <a:pt x="315603" y="125341"/>
                    </a:lnTo>
                    <a:lnTo>
                      <a:pt x="315583" y="128780"/>
                    </a:lnTo>
                    <a:lnTo>
                      <a:pt x="313003" y="132904"/>
                    </a:lnTo>
                    <a:lnTo>
                      <a:pt x="314815" y="137102"/>
                    </a:lnTo>
                    <a:lnTo>
                      <a:pt x="310275" y="143453"/>
                    </a:lnTo>
                    <a:lnTo>
                      <a:pt x="304302" y="138504"/>
                    </a:lnTo>
                    <a:lnTo>
                      <a:pt x="299422" y="136530"/>
                    </a:lnTo>
                    <a:lnTo>
                      <a:pt x="296682" y="134642"/>
                    </a:lnTo>
                    <a:lnTo>
                      <a:pt x="295996" y="140537"/>
                    </a:lnTo>
                    <a:lnTo>
                      <a:pt x="301098" y="144520"/>
                    </a:lnTo>
                    <a:lnTo>
                      <a:pt x="302064" y="147353"/>
                    </a:lnTo>
                    <a:lnTo>
                      <a:pt x="304298" y="148465"/>
                    </a:lnTo>
                    <a:lnTo>
                      <a:pt x="302031" y="151431"/>
                    </a:lnTo>
                    <a:lnTo>
                      <a:pt x="302396" y="158035"/>
                    </a:lnTo>
                    <a:lnTo>
                      <a:pt x="298596" y="159263"/>
                    </a:lnTo>
                    <a:lnTo>
                      <a:pt x="296966" y="161449"/>
                    </a:lnTo>
                    <a:lnTo>
                      <a:pt x="293856" y="160827"/>
                    </a:lnTo>
                    <a:lnTo>
                      <a:pt x="289731" y="162142"/>
                    </a:lnTo>
                    <a:lnTo>
                      <a:pt x="288248" y="161400"/>
                    </a:lnTo>
                    <a:lnTo>
                      <a:pt x="284116" y="155629"/>
                    </a:lnTo>
                    <a:lnTo>
                      <a:pt x="281602" y="150775"/>
                    </a:lnTo>
                    <a:lnTo>
                      <a:pt x="277219" y="153762"/>
                    </a:lnTo>
                    <a:lnTo>
                      <a:pt x="271948" y="151729"/>
                    </a:lnTo>
                    <a:lnTo>
                      <a:pt x="269886" y="151904"/>
                    </a:lnTo>
                    <a:lnTo>
                      <a:pt x="265942" y="149900"/>
                    </a:lnTo>
                    <a:lnTo>
                      <a:pt x="264069" y="149937"/>
                    </a:lnTo>
                    <a:lnTo>
                      <a:pt x="261920" y="147448"/>
                    </a:lnTo>
                    <a:lnTo>
                      <a:pt x="258511" y="147046"/>
                    </a:lnTo>
                    <a:lnTo>
                      <a:pt x="256038" y="150145"/>
                    </a:lnTo>
                    <a:lnTo>
                      <a:pt x="252829" y="157060"/>
                    </a:lnTo>
                    <a:lnTo>
                      <a:pt x="249773" y="159056"/>
                    </a:lnTo>
                    <a:lnTo>
                      <a:pt x="247871" y="161822"/>
                    </a:lnTo>
                    <a:lnTo>
                      <a:pt x="245312" y="160437"/>
                    </a:lnTo>
                    <a:lnTo>
                      <a:pt x="241463" y="160076"/>
                    </a:lnTo>
                    <a:lnTo>
                      <a:pt x="237560" y="162171"/>
                    </a:lnTo>
                    <a:lnTo>
                      <a:pt x="234594" y="161777"/>
                    </a:lnTo>
                    <a:lnTo>
                      <a:pt x="230416" y="166573"/>
                    </a:lnTo>
                    <a:lnTo>
                      <a:pt x="221256" y="164917"/>
                    </a:lnTo>
                    <a:lnTo>
                      <a:pt x="218035" y="167551"/>
                    </a:lnTo>
                    <a:lnTo>
                      <a:pt x="219621" y="171265"/>
                    </a:lnTo>
                    <a:lnTo>
                      <a:pt x="222895" y="172986"/>
                    </a:lnTo>
                    <a:lnTo>
                      <a:pt x="224928" y="169423"/>
                    </a:lnTo>
                    <a:lnTo>
                      <a:pt x="228749" y="169920"/>
                    </a:lnTo>
                    <a:lnTo>
                      <a:pt x="231152" y="173355"/>
                    </a:lnTo>
                    <a:lnTo>
                      <a:pt x="230905" y="175845"/>
                    </a:lnTo>
                    <a:lnTo>
                      <a:pt x="232281" y="179686"/>
                    </a:lnTo>
                    <a:lnTo>
                      <a:pt x="230084" y="182581"/>
                    </a:lnTo>
                    <a:lnTo>
                      <a:pt x="235104" y="184685"/>
                    </a:lnTo>
                    <a:lnTo>
                      <a:pt x="234869" y="193421"/>
                    </a:lnTo>
                    <a:lnTo>
                      <a:pt x="232976" y="196359"/>
                    </a:lnTo>
                    <a:lnTo>
                      <a:pt x="234110" y="201963"/>
                    </a:lnTo>
                    <a:lnTo>
                      <a:pt x="235597" y="205145"/>
                    </a:lnTo>
                    <a:lnTo>
                      <a:pt x="234496" y="208211"/>
                    </a:lnTo>
                    <a:lnTo>
                      <a:pt x="235165" y="212214"/>
                    </a:lnTo>
                    <a:lnTo>
                      <a:pt x="234418" y="216080"/>
                    </a:lnTo>
                    <a:lnTo>
                      <a:pt x="236077" y="223033"/>
                    </a:lnTo>
                    <a:lnTo>
                      <a:pt x="239031" y="228127"/>
                    </a:lnTo>
                    <a:lnTo>
                      <a:pt x="248578" y="227335"/>
                    </a:lnTo>
                    <a:lnTo>
                      <a:pt x="252711" y="228994"/>
                    </a:lnTo>
                    <a:lnTo>
                      <a:pt x="256408" y="232906"/>
                    </a:lnTo>
                    <a:lnTo>
                      <a:pt x="257603" y="236308"/>
                    </a:lnTo>
                    <a:lnTo>
                      <a:pt x="260228" y="238341"/>
                    </a:lnTo>
                    <a:lnTo>
                      <a:pt x="263863" y="244161"/>
                    </a:lnTo>
                    <a:lnTo>
                      <a:pt x="259254" y="250433"/>
                    </a:lnTo>
                    <a:lnTo>
                      <a:pt x="256954" y="257502"/>
                    </a:lnTo>
                    <a:lnTo>
                      <a:pt x="253910" y="256971"/>
                    </a:lnTo>
                    <a:lnTo>
                      <a:pt x="249223" y="260224"/>
                    </a:lnTo>
                    <a:lnTo>
                      <a:pt x="246709" y="263808"/>
                    </a:lnTo>
                    <a:lnTo>
                      <a:pt x="244766" y="264671"/>
                    </a:lnTo>
                    <a:lnTo>
                      <a:pt x="243414" y="268765"/>
                    </a:lnTo>
                    <a:lnTo>
                      <a:pt x="240420" y="269678"/>
                    </a:lnTo>
                    <a:lnTo>
                      <a:pt x="237269" y="267786"/>
                    </a:lnTo>
                    <a:lnTo>
                      <a:pt x="235009" y="264916"/>
                    </a:lnTo>
                    <a:lnTo>
                      <a:pt x="231049" y="265127"/>
                    </a:lnTo>
                    <a:lnTo>
                      <a:pt x="227031" y="267675"/>
                    </a:lnTo>
                    <a:lnTo>
                      <a:pt x="220069" y="269678"/>
                    </a:lnTo>
                    <a:lnTo>
                      <a:pt x="214445" y="276158"/>
                    </a:lnTo>
                    <a:lnTo>
                      <a:pt x="211425" y="277568"/>
                    </a:lnTo>
                    <a:lnTo>
                      <a:pt x="200605" y="277510"/>
                    </a:lnTo>
                    <a:lnTo>
                      <a:pt x="197134" y="274428"/>
                    </a:lnTo>
                    <a:lnTo>
                      <a:pt x="191769" y="275424"/>
                    </a:lnTo>
                    <a:lnTo>
                      <a:pt x="187361" y="278145"/>
                    </a:lnTo>
                    <a:lnTo>
                      <a:pt x="183442" y="277033"/>
                    </a:lnTo>
                    <a:lnTo>
                      <a:pt x="180122" y="273935"/>
                    </a:lnTo>
                    <a:lnTo>
                      <a:pt x="176528" y="267815"/>
                    </a:lnTo>
                    <a:lnTo>
                      <a:pt x="170321" y="267173"/>
                    </a:lnTo>
                    <a:lnTo>
                      <a:pt x="169051" y="263987"/>
                    </a:lnTo>
                    <a:lnTo>
                      <a:pt x="163752" y="261045"/>
                    </a:lnTo>
                    <a:lnTo>
                      <a:pt x="162816" y="258623"/>
                    </a:lnTo>
                    <a:lnTo>
                      <a:pt x="156473" y="251753"/>
                    </a:lnTo>
                    <a:lnTo>
                      <a:pt x="151843" y="248683"/>
                    </a:lnTo>
                    <a:lnTo>
                      <a:pt x="146523" y="249397"/>
                    </a:lnTo>
                    <a:lnTo>
                      <a:pt x="142259" y="251562"/>
                    </a:lnTo>
                    <a:lnTo>
                      <a:pt x="139392" y="250919"/>
                    </a:lnTo>
                    <a:lnTo>
                      <a:pt x="137630" y="248977"/>
                    </a:lnTo>
                    <a:lnTo>
                      <a:pt x="128958" y="249960"/>
                    </a:lnTo>
                    <a:lnTo>
                      <a:pt x="123942" y="244846"/>
                    </a:lnTo>
                    <a:lnTo>
                      <a:pt x="115299" y="244190"/>
                    </a:lnTo>
                    <a:lnTo>
                      <a:pt x="112497" y="241697"/>
                    </a:lnTo>
                    <a:lnTo>
                      <a:pt x="109580" y="241730"/>
                    </a:lnTo>
                    <a:lnTo>
                      <a:pt x="101483" y="235694"/>
                    </a:lnTo>
                    <a:lnTo>
                      <a:pt x="94997" y="229484"/>
                    </a:lnTo>
                    <a:lnTo>
                      <a:pt x="93255" y="228617"/>
                    </a:lnTo>
                    <a:lnTo>
                      <a:pt x="95490" y="221859"/>
                    </a:lnTo>
                    <a:lnTo>
                      <a:pt x="94940" y="217038"/>
                    </a:lnTo>
                    <a:lnTo>
                      <a:pt x="97285" y="217188"/>
                    </a:lnTo>
                    <a:lnTo>
                      <a:pt x="97606" y="211948"/>
                    </a:lnTo>
                    <a:lnTo>
                      <a:pt x="95535" y="209704"/>
                    </a:lnTo>
                    <a:lnTo>
                      <a:pt x="92434" y="211417"/>
                    </a:lnTo>
                    <a:lnTo>
                      <a:pt x="85685" y="219142"/>
                    </a:lnTo>
                    <a:lnTo>
                      <a:pt x="84025" y="220154"/>
                    </a:lnTo>
                    <a:lnTo>
                      <a:pt x="81322" y="218428"/>
                    </a:lnTo>
                    <a:lnTo>
                      <a:pt x="73184" y="214703"/>
                    </a:lnTo>
                    <a:lnTo>
                      <a:pt x="70427" y="210372"/>
                    </a:lnTo>
                    <a:lnTo>
                      <a:pt x="66734" y="207605"/>
                    </a:lnTo>
                    <a:lnTo>
                      <a:pt x="62594" y="207783"/>
                    </a:lnTo>
                    <a:lnTo>
                      <a:pt x="60757" y="204813"/>
                    </a:lnTo>
                    <a:lnTo>
                      <a:pt x="56284" y="203486"/>
                    </a:lnTo>
                    <a:lnTo>
                      <a:pt x="54994" y="201233"/>
                    </a:lnTo>
                    <a:lnTo>
                      <a:pt x="51510" y="199565"/>
                    </a:lnTo>
                    <a:lnTo>
                      <a:pt x="51001" y="195703"/>
                    </a:lnTo>
                    <a:lnTo>
                      <a:pt x="47554" y="194334"/>
                    </a:lnTo>
                    <a:lnTo>
                      <a:pt x="46696" y="192488"/>
                    </a:lnTo>
                    <a:lnTo>
                      <a:pt x="42419" y="189692"/>
                    </a:lnTo>
                    <a:lnTo>
                      <a:pt x="42054" y="186162"/>
                    </a:lnTo>
                    <a:lnTo>
                      <a:pt x="39461" y="183614"/>
                    </a:lnTo>
                    <a:lnTo>
                      <a:pt x="41770" y="180690"/>
                    </a:lnTo>
                    <a:lnTo>
                      <a:pt x="44326" y="180553"/>
                    </a:lnTo>
                    <a:lnTo>
                      <a:pt x="45287" y="178114"/>
                    </a:lnTo>
                    <a:lnTo>
                      <a:pt x="42156" y="171538"/>
                    </a:lnTo>
                    <a:lnTo>
                      <a:pt x="41573" y="168510"/>
                    </a:lnTo>
                    <a:lnTo>
                      <a:pt x="34606" y="160802"/>
                    </a:lnTo>
                    <a:lnTo>
                      <a:pt x="33575" y="150311"/>
                    </a:lnTo>
                    <a:lnTo>
                      <a:pt x="34544" y="146390"/>
                    </a:lnTo>
                    <a:lnTo>
                      <a:pt x="31780" y="144179"/>
                    </a:lnTo>
                    <a:lnTo>
                      <a:pt x="32149" y="141902"/>
                    </a:lnTo>
                    <a:lnTo>
                      <a:pt x="28801" y="133265"/>
                    </a:lnTo>
                    <a:lnTo>
                      <a:pt x="26661" y="132779"/>
                    </a:lnTo>
                    <a:lnTo>
                      <a:pt x="24800" y="129859"/>
                    </a:lnTo>
                    <a:lnTo>
                      <a:pt x="19793" y="127502"/>
                    </a:lnTo>
                    <a:lnTo>
                      <a:pt x="13975" y="128216"/>
                    </a:lnTo>
                    <a:lnTo>
                      <a:pt x="11154" y="127009"/>
                    </a:lnTo>
                    <a:lnTo>
                      <a:pt x="10233" y="124483"/>
                    </a:lnTo>
                    <a:lnTo>
                      <a:pt x="2851" y="119446"/>
                    </a:lnTo>
                    <a:lnTo>
                      <a:pt x="0" y="110473"/>
                    </a:lnTo>
                    <a:lnTo>
                      <a:pt x="4" y="110282"/>
                    </a:lnTo>
                    <a:lnTo>
                      <a:pt x="4425" y="106337"/>
                    </a:lnTo>
                    <a:lnTo>
                      <a:pt x="9276" y="104661"/>
                    </a:lnTo>
                    <a:lnTo>
                      <a:pt x="13273" y="102263"/>
                    </a:lnTo>
                    <a:lnTo>
                      <a:pt x="17582" y="102678"/>
                    </a:lnTo>
                    <a:lnTo>
                      <a:pt x="21275" y="101148"/>
                    </a:lnTo>
                    <a:lnTo>
                      <a:pt x="22524" y="98638"/>
                    </a:lnTo>
                    <a:lnTo>
                      <a:pt x="27515" y="100011"/>
                    </a:lnTo>
                    <a:lnTo>
                      <a:pt x="30366" y="98467"/>
                    </a:lnTo>
                    <a:lnTo>
                      <a:pt x="34368" y="98418"/>
                    </a:lnTo>
                    <a:lnTo>
                      <a:pt x="40722" y="99687"/>
                    </a:lnTo>
                    <a:lnTo>
                      <a:pt x="44482" y="93236"/>
                    </a:lnTo>
                    <a:lnTo>
                      <a:pt x="46211" y="93543"/>
                    </a:lnTo>
                    <a:lnTo>
                      <a:pt x="51136" y="91647"/>
                    </a:lnTo>
                    <a:lnTo>
                      <a:pt x="55240" y="85927"/>
                    </a:lnTo>
                    <a:lnTo>
                      <a:pt x="60445" y="85914"/>
                    </a:lnTo>
                    <a:lnTo>
                      <a:pt x="62651" y="85018"/>
                    </a:lnTo>
                    <a:lnTo>
                      <a:pt x="65309" y="85802"/>
                    </a:lnTo>
                    <a:lnTo>
                      <a:pt x="69080" y="84375"/>
                    </a:lnTo>
                    <a:lnTo>
                      <a:pt x="74786" y="83413"/>
                    </a:lnTo>
                    <a:lnTo>
                      <a:pt x="75546" y="81032"/>
                    </a:lnTo>
                    <a:lnTo>
                      <a:pt x="78783" y="79181"/>
                    </a:lnTo>
                    <a:lnTo>
                      <a:pt x="83281" y="79451"/>
                    </a:lnTo>
                    <a:lnTo>
                      <a:pt x="89599" y="78800"/>
                    </a:lnTo>
                    <a:lnTo>
                      <a:pt x="91008" y="75498"/>
                    </a:lnTo>
                    <a:lnTo>
                      <a:pt x="96608" y="71822"/>
                    </a:lnTo>
                    <a:lnTo>
                      <a:pt x="102338" y="70258"/>
                    </a:lnTo>
                    <a:lnTo>
                      <a:pt x="106639" y="67400"/>
                    </a:lnTo>
                    <a:lnTo>
                      <a:pt x="108294" y="63994"/>
                    </a:lnTo>
                    <a:lnTo>
                      <a:pt x="113228" y="61376"/>
                    </a:lnTo>
                    <a:lnTo>
                      <a:pt x="113693" y="58128"/>
                    </a:lnTo>
                    <a:lnTo>
                      <a:pt x="120187" y="57418"/>
                    </a:lnTo>
                    <a:lnTo>
                      <a:pt x="122948" y="56440"/>
                    </a:lnTo>
                    <a:lnTo>
                      <a:pt x="127208" y="56319"/>
                    </a:lnTo>
                    <a:lnTo>
                      <a:pt x="127491" y="52988"/>
                    </a:lnTo>
                    <a:lnTo>
                      <a:pt x="130732" y="52175"/>
                    </a:lnTo>
                    <a:lnTo>
                      <a:pt x="130884" y="49537"/>
                    </a:lnTo>
                    <a:lnTo>
                      <a:pt x="132971" y="44060"/>
                    </a:lnTo>
                    <a:lnTo>
                      <a:pt x="136044" y="42990"/>
                    </a:lnTo>
                    <a:lnTo>
                      <a:pt x="139564" y="43430"/>
                    </a:lnTo>
                    <a:lnTo>
                      <a:pt x="144930" y="39879"/>
                    </a:lnTo>
                    <a:lnTo>
                      <a:pt x="145443" y="39236"/>
                    </a:lnTo>
                    <a:lnTo>
                      <a:pt x="146026" y="38087"/>
                    </a:lnTo>
                    <a:lnTo>
                      <a:pt x="146577" y="42791"/>
                    </a:lnTo>
                    <a:lnTo>
                      <a:pt x="143977" y="45629"/>
                    </a:lnTo>
                    <a:lnTo>
                      <a:pt x="146860" y="50773"/>
                    </a:lnTo>
                    <a:lnTo>
                      <a:pt x="143911" y="52469"/>
                    </a:lnTo>
                    <a:lnTo>
                      <a:pt x="144379" y="55560"/>
                    </a:lnTo>
                    <a:lnTo>
                      <a:pt x="141890" y="58555"/>
                    </a:lnTo>
                    <a:lnTo>
                      <a:pt x="144289" y="60210"/>
                    </a:lnTo>
                    <a:lnTo>
                      <a:pt x="148820" y="60659"/>
                    </a:lnTo>
                    <a:lnTo>
                      <a:pt x="151392" y="59161"/>
                    </a:lnTo>
                    <a:lnTo>
                      <a:pt x="156921" y="58360"/>
                    </a:lnTo>
                    <a:lnTo>
                      <a:pt x="170888" y="60070"/>
                    </a:lnTo>
                    <a:lnTo>
                      <a:pt x="172671" y="58870"/>
                    </a:lnTo>
                    <a:lnTo>
                      <a:pt x="175090" y="61073"/>
                    </a:lnTo>
                    <a:lnTo>
                      <a:pt x="181174" y="63073"/>
                    </a:lnTo>
                    <a:lnTo>
                      <a:pt x="189074" y="67180"/>
                    </a:lnTo>
                    <a:lnTo>
                      <a:pt x="191136" y="71606"/>
                    </a:lnTo>
                    <a:lnTo>
                      <a:pt x="194217" y="71117"/>
                    </a:lnTo>
                    <a:lnTo>
                      <a:pt x="197853" y="68122"/>
                    </a:lnTo>
                    <a:lnTo>
                      <a:pt x="199229" y="70876"/>
                    </a:lnTo>
                    <a:lnTo>
                      <a:pt x="204479" y="75220"/>
                    </a:lnTo>
                    <a:lnTo>
                      <a:pt x="209195" y="76087"/>
                    </a:lnTo>
                    <a:lnTo>
                      <a:pt x="212321" y="75195"/>
                    </a:lnTo>
                    <a:lnTo>
                      <a:pt x="214864" y="77140"/>
                    </a:lnTo>
                    <a:lnTo>
                      <a:pt x="222767" y="72702"/>
                    </a:lnTo>
                    <a:lnTo>
                      <a:pt x="223453" y="71229"/>
                    </a:lnTo>
                    <a:lnTo>
                      <a:pt x="226124" y="65463"/>
                    </a:lnTo>
                    <a:lnTo>
                      <a:pt x="227286" y="65570"/>
                    </a:lnTo>
                    <a:lnTo>
                      <a:pt x="228363" y="70723"/>
                    </a:lnTo>
                    <a:lnTo>
                      <a:pt x="231004" y="70175"/>
                    </a:lnTo>
                    <a:lnTo>
                      <a:pt x="231546" y="68001"/>
                    </a:lnTo>
                    <a:lnTo>
                      <a:pt x="235042" y="67313"/>
                    </a:lnTo>
                    <a:lnTo>
                      <a:pt x="238579" y="69204"/>
                    </a:lnTo>
                    <a:lnTo>
                      <a:pt x="239643" y="66641"/>
                    </a:lnTo>
                    <a:lnTo>
                      <a:pt x="239187" y="62990"/>
                    </a:lnTo>
                    <a:lnTo>
                      <a:pt x="244909" y="63036"/>
                    </a:lnTo>
                    <a:lnTo>
                      <a:pt x="253105" y="67155"/>
                    </a:lnTo>
                    <a:lnTo>
                      <a:pt x="253298" y="69130"/>
                    </a:lnTo>
                    <a:lnTo>
                      <a:pt x="257899" y="67902"/>
                    </a:lnTo>
                    <a:lnTo>
                      <a:pt x="265186" y="70598"/>
                    </a:lnTo>
                    <a:lnTo>
                      <a:pt x="264611" y="73506"/>
                    </a:lnTo>
                    <a:lnTo>
                      <a:pt x="261161" y="77273"/>
                    </a:lnTo>
                    <a:lnTo>
                      <a:pt x="262640" y="80969"/>
                    </a:lnTo>
                    <a:lnTo>
                      <a:pt x="266924" y="86159"/>
                    </a:lnTo>
                    <a:lnTo>
                      <a:pt x="270297" y="82737"/>
                    </a:lnTo>
                    <a:lnTo>
                      <a:pt x="274047" y="83616"/>
                    </a:lnTo>
                    <a:lnTo>
                      <a:pt x="277552" y="85732"/>
                    </a:lnTo>
                    <a:lnTo>
                      <a:pt x="279548" y="89772"/>
                    </a:lnTo>
                    <a:lnTo>
                      <a:pt x="286786" y="92431"/>
                    </a:lnTo>
                    <a:lnTo>
                      <a:pt x="290586" y="92295"/>
                    </a:lnTo>
                    <a:lnTo>
                      <a:pt x="293942" y="94887"/>
                    </a:lnTo>
                    <a:lnTo>
                      <a:pt x="296961" y="94937"/>
                    </a:lnTo>
                    <a:lnTo>
                      <a:pt x="297717" y="92569"/>
                    </a:lnTo>
                    <a:lnTo>
                      <a:pt x="306919" y="93535"/>
                    </a:lnTo>
                    <a:lnTo>
                      <a:pt x="309273" y="91880"/>
                    </a:lnTo>
                    <a:lnTo>
                      <a:pt x="311159" y="92394"/>
                    </a:lnTo>
                    <a:lnTo>
                      <a:pt x="318360" y="90353"/>
                    </a:lnTo>
                    <a:lnTo>
                      <a:pt x="320360" y="93045"/>
                    </a:lnTo>
                    <a:lnTo>
                      <a:pt x="319859" y="95481"/>
                    </a:lnTo>
                    <a:lnTo>
                      <a:pt x="317551" y="96315"/>
                    </a:lnTo>
                    <a:lnTo>
                      <a:pt x="316532" y="98799"/>
                    </a:lnTo>
                    <a:lnTo>
                      <a:pt x="314055" y="99430"/>
                    </a:lnTo>
                    <a:lnTo>
                      <a:pt x="311175" y="106009"/>
                    </a:lnTo>
                    <a:lnTo>
                      <a:pt x="313258" y="109589"/>
                    </a:lnTo>
                    <a:lnTo>
                      <a:pt x="313603" y="112365"/>
                    </a:lnTo>
                    <a:lnTo>
                      <a:pt x="312288" y="115497"/>
                    </a:lnTo>
                    <a:close/>
                    <a:moveTo>
                      <a:pt x="284363" y="220"/>
                    </a:moveTo>
                    <a:lnTo>
                      <a:pt x="286346" y="282"/>
                    </a:lnTo>
                    <a:lnTo>
                      <a:pt x="285854" y="7218"/>
                    </a:lnTo>
                    <a:lnTo>
                      <a:pt x="283701" y="8782"/>
                    </a:lnTo>
                    <a:lnTo>
                      <a:pt x="281051" y="8546"/>
                    </a:lnTo>
                    <a:lnTo>
                      <a:pt x="275362" y="11923"/>
                    </a:lnTo>
                    <a:lnTo>
                      <a:pt x="272827" y="9653"/>
                    </a:lnTo>
                    <a:lnTo>
                      <a:pt x="274327" y="5451"/>
                    </a:lnTo>
                    <a:lnTo>
                      <a:pt x="278118" y="1697"/>
                    </a:lnTo>
                    <a:lnTo>
                      <a:pt x="282452" y="0"/>
                    </a:lnTo>
                    <a:lnTo>
                      <a:pt x="284363" y="22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0" name="手繪多邊形: 圖案 1409">
                <a:extLst>
                  <a:ext uri="{FF2B5EF4-FFF2-40B4-BE49-F238E27FC236}">
                    <a16:creationId xmlns:a16="http://schemas.microsoft.com/office/drawing/2014/main" id="{2C9C4641-8509-47BC-9571-3DDE78950065}"/>
                  </a:ext>
                </a:extLst>
              </p:cNvPr>
              <p:cNvSpPr/>
              <p:nvPr/>
            </p:nvSpPr>
            <p:spPr>
              <a:xfrm>
                <a:off x="9858481" y="852619"/>
                <a:ext cx="281836" cy="276034"/>
              </a:xfrm>
              <a:custGeom>
                <a:avLst/>
                <a:gdLst>
                  <a:gd name="connsiteX0" fmla="*/ 107921 w 281835"/>
                  <a:gd name="connsiteY0" fmla="*/ 276034 h 276033"/>
                  <a:gd name="connsiteX1" fmla="*/ 105871 w 281835"/>
                  <a:gd name="connsiteY1" fmla="*/ 274976 h 276033"/>
                  <a:gd name="connsiteX2" fmla="*/ 103694 w 281835"/>
                  <a:gd name="connsiteY2" fmla="*/ 274685 h 276033"/>
                  <a:gd name="connsiteX3" fmla="*/ 99520 w 281835"/>
                  <a:gd name="connsiteY3" fmla="*/ 270993 h 276033"/>
                  <a:gd name="connsiteX4" fmla="*/ 92273 w 281835"/>
                  <a:gd name="connsiteY4" fmla="*/ 271279 h 276033"/>
                  <a:gd name="connsiteX5" fmla="*/ 89640 w 281835"/>
                  <a:gd name="connsiteY5" fmla="*/ 270479 h 276033"/>
                  <a:gd name="connsiteX6" fmla="*/ 86042 w 281835"/>
                  <a:gd name="connsiteY6" fmla="*/ 272117 h 276033"/>
                  <a:gd name="connsiteX7" fmla="*/ 79383 w 281835"/>
                  <a:gd name="connsiteY7" fmla="*/ 267604 h 276033"/>
                  <a:gd name="connsiteX8" fmla="*/ 76745 w 281835"/>
                  <a:gd name="connsiteY8" fmla="*/ 268969 h 276033"/>
                  <a:gd name="connsiteX9" fmla="*/ 71536 w 281835"/>
                  <a:gd name="connsiteY9" fmla="*/ 267828 h 276033"/>
                  <a:gd name="connsiteX10" fmla="*/ 70756 w 281835"/>
                  <a:gd name="connsiteY10" fmla="*/ 263393 h 276033"/>
                  <a:gd name="connsiteX11" fmla="*/ 73976 w 281835"/>
                  <a:gd name="connsiteY11" fmla="*/ 259436 h 276033"/>
                  <a:gd name="connsiteX12" fmla="*/ 73615 w 281835"/>
                  <a:gd name="connsiteY12" fmla="*/ 257992 h 276033"/>
                  <a:gd name="connsiteX13" fmla="*/ 69511 w 281835"/>
                  <a:gd name="connsiteY13" fmla="*/ 253267 h 276033"/>
                  <a:gd name="connsiteX14" fmla="*/ 70267 w 281835"/>
                  <a:gd name="connsiteY14" fmla="*/ 247945 h 276033"/>
                  <a:gd name="connsiteX15" fmla="*/ 68324 w 281835"/>
                  <a:gd name="connsiteY15" fmla="*/ 245049 h 276033"/>
                  <a:gd name="connsiteX16" fmla="*/ 66529 w 281835"/>
                  <a:gd name="connsiteY16" fmla="*/ 237752 h 276033"/>
                  <a:gd name="connsiteX17" fmla="*/ 60116 w 281835"/>
                  <a:gd name="connsiteY17" fmla="*/ 229181 h 276033"/>
                  <a:gd name="connsiteX18" fmla="*/ 60539 w 281835"/>
                  <a:gd name="connsiteY18" fmla="*/ 222958 h 276033"/>
                  <a:gd name="connsiteX19" fmla="*/ 58978 w 281835"/>
                  <a:gd name="connsiteY19" fmla="*/ 220751 h 276033"/>
                  <a:gd name="connsiteX20" fmla="*/ 55548 w 281835"/>
                  <a:gd name="connsiteY20" fmla="*/ 221507 h 276033"/>
                  <a:gd name="connsiteX21" fmla="*/ 51830 w 281835"/>
                  <a:gd name="connsiteY21" fmla="*/ 224859 h 276033"/>
                  <a:gd name="connsiteX22" fmla="*/ 48232 w 281835"/>
                  <a:gd name="connsiteY22" fmla="*/ 229139 h 276033"/>
                  <a:gd name="connsiteX23" fmla="*/ 40234 w 281835"/>
                  <a:gd name="connsiteY23" fmla="*/ 235694 h 276033"/>
                  <a:gd name="connsiteX24" fmla="*/ 33821 w 281835"/>
                  <a:gd name="connsiteY24" fmla="*/ 237727 h 276033"/>
                  <a:gd name="connsiteX25" fmla="*/ 31796 w 281835"/>
                  <a:gd name="connsiteY25" fmla="*/ 236723 h 276033"/>
                  <a:gd name="connsiteX26" fmla="*/ 29105 w 281835"/>
                  <a:gd name="connsiteY26" fmla="*/ 238780 h 276033"/>
                  <a:gd name="connsiteX27" fmla="*/ 23107 w 281835"/>
                  <a:gd name="connsiteY27" fmla="*/ 234781 h 276033"/>
                  <a:gd name="connsiteX28" fmla="*/ 18001 w 281835"/>
                  <a:gd name="connsiteY28" fmla="*/ 236677 h 276033"/>
                  <a:gd name="connsiteX29" fmla="*/ 15339 w 281835"/>
                  <a:gd name="connsiteY29" fmla="*/ 233657 h 276033"/>
                  <a:gd name="connsiteX30" fmla="*/ 11506 w 281835"/>
                  <a:gd name="connsiteY30" fmla="*/ 235823 h 276033"/>
                  <a:gd name="connsiteX31" fmla="*/ 0 w 281835"/>
                  <a:gd name="connsiteY31" fmla="*/ 226053 h 276033"/>
                  <a:gd name="connsiteX32" fmla="*/ 5727 w 281835"/>
                  <a:gd name="connsiteY32" fmla="*/ 217765 h 276033"/>
                  <a:gd name="connsiteX33" fmla="*/ 11280 w 281835"/>
                  <a:gd name="connsiteY33" fmla="*/ 211737 h 276033"/>
                  <a:gd name="connsiteX34" fmla="*/ 14349 w 281835"/>
                  <a:gd name="connsiteY34" fmla="*/ 210239 h 276033"/>
                  <a:gd name="connsiteX35" fmla="*/ 18778 w 281835"/>
                  <a:gd name="connsiteY35" fmla="*/ 202241 h 276033"/>
                  <a:gd name="connsiteX36" fmla="*/ 24607 w 281835"/>
                  <a:gd name="connsiteY36" fmla="*/ 195330 h 276033"/>
                  <a:gd name="connsiteX37" fmla="*/ 27971 w 281835"/>
                  <a:gd name="connsiteY37" fmla="*/ 189078 h 276033"/>
                  <a:gd name="connsiteX38" fmla="*/ 30814 w 281835"/>
                  <a:gd name="connsiteY38" fmla="*/ 186494 h 276033"/>
                  <a:gd name="connsiteX39" fmla="*/ 33094 w 281835"/>
                  <a:gd name="connsiteY39" fmla="*/ 181354 h 276033"/>
                  <a:gd name="connsiteX40" fmla="*/ 35612 w 281835"/>
                  <a:gd name="connsiteY40" fmla="*/ 178881 h 276033"/>
                  <a:gd name="connsiteX41" fmla="*/ 39983 w 281835"/>
                  <a:gd name="connsiteY41" fmla="*/ 176492 h 276033"/>
                  <a:gd name="connsiteX42" fmla="*/ 41224 w 281835"/>
                  <a:gd name="connsiteY42" fmla="*/ 174911 h 276033"/>
                  <a:gd name="connsiteX43" fmla="*/ 40772 w 281835"/>
                  <a:gd name="connsiteY43" fmla="*/ 171928 h 276033"/>
                  <a:gd name="connsiteX44" fmla="*/ 38447 w 281835"/>
                  <a:gd name="connsiteY44" fmla="*/ 168863 h 276033"/>
                  <a:gd name="connsiteX45" fmla="*/ 35723 w 281835"/>
                  <a:gd name="connsiteY45" fmla="*/ 168722 h 276033"/>
                  <a:gd name="connsiteX46" fmla="*/ 32108 w 281835"/>
                  <a:gd name="connsiteY46" fmla="*/ 165146 h 276033"/>
                  <a:gd name="connsiteX47" fmla="*/ 32198 w 281835"/>
                  <a:gd name="connsiteY47" fmla="*/ 158405 h 276033"/>
                  <a:gd name="connsiteX48" fmla="*/ 30559 w 281835"/>
                  <a:gd name="connsiteY48" fmla="*/ 158263 h 276033"/>
                  <a:gd name="connsiteX49" fmla="*/ 29992 w 281835"/>
                  <a:gd name="connsiteY49" fmla="*/ 152750 h 276033"/>
                  <a:gd name="connsiteX50" fmla="*/ 32593 w 281835"/>
                  <a:gd name="connsiteY50" fmla="*/ 147303 h 276033"/>
                  <a:gd name="connsiteX51" fmla="*/ 33143 w 281835"/>
                  <a:gd name="connsiteY51" fmla="*/ 143657 h 276033"/>
                  <a:gd name="connsiteX52" fmla="*/ 31212 w 281835"/>
                  <a:gd name="connsiteY52" fmla="*/ 122010 h 276033"/>
                  <a:gd name="connsiteX53" fmla="*/ 32166 w 281835"/>
                  <a:gd name="connsiteY53" fmla="*/ 117302 h 276033"/>
                  <a:gd name="connsiteX54" fmla="*/ 38373 w 281835"/>
                  <a:gd name="connsiteY54" fmla="*/ 104769 h 276033"/>
                  <a:gd name="connsiteX55" fmla="*/ 39613 w 281835"/>
                  <a:gd name="connsiteY55" fmla="*/ 96032 h 276033"/>
                  <a:gd name="connsiteX56" fmla="*/ 39806 w 281835"/>
                  <a:gd name="connsiteY56" fmla="*/ 88478 h 276033"/>
                  <a:gd name="connsiteX57" fmla="*/ 43914 w 281835"/>
                  <a:gd name="connsiteY57" fmla="*/ 79169 h 276033"/>
                  <a:gd name="connsiteX58" fmla="*/ 44530 w 281835"/>
                  <a:gd name="connsiteY58" fmla="*/ 74299 h 276033"/>
                  <a:gd name="connsiteX59" fmla="*/ 46967 w 281835"/>
                  <a:gd name="connsiteY59" fmla="*/ 67197 h 276033"/>
                  <a:gd name="connsiteX60" fmla="*/ 50212 w 281835"/>
                  <a:gd name="connsiteY60" fmla="*/ 59655 h 276033"/>
                  <a:gd name="connsiteX61" fmla="*/ 55458 w 281835"/>
                  <a:gd name="connsiteY61" fmla="*/ 51030 h 276033"/>
                  <a:gd name="connsiteX62" fmla="*/ 59985 w 281835"/>
                  <a:gd name="connsiteY62" fmla="*/ 45056 h 276033"/>
                  <a:gd name="connsiteX63" fmla="*/ 61731 w 281835"/>
                  <a:gd name="connsiteY63" fmla="*/ 39941 h 276033"/>
                  <a:gd name="connsiteX64" fmla="*/ 64315 w 281835"/>
                  <a:gd name="connsiteY64" fmla="*/ 36979 h 276033"/>
                  <a:gd name="connsiteX65" fmla="*/ 66907 w 281835"/>
                  <a:gd name="connsiteY65" fmla="*/ 36971 h 276033"/>
                  <a:gd name="connsiteX66" fmla="*/ 71524 w 281835"/>
                  <a:gd name="connsiteY66" fmla="*/ 30723 h 276033"/>
                  <a:gd name="connsiteX67" fmla="*/ 73146 w 281835"/>
                  <a:gd name="connsiteY67" fmla="*/ 26554 h 276033"/>
                  <a:gd name="connsiteX68" fmla="*/ 72756 w 281835"/>
                  <a:gd name="connsiteY68" fmla="*/ 17461 h 276033"/>
                  <a:gd name="connsiteX69" fmla="*/ 74938 w 281835"/>
                  <a:gd name="connsiteY69" fmla="*/ 11765 h 276033"/>
                  <a:gd name="connsiteX70" fmla="*/ 68763 w 281835"/>
                  <a:gd name="connsiteY70" fmla="*/ 5542 h 276033"/>
                  <a:gd name="connsiteX71" fmla="*/ 68221 w 281835"/>
                  <a:gd name="connsiteY71" fmla="*/ 1415 h 276033"/>
                  <a:gd name="connsiteX72" fmla="*/ 70394 w 281835"/>
                  <a:gd name="connsiteY72" fmla="*/ 1473 h 276033"/>
                  <a:gd name="connsiteX73" fmla="*/ 74281 w 281835"/>
                  <a:gd name="connsiteY73" fmla="*/ 3908 h 276033"/>
                  <a:gd name="connsiteX74" fmla="*/ 82887 w 281835"/>
                  <a:gd name="connsiteY74" fmla="*/ 2613 h 276033"/>
                  <a:gd name="connsiteX75" fmla="*/ 89940 w 281835"/>
                  <a:gd name="connsiteY75" fmla="*/ 0 h 276033"/>
                  <a:gd name="connsiteX76" fmla="*/ 100645 w 281835"/>
                  <a:gd name="connsiteY76" fmla="*/ 4265 h 276033"/>
                  <a:gd name="connsiteX77" fmla="*/ 105061 w 281835"/>
                  <a:gd name="connsiteY77" fmla="*/ 4028 h 276033"/>
                  <a:gd name="connsiteX78" fmla="*/ 108414 w 281835"/>
                  <a:gd name="connsiteY78" fmla="*/ 5020 h 276033"/>
                  <a:gd name="connsiteX79" fmla="*/ 116888 w 281835"/>
                  <a:gd name="connsiteY79" fmla="*/ 9421 h 276033"/>
                  <a:gd name="connsiteX80" fmla="*/ 121686 w 281835"/>
                  <a:gd name="connsiteY80" fmla="*/ 16129 h 276033"/>
                  <a:gd name="connsiteX81" fmla="*/ 124624 w 281835"/>
                  <a:gd name="connsiteY81" fmla="*/ 26691 h 276033"/>
                  <a:gd name="connsiteX82" fmla="*/ 129368 w 281835"/>
                  <a:gd name="connsiteY82" fmla="*/ 28994 h 276033"/>
                  <a:gd name="connsiteX83" fmla="*/ 142699 w 281835"/>
                  <a:gd name="connsiteY83" fmla="*/ 39418 h 276033"/>
                  <a:gd name="connsiteX84" fmla="*/ 146277 w 281835"/>
                  <a:gd name="connsiteY84" fmla="*/ 41236 h 276033"/>
                  <a:gd name="connsiteX85" fmla="*/ 156198 w 281835"/>
                  <a:gd name="connsiteY85" fmla="*/ 43223 h 276033"/>
                  <a:gd name="connsiteX86" fmla="*/ 163358 w 281835"/>
                  <a:gd name="connsiteY86" fmla="*/ 42937 h 276033"/>
                  <a:gd name="connsiteX87" fmla="*/ 169277 w 281835"/>
                  <a:gd name="connsiteY87" fmla="*/ 44567 h 276033"/>
                  <a:gd name="connsiteX88" fmla="*/ 177456 w 281835"/>
                  <a:gd name="connsiteY88" fmla="*/ 48263 h 276033"/>
                  <a:gd name="connsiteX89" fmla="*/ 182653 w 281835"/>
                  <a:gd name="connsiteY89" fmla="*/ 48777 h 276033"/>
                  <a:gd name="connsiteX90" fmla="*/ 186444 w 281835"/>
                  <a:gd name="connsiteY90" fmla="*/ 47745 h 276033"/>
                  <a:gd name="connsiteX91" fmla="*/ 189526 w 281835"/>
                  <a:gd name="connsiteY91" fmla="*/ 45787 h 276033"/>
                  <a:gd name="connsiteX92" fmla="*/ 193843 w 281835"/>
                  <a:gd name="connsiteY92" fmla="*/ 47064 h 276033"/>
                  <a:gd name="connsiteX93" fmla="*/ 196567 w 281835"/>
                  <a:gd name="connsiteY93" fmla="*/ 49354 h 276033"/>
                  <a:gd name="connsiteX94" fmla="*/ 199771 w 281835"/>
                  <a:gd name="connsiteY94" fmla="*/ 55784 h 276033"/>
                  <a:gd name="connsiteX95" fmla="*/ 206512 w 281835"/>
                  <a:gd name="connsiteY95" fmla="*/ 59788 h 276033"/>
                  <a:gd name="connsiteX96" fmla="*/ 209519 w 281835"/>
                  <a:gd name="connsiteY96" fmla="*/ 60870 h 276033"/>
                  <a:gd name="connsiteX97" fmla="*/ 214654 w 281835"/>
                  <a:gd name="connsiteY97" fmla="*/ 61078 h 276033"/>
                  <a:gd name="connsiteX98" fmla="*/ 223063 w 281835"/>
                  <a:gd name="connsiteY98" fmla="*/ 63587 h 276033"/>
                  <a:gd name="connsiteX99" fmla="*/ 226394 w 281835"/>
                  <a:gd name="connsiteY99" fmla="*/ 67251 h 276033"/>
                  <a:gd name="connsiteX100" fmla="*/ 230133 w 281835"/>
                  <a:gd name="connsiteY100" fmla="*/ 68997 h 276033"/>
                  <a:gd name="connsiteX101" fmla="*/ 234590 w 281835"/>
                  <a:gd name="connsiteY101" fmla="*/ 73361 h 276033"/>
                  <a:gd name="connsiteX102" fmla="*/ 237038 w 281835"/>
                  <a:gd name="connsiteY102" fmla="*/ 74925 h 276033"/>
                  <a:gd name="connsiteX103" fmla="*/ 249190 w 281835"/>
                  <a:gd name="connsiteY103" fmla="*/ 89772 h 276033"/>
                  <a:gd name="connsiteX104" fmla="*/ 254727 w 281835"/>
                  <a:gd name="connsiteY104" fmla="*/ 92349 h 276033"/>
                  <a:gd name="connsiteX105" fmla="*/ 257188 w 281835"/>
                  <a:gd name="connsiteY105" fmla="*/ 97891 h 276033"/>
                  <a:gd name="connsiteX106" fmla="*/ 259920 w 281835"/>
                  <a:gd name="connsiteY106" fmla="*/ 102417 h 276033"/>
                  <a:gd name="connsiteX107" fmla="*/ 260146 w 281835"/>
                  <a:gd name="connsiteY107" fmla="*/ 103267 h 276033"/>
                  <a:gd name="connsiteX108" fmla="*/ 267922 w 281835"/>
                  <a:gd name="connsiteY108" fmla="*/ 108324 h 276033"/>
                  <a:gd name="connsiteX109" fmla="*/ 261469 w 281835"/>
                  <a:gd name="connsiteY109" fmla="*/ 109278 h 276033"/>
                  <a:gd name="connsiteX110" fmla="*/ 262582 w 281835"/>
                  <a:gd name="connsiteY110" fmla="*/ 115182 h 276033"/>
                  <a:gd name="connsiteX111" fmla="*/ 258921 w 281835"/>
                  <a:gd name="connsiteY111" fmla="*/ 117837 h 276033"/>
                  <a:gd name="connsiteX112" fmla="*/ 261625 w 281835"/>
                  <a:gd name="connsiteY112" fmla="*/ 124984 h 276033"/>
                  <a:gd name="connsiteX113" fmla="*/ 264048 w 281835"/>
                  <a:gd name="connsiteY113" fmla="*/ 124785 h 276033"/>
                  <a:gd name="connsiteX114" fmla="*/ 265831 w 281835"/>
                  <a:gd name="connsiteY114" fmla="*/ 127233 h 276033"/>
                  <a:gd name="connsiteX115" fmla="*/ 265453 w 281835"/>
                  <a:gd name="connsiteY115" fmla="*/ 130257 h 276033"/>
                  <a:gd name="connsiteX116" fmla="*/ 266604 w 281835"/>
                  <a:gd name="connsiteY116" fmla="*/ 133364 h 276033"/>
                  <a:gd name="connsiteX117" fmla="*/ 263231 w 281835"/>
                  <a:gd name="connsiteY117" fmla="*/ 134613 h 276033"/>
                  <a:gd name="connsiteX118" fmla="*/ 271155 w 281835"/>
                  <a:gd name="connsiteY118" fmla="*/ 139944 h 276033"/>
                  <a:gd name="connsiteX119" fmla="*/ 270161 w 281835"/>
                  <a:gd name="connsiteY119" fmla="*/ 142893 h 276033"/>
                  <a:gd name="connsiteX120" fmla="*/ 266607 w 281835"/>
                  <a:gd name="connsiteY120" fmla="*/ 145225 h 276033"/>
                  <a:gd name="connsiteX121" fmla="*/ 268481 w 281835"/>
                  <a:gd name="connsiteY121" fmla="*/ 147249 h 276033"/>
                  <a:gd name="connsiteX122" fmla="*/ 271997 w 281835"/>
                  <a:gd name="connsiteY122" fmla="*/ 147822 h 276033"/>
                  <a:gd name="connsiteX123" fmla="*/ 271114 w 281835"/>
                  <a:gd name="connsiteY123" fmla="*/ 150609 h 276033"/>
                  <a:gd name="connsiteX124" fmla="*/ 274976 w 281835"/>
                  <a:gd name="connsiteY124" fmla="*/ 152094 h 276033"/>
                  <a:gd name="connsiteX125" fmla="*/ 272478 w 281835"/>
                  <a:gd name="connsiteY125" fmla="*/ 157446 h 276033"/>
                  <a:gd name="connsiteX126" fmla="*/ 276126 w 281835"/>
                  <a:gd name="connsiteY126" fmla="*/ 160454 h 276033"/>
                  <a:gd name="connsiteX127" fmla="*/ 274372 w 281835"/>
                  <a:gd name="connsiteY127" fmla="*/ 162574 h 276033"/>
                  <a:gd name="connsiteX128" fmla="*/ 274162 w 281835"/>
                  <a:gd name="connsiteY128" fmla="*/ 167166 h 276033"/>
                  <a:gd name="connsiteX129" fmla="*/ 275370 w 281835"/>
                  <a:gd name="connsiteY129" fmla="*/ 171455 h 276033"/>
                  <a:gd name="connsiteX130" fmla="*/ 280920 w 281835"/>
                  <a:gd name="connsiteY130" fmla="*/ 174467 h 276033"/>
                  <a:gd name="connsiteX131" fmla="*/ 281836 w 281835"/>
                  <a:gd name="connsiteY131" fmla="*/ 176467 h 276033"/>
                  <a:gd name="connsiteX132" fmla="*/ 279827 w 281835"/>
                  <a:gd name="connsiteY132" fmla="*/ 180731 h 276033"/>
                  <a:gd name="connsiteX133" fmla="*/ 276627 w 281835"/>
                  <a:gd name="connsiteY133" fmla="*/ 181681 h 276033"/>
                  <a:gd name="connsiteX134" fmla="*/ 272507 w 281835"/>
                  <a:gd name="connsiteY134" fmla="*/ 187220 h 276033"/>
                  <a:gd name="connsiteX135" fmla="*/ 269035 w 281835"/>
                  <a:gd name="connsiteY135" fmla="*/ 188572 h 276033"/>
                  <a:gd name="connsiteX136" fmla="*/ 264640 w 281835"/>
                  <a:gd name="connsiteY136" fmla="*/ 190173 h 276033"/>
                  <a:gd name="connsiteX137" fmla="*/ 258223 w 281835"/>
                  <a:gd name="connsiteY137" fmla="*/ 190132 h 276033"/>
                  <a:gd name="connsiteX138" fmla="*/ 256646 w 281835"/>
                  <a:gd name="connsiteY138" fmla="*/ 185983 h 276033"/>
                  <a:gd name="connsiteX139" fmla="*/ 254896 w 281835"/>
                  <a:gd name="connsiteY139" fmla="*/ 176649 h 276033"/>
                  <a:gd name="connsiteX140" fmla="*/ 252431 w 281835"/>
                  <a:gd name="connsiteY140" fmla="*/ 174583 h 276033"/>
                  <a:gd name="connsiteX141" fmla="*/ 250562 w 281835"/>
                  <a:gd name="connsiteY141" fmla="*/ 170095 h 276033"/>
                  <a:gd name="connsiteX142" fmla="*/ 246483 w 281835"/>
                  <a:gd name="connsiteY142" fmla="*/ 162872 h 276033"/>
                  <a:gd name="connsiteX143" fmla="*/ 236944 w 281835"/>
                  <a:gd name="connsiteY143" fmla="*/ 155994 h 276033"/>
                  <a:gd name="connsiteX144" fmla="*/ 234327 w 281835"/>
                  <a:gd name="connsiteY144" fmla="*/ 156301 h 276033"/>
                  <a:gd name="connsiteX145" fmla="*/ 229669 w 281835"/>
                  <a:gd name="connsiteY145" fmla="*/ 154127 h 276033"/>
                  <a:gd name="connsiteX146" fmla="*/ 221863 w 281835"/>
                  <a:gd name="connsiteY146" fmla="*/ 148597 h 276033"/>
                  <a:gd name="connsiteX147" fmla="*/ 215270 w 281835"/>
                  <a:gd name="connsiteY147" fmla="*/ 145245 h 276033"/>
                  <a:gd name="connsiteX148" fmla="*/ 209885 w 281835"/>
                  <a:gd name="connsiteY148" fmla="*/ 144150 h 276033"/>
                  <a:gd name="connsiteX149" fmla="*/ 205732 w 281835"/>
                  <a:gd name="connsiteY149" fmla="*/ 150742 h 276033"/>
                  <a:gd name="connsiteX150" fmla="*/ 201759 w 281835"/>
                  <a:gd name="connsiteY150" fmla="*/ 150273 h 276033"/>
                  <a:gd name="connsiteX151" fmla="*/ 197298 w 281835"/>
                  <a:gd name="connsiteY151" fmla="*/ 151219 h 276033"/>
                  <a:gd name="connsiteX152" fmla="*/ 196115 w 281835"/>
                  <a:gd name="connsiteY152" fmla="*/ 154538 h 276033"/>
                  <a:gd name="connsiteX153" fmla="*/ 192627 w 281835"/>
                  <a:gd name="connsiteY153" fmla="*/ 158342 h 276033"/>
                  <a:gd name="connsiteX154" fmla="*/ 197897 w 281835"/>
                  <a:gd name="connsiteY154" fmla="*/ 159151 h 276033"/>
                  <a:gd name="connsiteX155" fmla="*/ 199414 w 281835"/>
                  <a:gd name="connsiteY155" fmla="*/ 164283 h 276033"/>
                  <a:gd name="connsiteX156" fmla="*/ 201714 w 281835"/>
                  <a:gd name="connsiteY156" fmla="*/ 167631 h 276033"/>
                  <a:gd name="connsiteX157" fmla="*/ 194106 w 281835"/>
                  <a:gd name="connsiteY157" fmla="*/ 168477 h 276033"/>
                  <a:gd name="connsiteX158" fmla="*/ 190791 w 281835"/>
                  <a:gd name="connsiteY158" fmla="*/ 169456 h 276033"/>
                  <a:gd name="connsiteX159" fmla="*/ 186042 w 281835"/>
                  <a:gd name="connsiteY159" fmla="*/ 177624 h 276033"/>
                  <a:gd name="connsiteX160" fmla="*/ 182283 w 281835"/>
                  <a:gd name="connsiteY160" fmla="*/ 178014 h 276033"/>
                  <a:gd name="connsiteX161" fmla="*/ 180775 w 281835"/>
                  <a:gd name="connsiteY161" fmla="*/ 175475 h 276033"/>
                  <a:gd name="connsiteX162" fmla="*/ 178003 w 281835"/>
                  <a:gd name="connsiteY162" fmla="*/ 176218 h 276033"/>
                  <a:gd name="connsiteX163" fmla="*/ 168945 w 281835"/>
                  <a:gd name="connsiteY163" fmla="*/ 174015 h 276033"/>
                  <a:gd name="connsiteX164" fmla="*/ 166833 w 281835"/>
                  <a:gd name="connsiteY164" fmla="*/ 179727 h 276033"/>
                  <a:gd name="connsiteX165" fmla="*/ 164832 w 281835"/>
                  <a:gd name="connsiteY165" fmla="*/ 183299 h 276033"/>
                  <a:gd name="connsiteX166" fmla="*/ 165132 w 281835"/>
                  <a:gd name="connsiteY166" fmla="*/ 188891 h 276033"/>
                  <a:gd name="connsiteX167" fmla="*/ 163082 w 281835"/>
                  <a:gd name="connsiteY167" fmla="*/ 192119 h 276033"/>
                  <a:gd name="connsiteX168" fmla="*/ 160942 w 281835"/>
                  <a:gd name="connsiteY168" fmla="*/ 191405 h 276033"/>
                  <a:gd name="connsiteX169" fmla="*/ 157816 w 281835"/>
                  <a:gd name="connsiteY169" fmla="*/ 192683 h 276033"/>
                  <a:gd name="connsiteX170" fmla="*/ 152890 w 281835"/>
                  <a:gd name="connsiteY170" fmla="*/ 201726 h 276033"/>
                  <a:gd name="connsiteX171" fmla="*/ 146495 w 281835"/>
                  <a:gd name="connsiteY171" fmla="*/ 206833 h 276033"/>
                  <a:gd name="connsiteX172" fmla="*/ 147604 w 281835"/>
                  <a:gd name="connsiteY172" fmla="*/ 211011 h 276033"/>
                  <a:gd name="connsiteX173" fmla="*/ 140686 w 281835"/>
                  <a:gd name="connsiteY173" fmla="*/ 216217 h 276033"/>
                  <a:gd name="connsiteX174" fmla="*/ 136072 w 281835"/>
                  <a:gd name="connsiteY174" fmla="*/ 214176 h 276033"/>
                  <a:gd name="connsiteX175" fmla="*/ 132219 w 281835"/>
                  <a:gd name="connsiteY175" fmla="*/ 214251 h 276033"/>
                  <a:gd name="connsiteX176" fmla="*/ 130420 w 281835"/>
                  <a:gd name="connsiteY176" fmla="*/ 212695 h 276033"/>
                  <a:gd name="connsiteX177" fmla="*/ 126949 w 281835"/>
                  <a:gd name="connsiteY177" fmla="*/ 212604 h 276033"/>
                  <a:gd name="connsiteX178" fmla="*/ 123683 w 281835"/>
                  <a:gd name="connsiteY178" fmla="*/ 214259 h 276033"/>
                  <a:gd name="connsiteX179" fmla="*/ 122697 w 281835"/>
                  <a:gd name="connsiteY179" fmla="*/ 216449 h 276033"/>
                  <a:gd name="connsiteX180" fmla="*/ 121728 w 281835"/>
                  <a:gd name="connsiteY180" fmla="*/ 224705 h 276033"/>
                  <a:gd name="connsiteX181" fmla="*/ 119205 w 281835"/>
                  <a:gd name="connsiteY181" fmla="*/ 228115 h 276033"/>
                  <a:gd name="connsiteX182" fmla="*/ 119041 w 281835"/>
                  <a:gd name="connsiteY182" fmla="*/ 232533 h 276033"/>
                  <a:gd name="connsiteX183" fmla="*/ 115861 w 281835"/>
                  <a:gd name="connsiteY183" fmla="*/ 237428 h 276033"/>
                  <a:gd name="connsiteX184" fmla="*/ 118034 w 281835"/>
                  <a:gd name="connsiteY184" fmla="*/ 238536 h 276033"/>
                  <a:gd name="connsiteX185" fmla="*/ 120170 w 281835"/>
                  <a:gd name="connsiteY185" fmla="*/ 241394 h 276033"/>
                  <a:gd name="connsiteX186" fmla="*/ 118811 w 281835"/>
                  <a:gd name="connsiteY186" fmla="*/ 245314 h 276033"/>
                  <a:gd name="connsiteX187" fmla="*/ 115615 w 281835"/>
                  <a:gd name="connsiteY187" fmla="*/ 243356 h 276033"/>
                  <a:gd name="connsiteX188" fmla="*/ 113339 w 281835"/>
                  <a:gd name="connsiteY188" fmla="*/ 244053 h 276033"/>
                  <a:gd name="connsiteX189" fmla="*/ 113639 w 281835"/>
                  <a:gd name="connsiteY189" fmla="*/ 252358 h 276033"/>
                  <a:gd name="connsiteX190" fmla="*/ 114403 w 281835"/>
                  <a:gd name="connsiteY190" fmla="*/ 256428 h 276033"/>
                  <a:gd name="connsiteX191" fmla="*/ 113277 w 281835"/>
                  <a:gd name="connsiteY191" fmla="*/ 257643 h 276033"/>
                  <a:gd name="connsiteX192" fmla="*/ 113984 w 281835"/>
                  <a:gd name="connsiteY192" fmla="*/ 260859 h 276033"/>
                  <a:gd name="connsiteX193" fmla="*/ 112776 w 281835"/>
                  <a:gd name="connsiteY193" fmla="*/ 264920 h 276033"/>
                  <a:gd name="connsiteX194" fmla="*/ 113610 w 281835"/>
                  <a:gd name="connsiteY194" fmla="*/ 268118 h 276033"/>
                  <a:gd name="connsiteX195" fmla="*/ 110192 w 281835"/>
                  <a:gd name="connsiteY195" fmla="*/ 271450 h 276033"/>
                  <a:gd name="connsiteX196" fmla="*/ 107921 w 281835"/>
                  <a:gd name="connsiteY196" fmla="*/ 276034 h 2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281835" h="276033">
                    <a:moveTo>
                      <a:pt x="107921" y="276034"/>
                    </a:moveTo>
                    <a:lnTo>
                      <a:pt x="105871" y="274976"/>
                    </a:lnTo>
                    <a:lnTo>
                      <a:pt x="103694" y="274685"/>
                    </a:lnTo>
                    <a:lnTo>
                      <a:pt x="99520" y="270993"/>
                    </a:lnTo>
                    <a:lnTo>
                      <a:pt x="92273" y="271279"/>
                    </a:lnTo>
                    <a:lnTo>
                      <a:pt x="89640" y="270479"/>
                    </a:lnTo>
                    <a:lnTo>
                      <a:pt x="86042" y="272117"/>
                    </a:lnTo>
                    <a:lnTo>
                      <a:pt x="79383" y="267604"/>
                    </a:lnTo>
                    <a:lnTo>
                      <a:pt x="76745" y="268969"/>
                    </a:lnTo>
                    <a:lnTo>
                      <a:pt x="71536" y="267828"/>
                    </a:lnTo>
                    <a:lnTo>
                      <a:pt x="70756" y="263393"/>
                    </a:lnTo>
                    <a:lnTo>
                      <a:pt x="73976" y="259436"/>
                    </a:lnTo>
                    <a:lnTo>
                      <a:pt x="73615" y="257992"/>
                    </a:lnTo>
                    <a:lnTo>
                      <a:pt x="69511" y="253267"/>
                    </a:lnTo>
                    <a:lnTo>
                      <a:pt x="70267" y="247945"/>
                    </a:lnTo>
                    <a:lnTo>
                      <a:pt x="68324" y="245049"/>
                    </a:lnTo>
                    <a:lnTo>
                      <a:pt x="66529" y="237752"/>
                    </a:lnTo>
                    <a:lnTo>
                      <a:pt x="60116" y="229181"/>
                    </a:lnTo>
                    <a:lnTo>
                      <a:pt x="60539" y="222958"/>
                    </a:lnTo>
                    <a:lnTo>
                      <a:pt x="58978" y="220751"/>
                    </a:lnTo>
                    <a:lnTo>
                      <a:pt x="55548" y="221507"/>
                    </a:lnTo>
                    <a:lnTo>
                      <a:pt x="51830" y="224859"/>
                    </a:lnTo>
                    <a:lnTo>
                      <a:pt x="48232" y="229139"/>
                    </a:lnTo>
                    <a:lnTo>
                      <a:pt x="40234" y="235694"/>
                    </a:lnTo>
                    <a:lnTo>
                      <a:pt x="33821" y="237727"/>
                    </a:lnTo>
                    <a:lnTo>
                      <a:pt x="31796" y="236723"/>
                    </a:lnTo>
                    <a:lnTo>
                      <a:pt x="29105" y="238780"/>
                    </a:lnTo>
                    <a:lnTo>
                      <a:pt x="23107" y="234781"/>
                    </a:lnTo>
                    <a:lnTo>
                      <a:pt x="18001" y="236677"/>
                    </a:lnTo>
                    <a:lnTo>
                      <a:pt x="15339" y="233657"/>
                    </a:lnTo>
                    <a:lnTo>
                      <a:pt x="11506" y="235823"/>
                    </a:lnTo>
                    <a:lnTo>
                      <a:pt x="0" y="226053"/>
                    </a:lnTo>
                    <a:lnTo>
                      <a:pt x="5727" y="217765"/>
                    </a:lnTo>
                    <a:lnTo>
                      <a:pt x="11280" y="211737"/>
                    </a:lnTo>
                    <a:lnTo>
                      <a:pt x="14349" y="210239"/>
                    </a:lnTo>
                    <a:lnTo>
                      <a:pt x="18778" y="202241"/>
                    </a:lnTo>
                    <a:lnTo>
                      <a:pt x="24607" y="195330"/>
                    </a:lnTo>
                    <a:lnTo>
                      <a:pt x="27971" y="189078"/>
                    </a:lnTo>
                    <a:lnTo>
                      <a:pt x="30814" y="186494"/>
                    </a:lnTo>
                    <a:lnTo>
                      <a:pt x="33094" y="181354"/>
                    </a:lnTo>
                    <a:lnTo>
                      <a:pt x="35612" y="178881"/>
                    </a:lnTo>
                    <a:lnTo>
                      <a:pt x="39983" y="176492"/>
                    </a:lnTo>
                    <a:lnTo>
                      <a:pt x="41224" y="174911"/>
                    </a:lnTo>
                    <a:lnTo>
                      <a:pt x="40772" y="171928"/>
                    </a:lnTo>
                    <a:lnTo>
                      <a:pt x="38447" y="168863"/>
                    </a:lnTo>
                    <a:lnTo>
                      <a:pt x="35723" y="168722"/>
                    </a:lnTo>
                    <a:lnTo>
                      <a:pt x="32108" y="165146"/>
                    </a:lnTo>
                    <a:lnTo>
                      <a:pt x="32198" y="158405"/>
                    </a:lnTo>
                    <a:lnTo>
                      <a:pt x="30559" y="158263"/>
                    </a:lnTo>
                    <a:lnTo>
                      <a:pt x="29992" y="152750"/>
                    </a:lnTo>
                    <a:lnTo>
                      <a:pt x="32593" y="147303"/>
                    </a:lnTo>
                    <a:lnTo>
                      <a:pt x="33143" y="143657"/>
                    </a:lnTo>
                    <a:lnTo>
                      <a:pt x="31212" y="122010"/>
                    </a:lnTo>
                    <a:lnTo>
                      <a:pt x="32166" y="117302"/>
                    </a:lnTo>
                    <a:lnTo>
                      <a:pt x="38373" y="104769"/>
                    </a:lnTo>
                    <a:lnTo>
                      <a:pt x="39613" y="96032"/>
                    </a:lnTo>
                    <a:lnTo>
                      <a:pt x="39806" y="88478"/>
                    </a:lnTo>
                    <a:lnTo>
                      <a:pt x="43914" y="79169"/>
                    </a:lnTo>
                    <a:lnTo>
                      <a:pt x="44530" y="74299"/>
                    </a:lnTo>
                    <a:lnTo>
                      <a:pt x="46967" y="67197"/>
                    </a:lnTo>
                    <a:lnTo>
                      <a:pt x="50212" y="59655"/>
                    </a:lnTo>
                    <a:lnTo>
                      <a:pt x="55458" y="51030"/>
                    </a:lnTo>
                    <a:lnTo>
                      <a:pt x="59985" y="45056"/>
                    </a:lnTo>
                    <a:lnTo>
                      <a:pt x="61731" y="39941"/>
                    </a:lnTo>
                    <a:lnTo>
                      <a:pt x="64315" y="36979"/>
                    </a:lnTo>
                    <a:lnTo>
                      <a:pt x="66907" y="36971"/>
                    </a:lnTo>
                    <a:lnTo>
                      <a:pt x="71524" y="30723"/>
                    </a:lnTo>
                    <a:lnTo>
                      <a:pt x="73146" y="26554"/>
                    </a:lnTo>
                    <a:lnTo>
                      <a:pt x="72756" y="17461"/>
                    </a:lnTo>
                    <a:lnTo>
                      <a:pt x="74938" y="11765"/>
                    </a:lnTo>
                    <a:lnTo>
                      <a:pt x="68763" y="5542"/>
                    </a:lnTo>
                    <a:lnTo>
                      <a:pt x="68221" y="1415"/>
                    </a:lnTo>
                    <a:lnTo>
                      <a:pt x="70394" y="1473"/>
                    </a:lnTo>
                    <a:lnTo>
                      <a:pt x="74281" y="3908"/>
                    </a:lnTo>
                    <a:lnTo>
                      <a:pt x="82887" y="2613"/>
                    </a:lnTo>
                    <a:lnTo>
                      <a:pt x="89940" y="0"/>
                    </a:lnTo>
                    <a:lnTo>
                      <a:pt x="100645" y="4265"/>
                    </a:lnTo>
                    <a:lnTo>
                      <a:pt x="105061" y="4028"/>
                    </a:lnTo>
                    <a:lnTo>
                      <a:pt x="108414" y="5020"/>
                    </a:lnTo>
                    <a:lnTo>
                      <a:pt x="116888" y="9421"/>
                    </a:lnTo>
                    <a:lnTo>
                      <a:pt x="121686" y="16129"/>
                    </a:lnTo>
                    <a:lnTo>
                      <a:pt x="124624" y="26691"/>
                    </a:lnTo>
                    <a:lnTo>
                      <a:pt x="129368" y="28994"/>
                    </a:lnTo>
                    <a:lnTo>
                      <a:pt x="142699" y="39418"/>
                    </a:lnTo>
                    <a:lnTo>
                      <a:pt x="146277" y="41236"/>
                    </a:lnTo>
                    <a:lnTo>
                      <a:pt x="156198" y="43223"/>
                    </a:lnTo>
                    <a:lnTo>
                      <a:pt x="163358" y="42937"/>
                    </a:lnTo>
                    <a:lnTo>
                      <a:pt x="169277" y="44567"/>
                    </a:lnTo>
                    <a:lnTo>
                      <a:pt x="177456" y="48263"/>
                    </a:lnTo>
                    <a:lnTo>
                      <a:pt x="182653" y="48777"/>
                    </a:lnTo>
                    <a:lnTo>
                      <a:pt x="186444" y="47745"/>
                    </a:lnTo>
                    <a:lnTo>
                      <a:pt x="189526" y="45787"/>
                    </a:lnTo>
                    <a:lnTo>
                      <a:pt x="193843" y="47064"/>
                    </a:lnTo>
                    <a:lnTo>
                      <a:pt x="196567" y="49354"/>
                    </a:lnTo>
                    <a:lnTo>
                      <a:pt x="199771" y="55784"/>
                    </a:lnTo>
                    <a:lnTo>
                      <a:pt x="206512" y="59788"/>
                    </a:lnTo>
                    <a:lnTo>
                      <a:pt x="209519" y="60870"/>
                    </a:lnTo>
                    <a:lnTo>
                      <a:pt x="214654" y="61078"/>
                    </a:lnTo>
                    <a:lnTo>
                      <a:pt x="223063" y="63587"/>
                    </a:lnTo>
                    <a:lnTo>
                      <a:pt x="226394" y="67251"/>
                    </a:lnTo>
                    <a:lnTo>
                      <a:pt x="230133" y="68997"/>
                    </a:lnTo>
                    <a:lnTo>
                      <a:pt x="234590" y="73361"/>
                    </a:lnTo>
                    <a:lnTo>
                      <a:pt x="237038" y="74925"/>
                    </a:lnTo>
                    <a:lnTo>
                      <a:pt x="249190" y="89772"/>
                    </a:lnTo>
                    <a:lnTo>
                      <a:pt x="254727" y="92349"/>
                    </a:lnTo>
                    <a:lnTo>
                      <a:pt x="257188" y="97891"/>
                    </a:lnTo>
                    <a:lnTo>
                      <a:pt x="259920" y="102417"/>
                    </a:lnTo>
                    <a:lnTo>
                      <a:pt x="260146" y="103267"/>
                    </a:lnTo>
                    <a:lnTo>
                      <a:pt x="267922" y="108324"/>
                    </a:lnTo>
                    <a:lnTo>
                      <a:pt x="261469" y="109278"/>
                    </a:lnTo>
                    <a:lnTo>
                      <a:pt x="262582" y="115182"/>
                    </a:lnTo>
                    <a:lnTo>
                      <a:pt x="258921" y="117837"/>
                    </a:lnTo>
                    <a:lnTo>
                      <a:pt x="261625" y="124984"/>
                    </a:lnTo>
                    <a:lnTo>
                      <a:pt x="264048" y="124785"/>
                    </a:lnTo>
                    <a:lnTo>
                      <a:pt x="265831" y="127233"/>
                    </a:lnTo>
                    <a:lnTo>
                      <a:pt x="265453" y="130257"/>
                    </a:lnTo>
                    <a:lnTo>
                      <a:pt x="266604" y="133364"/>
                    </a:lnTo>
                    <a:lnTo>
                      <a:pt x="263231" y="134613"/>
                    </a:lnTo>
                    <a:lnTo>
                      <a:pt x="271155" y="139944"/>
                    </a:lnTo>
                    <a:lnTo>
                      <a:pt x="270161" y="142893"/>
                    </a:lnTo>
                    <a:lnTo>
                      <a:pt x="266607" y="145225"/>
                    </a:lnTo>
                    <a:lnTo>
                      <a:pt x="268481" y="147249"/>
                    </a:lnTo>
                    <a:lnTo>
                      <a:pt x="271997" y="147822"/>
                    </a:lnTo>
                    <a:lnTo>
                      <a:pt x="271114" y="150609"/>
                    </a:lnTo>
                    <a:lnTo>
                      <a:pt x="274976" y="152094"/>
                    </a:lnTo>
                    <a:lnTo>
                      <a:pt x="272478" y="157446"/>
                    </a:lnTo>
                    <a:lnTo>
                      <a:pt x="276126" y="160454"/>
                    </a:lnTo>
                    <a:lnTo>
                      <a:pt x="274372" y="162574"/>
                    </a:lnTo>
                    <a:lnTo>
                      <a:pt x="274162" y="167166"/>
                    </a:lnTo>
                    <a:lnTo>
                      <a:pt x="275370" y="171455"/>
                    </a:lnTo>
                    <a:lnTo>
                      <a:pt x="280920" y="174467"/>
                    </a:lnTo>
                    <a:lnTo>
                      <a:pt x="281836" y="176467"/>
                    </a:lnTo>
                    <a:lnTo>
                      <a:pt x="279827" y="180731"/>
                    </a:lnTo>
                    <a:lnTo>
                      <a:pt x="276627" y="181681"/>
                    </a:lnTo>
                    <a:lnTo>
                      <a:pt x="272507" y="187220"/>
                    </a:lnTo>
                    <a:lnTo>
                      <a:pt x="269035" y="188572"/>
                    </a:lnTo>
                    <a:lnTo>
                      <a:pt x="264640" y="190173"/>
                    </a:lnTo>
                    <a:lnTo>
                      <a:pt x="258223" y="190132"/>
                    </a:lnTo>
                    <a:lnTo>
                      <a:pt x="256646" y="185983"/>
                    </a:lnTo>
                    <a:lnTo>
                      <a:pt x="254896" y="176649"/>
                    </a:lnTo>
                    <a:lnTo>
                      <a:pt x="252431" y="174583"/>
                    </a:lnTo>
                    <a:lnTo>
                      <a:pt x="250562" y="170095"/>
                    </a:lnTo>
                    <a:lnTo>
                      <a:pt x="246483" y="162872"/>
                    </a:lnTo>
                    <a:lnTo>
                      <a:pt x="236944" y="155994"/>
                    </a:lnTo>
                    <a:lnTo>
                      <a:pt x="234327" y="156301"/>
                    </a:lnTo>
                    <a:lnTo>
                      <a:pt x="229669" y="154127"/>
                    </a:lnTo>
                    <a:lnTo>
                      <a:pt x="221863" y="148597"/>
                    </a:lnTo>
                    <a:lnTo>
                      <a:pt x="215270" y="145245"/>
                    </a:lnTo>
                    <a:lnTo>
                      <a:pt x="209885" y="144150"/>
                    </a:lnTo>
                    <a:lnTo>
                      <a:pt x="205732" y="150742"/>
                    </a:lnTo>
                    <a:lnTo>
                      <a:pt x="201759" y="150273"/>
                    </a:lnTo>
                    <a:lnTo>
                      <a:pt x="197298" y="151219"/>
                    </a:lnTo>
                    <a:lnTo>
                      <a:pt x="196115" y="154538"/>
                    </a:lnTo>
                    <a:lnTo>
                      <a:pt x="192627" y="158342"/>
                    </a:lnTo>
                    <a:lnTo>
                      <a:pt x="197897" y="159151"/>
                    </a:lnTo>
                    <a:lnTo>
                      <a:pt x="199414" y="164283"/>
                    </a:lnTo>
                    <a:lnTo>
                      <a:pt x="201714" y="167631"/>
                    </a:lnTo>
                    <a:lnTo>
                      <a:pt x="194106" y="168477"/>
                    </a:lnTo>
                    <a:lnTo>
                      <a:pt x="190791" y="169456"/>
                    </a:lnTo>
                    <a:lnTo>
                      <a:pt x="186042" y="177624"/>
                    </a:lnTo>
                    <a:lnTo>
                      <a:pt x="182283" y="178014"/>
                    </a:lnTo>
                    <a:lnTo>
                      <a:pt x="180775" y="175475"/>
                    </a:lnTo>
                    <a:lnTo>
                      <a:pt x="178003" y="176218"/>
                    </a:lnTo>
                    <a:lnTo>
                      <a:pt x="168945" y="174015"/>
                    </a:lnTo>
                    <a:lnTo>
                      <a:pt x="166833" y="179727"/>
                    </a:lnTo>
                    <a:lnTo>
                      <a:pt x="164832" y="183299"/>
                    </a:lnTo>
                    <a:lnTo>
                      <a:pt x="165132" y="188891"/>
                    </a:lnTo>
                    <a:lnTo>
                      <a:pt x="163082" y="192119"/>
                    </a:lnTo>
                    <a:lnTo>
                      <a:pt x="160942" y="191405"/>
                    </a:lnTo>
                    <a:lnTo>
                      <a:pt x="157816" y="192683"/>
                    </a:lnTo>
                    <a:lnTo>
                      <a:pt x="152890" y="201726"/>
                    </a:lnTo>
                    <a:lnTo>
                      <a:pt x="146495" y="206833"/>
                    </a:lnTo>
                    <a:lnTo>
                      <a:pt x="147604" y="211011"/>
                    </a:lnTo>
                    <a:lnTo>
                      <a:pt x="140686" y="216217"/>
                    </a:lnTo>
                    <a:lnTo>
                      <a:pt x="136072" y="214176"/>
                    </a:lnTo>
                    <a:lnTo>
                      <a:pt x="132219" y="214251"/>
                    </a:lnTo>
                    <a:lnTo>
                      <a:pt x="130420" y="212695"/>
                    </a:lnTo>
                    <a:lnTo>
                      <a:pt x="126949" y="212604"/>
                    </a:lnTo>
                    <a:lnTo>
                      <a:pt x="123683" y="214259"/>
                    </a:lnTo>
                    <a:lnTo>
                      <a:pt x="122697" y="216449"/>
                    </a:lnTo>
                    <a:lnTo>
                      <a:pt x="121728" y="224705"/>
                    </a:lnTo>
                    <a:lnTo>
                      <a:pt x="119205" y="228115"/>
                    </a:lnTo>
                    <a:lnTo>
                      <a:pt x="119041" y="232533"/>
                    </a:lnTo>
                    <a:lnTo>
                      <a:pt x="115861" y="237428"/>
                    </a:lnTo>
                    <a:lnTo>
                      <a:pt x="118034" y="238536"/>
                    </a:lnTo>
                    <a:lnTo>
                      <a:pt x="120170" y="241394"/>
                    </a:lnTo>
                    <a:lnTo>
                      <a:pt x="118811" y="245314"/>
                    </a:lnTo>
                    <a:lnTo>
                      <a:pt x="115615" y="243356"/>
                    </a:lnTo>
                    <a:lnTo>
                      <a:pt x="113339" y="244053"/>
                    </a:lnTo>
                    <a:lnTo>
                      <a:pt x="113639" y="252358"/>
                    </a:lnTo>
                    <a:lnTo>
                      <a:pt x="114403" y="256428"/>
                    </a:lnTo>
                    <a:lnTo>
                      <a:pt x="113277" y="257643"/>
                    </a:lnTo>
                    <a:lnTo>
                      <a:pt x="113984" y="260859"/>
                    </a:lnTo>
                    <a:lnTo>
                      <a:pt x="112776" y="264920"/>
                    </a:lnTo>
                    <a:lnTo>
                      <a:pt x="113610" y="268118"/>
                    </a:lnTo>
                    <a:lnTo>
                      <a:pt x="110192" y="271450"/>
                    </a:lnTo>
                    <a:lnTo>
                      <a:pt x="107921" y="276034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1" name="手繪多邊形: 圖案 1410">
                <a:extLst>
                  <a:ext uri="{FF2B5EF4-FFF2-40B4-BE49-F238E27FC236}">
                    <a16:creationId xmlns:a16="http://schemas.microsoft.com/office/drawing/2014/main" id="{B1132208-7A57-4215-BC67-87C9046EB2DA}"/>
                  </a:ext>
                </a:extLst>
              </p:cNvPr>
              <p:cNvSpPr/>
              <p:nvPr/>
            </p:nvSpPr>
            <p:spPr>
              <a:xfrm>
                <a:off x="10888732" y="160778"/>
                <a:ext cx="369621" cy="484272"/>
              </a:xfrm>
              <a:custGeom>
                <a:avLst/>
                <a:gdLst>
                  <a:gd name="connsiteX0" fmla="*/ 200424 w 369622"/>
                  <a:gd name="connsiteY0" fmla="*/ 25401 h 484273"/>
                  <a:gd name="connsiteX1" fmla="*/ 200325 w 369622"/>
                  <a:gd name="connsiteY1" fmla="*/ 25804 h 484273"/>
                  <a:gd name="connsiteX2" fmla="*/ 200255 w 369622"/>
                  <a:gd name="connsiteY2" fmla="*/ 26036 h 484273"/>
                  <a:gd name="connsiteX3" fmla="*/ 200116 w 369622"/>
                  <a:gd name="connsiteY3" fmla="*/ 26480 h 484273"/>
                  <a:gd name="connsiteX4" fmla="*/ 200567 w 369622"/>
                  <a:gd name="connsiteY4" fmla="*/ 27264 h 484273"/>
                  <a:gd name="connsiteX5" fmla="*/ 201332 w 369622"/>
                  <a:gd name="connsiteY5" fmla="*/ 27845 h 484273"/>
                  <a:gd name="connsiteX6" fmla="*/ 201410 w 369622"/>
                  <a:gd name="connsiteY6" fmla="*/ 27986 h 484273"/>
                  <a:gd name="connsiteX7" fmla="*/ 201652 w 369622"/>
                  <a:gd name="connsiteY7" fmla="*/ 28355 h 484273"/>
                  <a:gd name="connsiteX8" fmla="*/ 202531 w 369622"/>
                  <a:gd name="connsiteY8" fmla="*/ 28720 h 484273"/>
                  <a:gd name="connsiteX9" fmla="*/ 202975 w 369622"/>
                  <a:gd name="connsiteY9" fmla="*/ 28923 h 484273"/>
                  <a:gd name="connsiteX10" fmla="*/ 203850 w 369622"/>
                  <a:gd name="connsiteY10" fmla="*/ 29363 h 484273"/>
                  <a:gd name="connsiteX11" fmla="*/ 204343 w 369622"/>
                  <a:gd name="connsiteY11" fmla="*/ 29367 h 484273"/>
                  <a:gd name="connsiteX12" fmla="*/ 204766 w 369622"/>
                  <a:gd name="connsiteY12" fmla="*/ 29263 h 484273"/>
                  <a:gd name="connsiteX13" fmla="*/ 204967 w 369622"/>
                  <a:gd name="connsiteY13" fmla="*/ 29222 h 484273"/>
                  <a:gd name="connsiteX14" fmla="*/ 205304 w 369622"/>
                  <a:gd name="connsiteY14" fmla="*/ 29064 h 484273"/>
                  <a:gd name="connsiteX15" fmla="*/ 205645 w 369622"/>
                  <a:gd name="connsiteY15" fmla="*/ 28998 h 484273"/>
                  <a:gd name="connsiteX16" fmla="*/ 206076 w 369622"/>
                  <a:gd name="connsiteY16" fmla="*/ 29060 h 484273"/>
                  <a:gd name="connsiteX17" fmla="*/ 206615 w 369622"/>
                  <a:gd name="connsiteY17" fmla="*/ 28836 h 484273"/>
                  <a:gd name="connsiteX18" fmla="*/ 206828 w 369622"/>
                  <a:gd name="connsiteY18" fmla="*/ 28737 h 484273"/>
                  <a:gd name="connsiteX19" fmla="*/ 207362 w 369622"/>
                  <a:gd name="connsiteY19" fmla="*/ 28500 h 484273"/>
                  <a:gd name="connsiteX20" fmla="*/ 207625 w 369622"/>
                  <a:gd name="connsiteY20" fmla="*/ 28396 h 484273"/>
                  <a:gd name="connsiteX21" fmla="*/ 208282 w 369622"/>
                  <a:gd name="connsiteY21" fmla="*/ 28222 h 484273"/>
                  <a:gd name="connsiteX22" fmla="*/ 208726 w 369622"/>
                  <a:gd name="connsiteY22" fmla="*/ 28176 h 484273"/>
                  <a:gd name="connsiteX23" fmla="*/ 209087 w 369622"/>
                  <a:gd name="connsiteY23" fmla="*/ 28230 h 484273"/>
                  <a:gd name="connsiteX24" fmla="*/ 209268 w 369622"/>
                  <a:gd name="connsiteY24" fmla="*/ 28363 h 484273"/>
                  <a:gd name="connsiteX25" fmla="*/ 209490 w 369622"/>
                  <a:gd name="connsiteY25" fmla="*/ 28666 h 484273"/>
                  <a:gd name="connsiteX26" fmla="*/ 209609 w 369622"/>
                  <a:gd name="connsiteY26" fmla="*/ 28749 h 484273"/>
                  <a:gd name="connsiteX27" fmla="*/ 209991 w 369622"/>
                  <a:gd name="connsiteY27" fmla="*/ 28857 h 484273"/>
                  <a:gd name="connsiteX28" fmla="*/ 210250 w 369622"/>
                  <a:gd name="connsiteY28" fmla="*/ 28865 h 484273"/>
                  <a:gd name="connsiteX29" fmla="*/ 210985 w 369622"/>
                  <a:gd name="connsiteY29" fmla="*/ 28662 h 484273"/>
                  <a:gd name="connsiteX30" fmla="*/ 211322 w 369622"/>
                  <a:gd name="connsiteY30" fmla="*/ 28699 h 484273"/>
                  <a:gd name="connsiteX31" fmla="*/ 212201 w 369622"/>
                  <a:gd name="connsiteY31" fmla="*/ 29633 h 484273"/>
                  <a:gd name="connsiteX32" fmla="*/ 212892 w 369622"/>
                  <a:gd name="connsiteY32" fmla="*/ 29968 h 484273"/>
                  <a:gd name="connsiteX33" fmla="*/ 213323 w 369622"/>
                  <a:gd name="connsiteY33" fmla="*/ 30072 h 484273"/>
                  <a:gd name="connsiteX34" fmla="*/ 213791 w 369622"/>
                  <a:gd name="connsiteY34" fmla="*/ 30222 h 484273"/>
                  <a:gd name="connsiteX35" fmla="*/ 214547 w 369622"/>
                  <a:gd name="connsiteY35" fmla="*/ 30840 h 484273"/>
                  <a:gd name="connsiteX36" fmla="*/ 214916 w 369622"/>
                  <a:gd name="connsiteY36" fmla="*/ 30993 h 484273"/>
                  <a:gd name="connsiteX37" fmla="*/ 215332 w 369622"/>
                  <a:gd name="connsiteY37" fmla="*/ 30562 h 484273"/>
                  <a:gd name="connsiteX38" fmla="*/ 215504 w 369622"/>
                  <a:gd name="connsiteY38" fmla="*/ 30085 h 484273"/>
                  <a:gd name="connsiteX39" fmla="*/ 215607 w 369622"/>
                  <a:gd name="connsiteY39" fmla="*/ 29740 h 484273"/>
                  <a:gd name="connsiteX40" fmla="*/ 217008 w 369622"/>
                  <a:gd name="connsiteY40" fmla="*/ 28687 h 484273"/>
                  <a:gd name="connsiteX41" fmla="*/ 217944 w 369622"/>
                  <a:gd name="connsiteY41" fmla="*/ 28587 h 484273"/>
                  <a:gd name="connsiteX42" fmla="*/ 218712 w 369622"/>
                  <a:gd name="connsiteY42" fmla="*/ 28649 h 484273"/>
                  <a:gd name="connsiteX43" fmla="*/ 219119 w 369622"/>
                  <a:gd name="connsiteY43" fmla="*/ 28724 h 484273"/>
                  <a:gd name="connsiteX44" fmla="*/ 219345 w 369622"/>
                  <a:gd name="connsiteY44" fmla="*/ 28832 h 484273"/>
                  <a:gd name="connsiteX45" fmla="*/ 219809 w 369622"/>
                  <a:gd name="connsiteY45" fmla="*/ 29002 h 484273"/>
                  <a:gd name="connsiteX46" fmla="*/ 220352 w 369622"/>
                  <a:gd name="connsiteY46" fmla="*/ 29089 h 484273"/>
                  <a:gd name="connsiteX47" fmla="*/ 221005 w 369622"/>
                  <a:gd name="connsiteY47" fmla="*/ 29151 h 484273"/>
                  <a:gd name="connsiteX48" fmla="*/ 222463 w 369622"/>
                  <a:gd name="connsiteY48" fmla="*/ 29691 h 484273"/>
                  <a:gd name="connsiteX49" fmla="*/ 222894 w 369622"/>
                  <a:gd name="connsiteY49" fmla="*/ 29948 h 484273"/>
                  <a:gd name="connsiteX50" fmla="*/ 222944 w 369622"/>
                  <a:gd name="connsiteY50" fmla="*/ 30101 h 484273"/>
                  <a:gd name="connsiteX51" fmla="*/ 222681 w 369622"/>
                  <a:gd name="connsiteY51" fmla="*/ 30309 h 484273"/>
                  <a:gd name="connsiteX52" fmla="*/ 222081 w 369622"/>
                  <a:gd name="connsiteY52" fmla="*/ 30777 h 484273"/>
                  <a:gd name="connsiteX53" fmla="*/ 222056 w 369622"/>
                  <a:gd name="connsiteY53" fmla="*/ 30798 h 484273"/>
                  <a:gd name="connsiteX54" fmla="*/ 221576 w 369622"/>
                  <a:gd name="connsiteY54" fmla="*/ 31433 h 484273"/>
                  <a:gd name="connsiteX55" fmla="*/ 221477 w 369622"/>
                  <a:gd name="connsiteY55" fmla="*/ 31769 h 484273"/>
                  <a:gd name="connsiteX56" fmla="*/ 221350 w 369622"/>
                  <a:gd name="connsiteY56" fmla="*/ 32362 h 484273"/>
                  <a:gd name="connsiteX57" fmla="*/ 221165 w 369622"/>
                  <a:gd name="connsiteY57" fmla="*/ 32835 h 484273"/>
                  <a:gd name="connsiteX58" fmla="*/ 221231 w 369622"/>
                  <a:gd name="connsiteY58" fmla="*/ 33171 h 484273"/>
                  <a:gd name="connsiteX59" fmla="*/ 221604 w 369622"/>
                  <a:gd name="connsiteY59" fmla="*/ 33685 h 484273"/>
                  <a:gd name="connsiteX60" fmla="*/ 221941 w 369622"/>
                  <a:gd name="connsiteY60" fmla="*/ 33922 h 484273"/>
                  <a:gd name="connsiteX61" fmla="*/ 222398 w 369622"/>
                  <a:gd name="connsiteY61" fmla="*/ 34217 h 484273"/>
                  <a:gd name="connsiteX62" fmla="*/ 222738 w 369622"/>
                  <a:gd name="connsiteY62" fmla="*/ 34548 h 484273"/>
                  <a:gd name="connsiteX63" fmla="*/ 222870 w 369622"/>
                  <a:gd name="connsiteY63" fmla="*/ 34739 h 484273"/>
                  <a:gd name="connsiteX64" fmla="*/ 223067 w 369622"/>
                  <a:gd name="connsiteY64" fmla="*/ 35100 h 484273"/>
                  <a:gd name="connsiteX65" fmla="*/ 223063 w 369622"/>
                  <a:gd name="connsiteY65" fmla="*/ 35399 h 484273"/>
                  <a:gd name="connsiteX66" fmla="*/ 222812 w 369622"/>
                  <a:gd name="connsiteY66" fmla="*/ 36100 h 484273"/>
                  <a:gd name="connsiteX67" fmla="*/ 222952 w 369622"/>
                  <a:gd name="connsiteY67" fmla="*/ 36519 h 484273"/>
                  <a:gd name="connsiteX68" fmla="*/ 223207 w 369622"/>
                  <a:gd name="connsiteY68" fmla="*/ 37096 h 484273"/>
                  <a:gd name="connsiteX69" fmla="*/ 222935 w 369622"/>
                  <a:gd name="connsiteY69" fmla="*/ 37643 h 484273"/>
                  <a:gd name="connsiteX70" fmla="*/ 223079 w 369622"/>
                  <a:gd name="connsiteY70" fmla="*/ 37842 h 484273"/>
                  <a:gd name="connsiteX71" fmla="*/ 223165 w 369622"/>
                  <a:gd name="connsiteY71" fmla="*/ 37913 h 484273"/>
                  <a:gd name="connsiteX72" fmla="*/ 223354 w 369622"/>
                  <a:gd name="connsiteY72" fmla="*/ 38141 h 484273"/>
                  <a:gd name="connsiteX73" fmla="*/ 223428 w 369622"/>
                  <a:gd name="connsiteY73" fmla="*/ 38311 h 484273"/>
                  <a:gd name="connsiteX74" fmla="*/ 223482 w 369622"/>
                  <a:gd name="connsiteY74" fmla="*/ 39045 h 484273"/>
                  <a:gd name="connsiteX75" fmla="*/ 223437 w 369622"/>
                  <a:gd name="connsiteY75" fmla="*/ 39178 h 484273"/>
                  <a:gd name="connsiteX76" fmla="*/ 223276 w 369622"/>
                  <a:gd name="connsiteY76" fmla="*/ 39456 h 484273"/>
                  <a:gd name="connsiteX77" fmla="*/ 223132 w 369622"/>
                  <a:gd name="connsiteY77" fmla="*/ 39776 h 484273"/>
                  <a:gd name="connsiteX78" fmla="*/ 223104 w 369622"/>
                  <a:gd name="connsiteY78" fmla="*/ 39900 h 484273"/>
                  <a:gd name="connsiteX79" fmla="*/ 223157 w 369622"/>
                  <a:gd name="connsiteY79" fmla="*/ 40203 h 484273"/>
                  <a:gd name="connsiteX80" fmla="*/ 223375 w 369622"/>
                  <a:gd name="connsiteY80" fmla="*/ 40526 h 484273"/>
                  <a:gd name="connsiteX81" fmla="*/ 223519 w 369622"/>
                  <a:gd name="connsiteY81" fmla="*/ 40945 h 484273"/>
                  <a:gd name="connsiteX82" fmla="*/ 223482 w 369622"/>
                  <a:gd name="connsiteY82" fmla="*/ 41298 h 484273"/>
                  <a:gd name="connsiteX83" fmla="*/ 222956 w 369622"/>
                  <a:gd name="connsiteY83" fmla="*/ 41530 h 484273"/>
                  <a:gd name="connsiteX84" fmla="*/ 222673 w 369622"/>
                  <a:gd name="connsiteY84" fmla="*/ 41464 h 484273"/>
                  <a:gd name="connsiteX85" fmla="*/ 222586 w 369622"/>
                  <a:gd name="connsiteY85" fmla="*/ 41397 h 484273"/>
                  <a:gd name="connsiteX86" fmla="*/ 221604 w 369622"/>
                  <a:gd name="connsiteY86" fmla="*/ 42020 h 484273"/>
                  <a:gd name="connsiteX87" fmla="*/ 221826 w 369622"/>
                  <a:gd name="connsiteY87" fmla="*/ 42883 h 484273"/>
                  <a:gd name="connsiteX88" fmla="*/ 221830 w 369622"/>
                  <a:gd name="connsiteY88" fmla="*/ 43451 h 484273"/>
                  <a:gd name="connsiteX89" fmla="*/ 221674 w 369622"/>
                  <a:gd name="connsiteY89" fmla="*/ 43779 h 484273"/>
                  <a:gd name="connsiteX90" fmla="*/ 221510 w 369622"/>
                  <a:gd name="connsiteY90" fmla="*/ 43916 h 484273"/>
                  <a:gd name="connsiteX91" fmla="*/ 221013 w 369622"/>
                  <a:gd name="connsiteY91" fmla="*/ 44252 h 484273"/>
                  <a:gd name="connsiteX92" fmla="*/ 220828 w 369622"/>
                  <a:gd name="connsiteY92" fmla="*/ 44355 h 484273"/>
                  <a:gd name="connsiteX93" fmla="*/ 220483 w 369622"/>
                  <a:gd name="connsiteY93" fmla="*/ 44542 h 484273"/>
                  <a:gd name="connsiteX94" fmla="*/ 220236 w 369622"/>
                  <a:gd name="connsiteY94" fmla="*/ 44857 h 484273"/>
                  <a:gd name="connsiteX95" fmla="*/ 220155 w 369622"/>
                  <a:gd name="connsiteY95" fmla="*/ 45172 h 484273"/>
                  <a:gd name="connsiteX96" fmla="*/ 219978 w 369622"/>
                  <a:gd name="connsiteY96" fmla="*/ 45571 h 484273"/>
                  <a:gd name="connsiteX97" fmla="*/ 219583 w 369622"/>
                  <a:gd name="connsiteY97" fmla="*/ 46558 h 484273"/>
                  <a:gd name="connsiteX98" fmla="*/ 220007 w 369622"/>
                  <a:gd name="connsiteY98" fmla="*/ 47529 h 484273"/>
                  <a:gd name="connsiteX99" fmla="*/ 220393 w 369622"/>
                  <a:gd name="connsiteY99" fmla="*/ 48081 h 484273"/>
                  <a:gd name="connsiteX100" fmla="*/ 220590 w 369622"/>
                  <a:gd name="connsiteY100" fmla="*/ 48313 h 484273"/>
                  <a:gd name="connsiteX101" fmla="*/ 221054 w 369622"/>
                  <a:gd name="connsiteY101" fmla="*/ 48931 h 484273"/>
                  <a:gd name="connsiteX102" fmla="*/ 221215 w 369622"/>
                  <a:gd name="connsiteY102" fmla="*/ 49251 h 484273"/>
                  <a:gd name="connsiteX103" fmla="*/ 221329 w 369622"/>
                  <a:gd name="connsiteY103" fmla="*/ 49611 h 484273"/>
                  <a:gd name="connsiteX104" fmla="*/ 221329 w 369622"/>
                  <a:gd name="connsiteY104" fmla="*/ 49943 h 484273"/>
                  <a:gd name="connsiteX105" fmla="*/ 221194 w 369622"/>
                  <a:gd name="connsiteY105" fmla="*/ 50458 h 484273"/>
                  <a:gd name="connsiteX106" fmla="*/ 221128 w 369622"/>
                  <a:gd name="connsiteY106" fmla="*/ 50785 h 484273"/>
                  <a:gd name="connsiteX107" fmla="*/ 221034 w 369622"/>
                  <a:gd name="connsiteY107" fmla="*/ 51080 h 484273"/>
                  <a:gd name="connsiteX108" fmla="*/ 220894 w 369622"/>
                  <a:gd name="connsiteY108" fmla="*/ 51254 h 484273"/>
                  <a:gd name="connsiteX109" fmla="*/ 220537 w 369622"/>
                  <a:gd name="connsiteY109" fmla="*/ 51321 h 484273"/>
                  <a:gd name="connsiteX110" fmla="*/ 220199 w 369622"/>
                  <a:gd name="connsiteY110" fmla="*/ 51387 h 484273"/>
                  <a:gd name="connsiteX111" fmla="*/ 219522 w 369622"/>
                  <a:gd name="connsiteY111" fmla="*/ 51735 h 484273"/>
                  <a:gd name="connsiteX112" fmla="*/ 219394 w 369622"/>
                  <a:gd name="connsiteY112" fmla="*/ 51926 h 484273"/>
                  <a:gd name="connsiteX113" fmla="*/ 219020 w 369622"/>
                  <a:gd name="connsiteY113" fmla="*/ 52715 h 484273"/>
                  <a:gd name="connsiteX114" fmla="*/ 218910 w 369622"/>
                  <a:gd name="connsiteY114" fmla="*/ 53005 h 484273"/>
                  <a:gd name="connsiteX115" fmla="*/ 218835 w 369622"/>
                  <a:gd name="connsiteY115" fmla="*/ 53594 h 484273"/>
                  <a:gd name="connsiteX116" fmla="*/ 218675 w 369622"/>
                  <a:gd name="connsiteY116" fmla="*/ 53897 h 484273"/>
                  <a:gd name="connsiteX117" fmla="*/ 218380 w 369622"/>
                  <a:gd name="connsiteY117" fmla="*/ 54158 h 484273"/>
                  <a:gd name="connsiteX118" fmla="*/ 218051 w 369622"/>
                  <a:gd name="connsiteY118" fmla="*/ 54610 h 484273"/>
                  <a:gd name="connsiteX119" fmla="*/ 218014 w 369622"/>
                  <a:gd name="connsiteY119" fmla="*/ 54901 h 484273"/>
                  <a:gd name="connsiteX120" fmla="*/ 218121 w 369622"/>
                  <a:gd name="connsiteY120" fmla="*/ 55266 h 484273"/>
                  <a:gd name="connsiteX121" fmla="*/ 218289 w 369622"/>
                  <a:gd name="connsiteY121" fmla="*/ 55747 h 484273"/>
                  <a:gd name="connsiteX122" fmla="*/ 218667 w 369622"/>
                  <a:gd name="connsiteY122" fmla="*/ 56170 h 484273"/>
                  <a:gd name="connsiteX123" fmla="*/ 218942 w 369622"/>
                  <a:gd name="connsiteY123" fmla="*/ 56714 h 484273"/>
                  <a:gd name="connsiteX124" fmla="*/ 218749 w 369622"/>
                  <a:gd name="connsiteY124" fmla="*/ 57510 h 484273"/>
                  <a:gd name="connsiteX125" fmla="*/ 220335 w 369622"/>
                  <a:gd name="connsiteY125" fmla="*/ 58767 h 484273"/>
                  <a:gd name="connsiteX126" fmla="*/ 220463 w 369622"/>
                  <a:gd name="connsiteY126" fmla="*/ 59199 h 484273"/>
                  <a:gd name="connsiteX127" fmla="*/ 220417 w 369622"/>
                  <a:gd name="connsiteY127" fmla="*/ 60377 h 484273"/>
                  <a:gd name="connsiteX128" fmla="*/ 220598 w 369622"/>
                  <a:gd name="connsiteY128" fmla="*/ 60688 h 484273"/>
                  <a:gd name="connsiteX129" fmla="*/ 220889 w 369622"/>
                  <a:gd name="connsiteY129" fmla="*/ 61211 h 484273"/>
                  <a:gd name="connsiteX130" fmla="*/ 221157 w 369622"/>
                  <a:gd name="connsiteY130" fmla="*/ 61729 h 484273"/>
                  <a:gd name="connsiteX131" fmla="*/ 221448 w 369622"/>
                  <a:gd name="connsiteY131" fmla="*/ 62086 h 484273"/>
                  <a:gd name="connsiteX132" fmla="*/ 221608 w 369622"/>
                  <a:gd name="connsiteY132" fmla="*/ 62260 h 484273"/>
                  <a:gd name="connsiteX133" fmla="*/ 221941 w 369622"/>
                  <a:gd name="connsiteY133" fmla="*/ 62696 h 484273"/>
                  <a:gd name="connsiteX134" fmla="*/ 222435 w 369622"/>
                  <a:gd name="connsiteY134" fmla="*/ 63363 h 484273"/>
                  <a:gd name="connsiteX135" fmla="*/ 222595 w 369622"/>
                  <a:gd name="connsiteY135" fmla="*/ 63907 h 484273"/>
                  <a:gd name="connsiteX136" fmla="*/ 222644 w 369622"/>
                  <a:gd name="connsiteY136" fmla="*/ 64023 h 484273"/>
                  <a:gd name="connsiteX137" fmla="*/ 222722 w 369622"/>
                  <a:gd name="connsiteY137" fmla="*/ 64405 h 484273"/>
                  <a:gd name="connsiteX138" fmla="*/ 222044 w 369622"/>
                  <a:gd name="connsiteY138" fmla="*/ 64886 h 484273"/>
                  <a:gd name="connsiteX139" fmla="*/ 221802 w 369622"/>
                  <a:gd name="connsiteY139" fmla="*/ 65525 h 484273"/>
                  <a:gd name="connsiteX140" fmla="*/ 221798 w 369622"/>
                  <a:gd name="connsiteY140" fmla="*/ 66048 h 484273"/>
                  <a:gd name="connsiteX141" fmla="*/ 221835 w 369622"/>
                  <a:gd name="connsiteY141" fmla="*/ 66803 h 484273"/>
                  <a:gd name="connsiteX142" fmla="*/ 221843 w 369622"/>
                  <a:gd name="connsiteY142" fmla="*/ 66948 h 484273"/>
                  <a:gd name="connsiteX143" fmla="*/ 221773 w 369622"/>
                  <a:gd name="connsiteY143" fmla="*/ 67193 h 484273"/>
                  <a:gd name="connsiteX144" fmla="*/ 221522 w 369622"/>
                  <a:gd name="connsiteY144" fmla="*/ 67616 h 484273"/>
                  <a:gd name="connsiteX145" fmla="*/ 221272 w 369622"/>
                  <a:gd name="connsiteY145" fmla="*/ 68047 h 484273"/>
                  <a:gd name="connsiteX146" fmla="*/ 220935 w 369622"/>
                  <a:gd name="connsiteY146" fmla="*/ 68441 h 484273"/>
                  <a:gd name="connsiteX147" fmla="*/ 220454 w 369622"/>
                  <a:gd name="connsiteY147" fmla="*/ 68852 h 484273"/>
                  <a:gd name="connsiteX148" fmla="*/ 220261 w 369622"/>
                  <a:gd name="connsiteY148" fmla="*/ 69134 h 484273"/>
                  <a:gd name="connsiteX149" fmla="*/ 219982 w 369622"/>
                  <a:gd name="connsiteY149" fmla="*/ 69582 h 484273"/>
                  <a:gd name="connsiteX150" fmla="*/ 219740 w 369622"/>
                  <a:gd name="connsiteY150" fmla="*/ 70192 h 484273"/>
                  <a:gd name="connsiteX151" fmla="*/ 219390 w 369622"/>
                  <a:gd name="connsiteY151" fmla="*/ 70540 h 484273"/>
                  <a:gd name="connsiteX152" fmla="*/ 218240 w 369622"/>
                  <a:gd name="connsiteY152" fmla="*/ 71507 h 484273"/>
                  <a:gd name="connsiteX153" fmla="*/ 217792 w 369622"/>
                  <a:gd name="connsiteY153" fmla="*/ 72187 h 484273"/>
                  <a:gd name="connsiteX154" fmla="*/ 217386 w 369622"/>
                  <a:gd name="connsiteY154" fmla="*/ 72640 h 484273"/>
                  <a:gd name="connsiteX155" fmla="*/ 216823 w 369622"/>
                  <a:gd name="connsiteY155" fmla="*/ 73100 h 484273"/>
                  <a:gd name="connsiteX156" fmla="*/ 215849 w 369622"/>
                  <a:gd name="connsiteY156" fmla="*/ 73606 h 484273"/>
                  <a:gd name="connsiteX157" fmla="*/ 215315 w 369622"/>
                  <a:gd name="connsiteY157" fmla="*/ 74067 h 484273"/>
                  <a:gd name="connsiteX158" fmla="*/ 214165 w 369622"/>
                  <a:gd name="connsiteY158" fmla="*/ 75763 h 484273"/>
                  <a:gd name="connsiteX159" fmla="*/ 213171 w 369622"/>
                  <a:gd name="connsiteY159" fmla="*/ 76431 h 484273"/>
                  <a:gd name="connsiteX160" fmla="*/ 211987 w 369622"/>
                  <a:gd name="connsiteY160" fmla="*/ 80161 h 484273"/>
                  <a:gd name="connsiteX161" fmla="*/ 211803 w 369622"/>
                  <a:gd name="connsiteY161" fmla="*/ 81239 h 484273"/>
                  <a:gd name="connsiteX162" fmla="*/ 211359 w 369622"/>
                  <a:gd name="connsiteY162" fmla="*/ 83102 h 484273"/>
                  <a:gd name="connsiteX163" fmla="*/ 211347 w 369622"/>
                  <a:gd name="connsiteY163" fmla="*/ 83371 h 484273"/>
                  <a:gd name="connsiteX164" fmla="*/ 211433 w 369622"/>
                  <a:gd name="connsiteY164" fmla="*/ 83629 h 484273"/>
                  <a:gd name="connsiteX165" fmla="*/ 213972 w 369622"/>
                  <a:gd name="connsiteY165" fmla="*/ 85998 h 484273"/>
                  <a:gd name="connsiteX166" fmla="*/ 214608 w 369622"/>
                  <a:gd name="connsiteY166" fmla="*/ 86329 h 484273"/>
                  <a:gd name="connsiteX167" fmla="*/ 215976 w 369622"/>
                  <a:gd name="connsiteY167" fmla="*/ 86612 h 484273"/>
                  <a:gd name="connsiteX168" fmla="*/ 217575 w 369622"/>
                  <a:gd name="connsiteY168" fmla="*/ 86628 h 484273"/>
                  <a:gd name="connsiteX169" fmla="*/ 218409 w 369622"/>
                  <a:gd name="connsiteY169" fmla="*/ 86495 h 484273"/>
                  <a:gd name="connsiteX170" fmla="*/ 218831 w 369622"/>
                  <a:gd name="connsiteY170" fmla="*/ 86487 h 484273"/>
                  <a:gd name="connsiteX171" fmla="*/ 220204 w 369622"/>
                  <a:gd name="connsiteY171" fmla="*/ 86628 h 484273"/>
                  <a:gd name="connsiteX172" fmla="*/ 221239 w 369622"/>
                  <a:gd name="connsiteY172" fmla="*/ 86483 h 484273"/>
                  <a:gd name="connsiteX173" fmla="*/ 222044 w 369622"/>
                  <a:gd name="connsiteY173" fmla="*/ 85964 h 484273"/>
                  <a:gd name="connsiteX174" fmla="*/ 222574 w 369622"/>
                  <a:gd name="connsiteY174" fmla="*/ 86255 h 484273"/>
                  <a:gd name="connsiteX175" fmla="*/ 222718 w 369622"/>
                  <a:gd name="connsiteY175" fmla="*/ 86703 h 484273"/>
                  <a:gd name="connsiteX176" fmla="*/ 222763 w 369622"/>
                  <a:gd name="connsiteY176" fmla="*/ 86898 h 484273"/>
                  <a:gd name="connsiteX177" fmla="*/ 222985 w 369622"/>
                  <a:gd name="connsiteY177" fmla="*/ 87362 h 484273"/>
                  <a:gd name="connsiteX178" fmla="*/ 223379 w 369622"/>
                  <a:gd name="connsiteY178" fmla="*/ 87524 h 484273"/>
                  <a:gd name="connsiteX179" fmla="*/ 224209 w 369622"/>
                  <a:gd name="connsiteY179" fmla="*/ 87669 h 484273"/>
                  <a:gd name="connsiteX180" fmla="*/ 224706 w 369622"/>
                  <a:gd name="connsiteY180" fmla="*/ 87868 h 484273"/>
                  <a:gd name="connsiteX181" fmla="*/ 225067 w 369622"/>
                  <a:gd name="connsiteY181" fmla="*/ 88142 h 484273"/>
                  <a:gd name="connsiteX182" fmla="*/ 225482 w 369622"/>
                  <a:gd name="connsiteY182" fmla="*/ 88457 h 484273"/>
                  <a:gd name="connsiteX183" fmla="*/ 225790 w 369622"/>
                  <a:gd name="connsiteY183" fmla="*/ 88744 h 484273"/>
                  <a:gd name="connsiteX184" fmla="*/ 226045 w 369622"/>
                  <a:gd name="connsiteY184" fmla="*/ 88972 h 484273"/>
                  <a:gd name="connsiteX185" fmla="*/ 226982 w 369622"/>
                  <a:gd name="connsiteY185" fmla="*/ 89760 h 484273"/>
                  <a:gd name="connsiteX186" fmla="*/ 227376 w 369622"/>
                  <a:gd name="connsiteY186" fmla="*/ 90055 h 484273"/>
                  <a:gd name="connsiteX187" fmla="*/ 227627 w 369622"/>
                  <a:gd name="connsiteY187" fmla="*/ 90196 h 484273"/>
                  <a:gd name="connsiteX188" fmla="*/ 228116 w 369622"/>
                  <a:gd name="connsiteY188" fmla="*/ 90403 h 484273"/>
                  <a:gd name="connsiteX189" fmla="*/ 228342 w 369622"/>
                  <a:gd name="connsiteY189" fmla="*/ 90478 h 484273"/>
                  <a:gd name="connsiteX190" fmla="*/ 229278 w 369622"/>
                  <a:gd name="connsiteY190" fmla="*/ 90494 h 484273"/>
                  <a:gd name="connsiteX191" fmla="*/ 229631 w 369622"/>
                  <a:gd name="connsiteY191" fmla="*/ 90552 h 484273"/>
                  <a:gd name="connsiteX192" fmla="*/ 230215 w 369622"/>
                  <a:gd name="connsiteY192" fmla="*/ 90872 h 484273"/>
                  <a:gd name="connsiteX193" fmla="*/ 230515 w 369622"/>
                  <a:gd name="connsiteY193" fmla="*/ 91320 h 484273"/>
                  <a:gd name="connsiteX194" fmla="*/ 230823 w 369622"/>
                  <a:gd name="connsiteY194" fmla="*/ 91386 h 484273"/>
                  <a:gd name="connsiteX195" fmla="*/ 231579 w 369622"/>
                  <a:gd name="connsiteY195" fmla="*/ 91328 h 484273"/>
                  <a:gd name="connsiteX196" fmla="*/ 231768 w 369622"/>
                  <a:gd name="connsiteY196" fmla="*/ 91237 h 484273"/>
                  <a:gd name="connsiteX197" fmla="*/ 232170 w 369622"/>
                  <a:gd name="connsiteY197" fmla="*/ 91121 h 484273"/>
                  <a:gd name="connsiteX198" fmla="*/ 233000 w 369622"/>
                  <a:gd name="connsiteY198" fmla="*/ 90507 h 484273"/>
                  <a:gd name="connsiteX199" fmla="*/ 234036 w 369622"/>
                  <a:gd name="connsiteY199" fmla="*/ 89885 h 484273"/>
                  <a:gd name="connsiteX200" fmla="*/ 234171 w 369622"/>
                  <a:gd name="connsiteY200" fmla="*/ 90275 h 484273"/>
                  <a:gd name="connsiteX201" fmla="*/ 234253 w 369622"/>
                  <a:gd name="connsiteY201" fmla="*/ 90665 h 484273"/>
                  <a:gd name="connsiteX202" fmla="*/ 234343 w 369622"/>
                  <a:gd name="connsiteY202" fmla="*/ 91092 h 484273"/>
                  <a:gd name="connsiteX203" fmla="*/ 234602 w 369622"/>
                  <a:gd name="connsiteY203" fmla="*/ 92220 h 484273"/>
                  <a:gd name="connsiteX204" fmla="*/ 234726 w 369622"/>
                  <a:gd name="connsiteY204" fmla="*/ 92801 h 484273"/>
                  <a:gd name="connsiteX205" fmla="*/ 234762 w 369622"/>
                  <a:gd name="connsiteY205" fmla="*/ 92963 h 484273"/>
                  <a:gd name="connsiteX206" fmla="*/ 234853 w 369622"/>
                  <a:gd name="connsiteY206" fmla="*/ 93456 h 484273"/>
                  <a:gd name="connsiteX207" fmla="*/ 234911 w 369622"/>
                  <a:gd name="connsiteY207" fmla="*/ 93660 h 484273"/>
                  <a:gd name="connsiteX208" fmla="*/ 235005 w 369622"/>
                  <a:gd name="connsiteY208" fmla="*/ 94037 h 484273"/>
                  <a:gd name="connsiteX209" fmla="*/ 235103 w 369622"/>
                  <a:gd name="connsiteY209" fmla="*/ 94377 h 484273"/>
                  <a:gd name="connsiteX210" fmla="*/ 235186 w 369622"/>
                  <a:gd name="connsiteY210" fmla="*/ 94767 h 484273"/>
                  <a:gd name="connsiteX211" fmla="*/ 235219 w 369622"/>
                  <a:gd name="connsiteY211" fmla="*/ 95157 h 484273"/>
                  <a:gd name="connsiteX212" fmla="*/ 235226 w 369622"/>
                  <a:gd name="connsiteY212" fmla="*/ 95344 h 484273"/>
                  <a:gd name="connsiteX213" fmla="*/ 235181 w 369622"/>
                  <a:gd name="connsiteY213" fmla="*/ 95722 h 484273"/>
                  <a:gd name="connsiteX214" fmla="*/ 235239 w 369622"/>
                  <a:gd name="connsiteY214" fmla="*/ 96360 h 484273"/>
                  <a:gd name="connsiteX215" fmla="*/ 235366 w 369622"/>
                  <a:gd name="connsiteY215" fmla="*/ 96734 h 484273"/>
                  <a:gd name="connsiteX216" fmla="*/ 235670 w 369622"/>
                  <a:gd name="connsiteY216" fmla="*/ 97364 h 484273"/>
                  <a:gd name="connsiteX217" fmla="*/ 236003 w 369622"/>
                  <a:gd name="connsiteY217" fmla="*/ 98049 h 484273"/>
                  <a:gd name="connsiteX218" fmla="*/ 236106 w 369622"/>
                  <a:gd name="connsiteY218" fmla="*/ 98256 h 484273"/>
                  <a:gd name="connsiteX219" fmla="*/ 236323 w 369622"/>
                  <a:gd name="connsiteY219" fmla="*/ 98704 h 484273"/>
                  <a:gd name="connsiteX220" fmla="*/ 237354 w 369622"/>
                  <a:gd name="connsiteY220" fmla="*/ 101197 h 484273"/>
                  <a:gd name="connsiteX221" fmla="*/ 237506 w 369622"/>
                  <a:gd name="connsiteY221" fmla="*/ 101654 h 484273"/>
                  <a:gd name="connsiteX222" fmla="*/ 237124 w 369622"/>
                  <a:gd name="connsiteY222" fmla="*/ 102824 h 484273"/>
                  <a:gd name="connsiteX223" fmla="*/ 237174 w 369622"/>
                  <a:gd name="connsiteY223" fmla="*/ 103475 h 484273"/>
                  <a:gd name="connsiteX224" fmla="*/ 237280 w 369622"/>
                  <a:gd name="connsiteY224" fmla="*/ 103869 h 484273"/>
                  <a:gd name="connsiteX225" fmla="*/ 237396 w 369622"/>
                  <a:gd name="connsiteY225" fmla="*/ 104143 h 484273"/>
                  <a:gd name="connsiteX226" fmla="*/ 237629 w 369622"/>
                  <a:gd name="connsiteY226" fmla="*/ 104815 h 484273"/>
                  <a:gd name="connsiteX227" fmla="*/ 237589 w 369622"/>
                  <a:gd name="connsiteY227" fmla="*/ 105317 h 484273"/>
                  <a:gd name="connsiteX228" fmla="*/ 237510 w 369622"/>
                  <a:gd name="connsiteY228" fmla="*/ 105761 h 484273"/>
                  <a:gd name="connsiteX229" fmla="*/ 237198 w 369622"/>
                  <a:gd name="connsiteY229" fmla="*/ 106599 h 484273"/>
                  <a:gd name="connsiteX230" fmla="*/ 236775 w 369622"/>
                  <a:gd name="connsiteY230" fmla="*/ 106955 h 484273"/>
                  <a:gd name="connsiteX231" fmla="*/ 236122 w 369622"/>
                  <a:gd name="connsiteY231" fmla="*/ 107341 h 484273"/>
                  <a:gd name="connsiteX232" fmla="*/ 235789 w 369622"/>
                  <a:gd name="connsiteY232" fmla="*/ 107553 h 484273"/>
                  <a:gd name="connsiteX233" fmla="*/ 235756 w 369622"/>
                  <a:gd name="connsiteY233" fmla="*/ 107636 h 484273"/>
                  <a:gd name="connsiteX234" fmla="*/ 235592 w 369622"/>
                  <a:gd name="connsiteY234" fmla="*/ 108146 h 484273"/>
                  <a:gd name="connsiteX235" fmla="*/ 235494 w 369622"/>
                  <a:gd name="connsiteY235" fmla="*/ 108478 h 484273"/>
                  <a:gd name="connsiteX236" fmla="*/ 235440 w 369622"/>
                  <a:gd name="connsiteY236" fmla="*/ 108860 h 484273"/>
                  <a:gd name="connsiteX237" fmla="*/ 235383 w 369622"/>
                  <a:gd name="connsiteY237" fmla="*/ 109279 h 484273"/>
                  <a:gd name="connsiteX238" fmla="*/ 234787 w 369622"/>
                  <a:gd name="connsiteY238" fmla="*/ 110403 h 484273"/>
                  <a:gd name="connsiteX239" fmla="*/ 234536 w 369622"/>
                  <a:gd name="connsiteY239" fmla="*/ 110619 h 484273"/>
                  <a:gd name="connsiteX240" fmla="*/ 234167 w 369622"/>
                  <a:gd name="connsiteY240" fmla="*/ 110930 h 484273"/>
                  <a:gd name="connsiteX241" fmla="*/ 233805 w 369622"/>
                  <a:gd name="connsiteY241" fmla="*/ 111125 h 484273"/>
                  <a:gd name="connsiteX242" fmla="*/ 233362 w 369622"/>
                  <a:gd name="connsiteY242" fmla="*/ 111539 h 484273"/>
                  <a:gd name="connsiteX243" fmla="*/ 233444 w 369622"/>
                  <a:gd name="connsiteY243" fmla="*/ 112070 h 484273"/>
                  <a:gd name="connsiteX244" fmla="*/ 233772 w 369622"/>
                  <a:gd name="connsiteY244" fmla="*/ 112365 h 484273"/>
                  <a:gd name="connsiteX245" fmla="*/ 233895 w 369622"/>
                  <a:gd name="connsiteY245" fmla="*/ 112440 h 484273"/>
                  <a:gd name="connsiteX246" fmla="*/ 234582 w 369622"/>
                  <a:gd name="connsiteY246" fmla="*/ 112863 h 484273"/>
                  <a:gd name="connsiteX247" fmla="*/ 235075 w 369622"/>
                  <a:gd name="connsiteY247" fmla="*/ 113104 h 484273"/>
                  <a:gd name="connsiteX248" fmla="*/ 235366 w 369622"/>
                  <a:gd name="connsiteY248" fmla="*/ 113273 h 484273"/>
                  <a:gd name="connsiteX249" fmla="*/ 236430 w 369622"/>
                  <a:gd name="connsiteY249" fmla="*/ 113896 h 484273"/>
                  <a:gd name="connsiteX250" fmla="*/ 236734 w 369622"/>
                  <a:gd name="connsiteY250" fmla="*/ 114107 h 484273"/>
                  <a:gd name="connsiteX251" fmla="*/ 237083 w 369622"/>
                  <a:gd name="connsiteY251" fmla="*/ 114394 h 484273"/>
                  <a:gd name="connsiteX252" fmla="*/ 238221 w 369622"/>
                  <a:gd name="connsiteY252" fmla="*/ 114788 h 484273"/>
                  <a:gd name="connsiteX253" fmla="*/ 238833 w 369622"/>
                  <a:gd name="connsiteY253" fmla="*/ 114809 h 484273"/>
                  <a:gd name="connsiteX254" fmla="*/ 239224 w 369622"/>
                  <a:gd name="connsiteY254" fmla="*/ 114871 h 484273"/>
                  <a:gd name="connsiteX255" fmla="*/ 239614 w 369622"/>
                  <a:gd name="connsiteY255" fmla="*/ 114962 h 484273"/>
                  <a:gd name="connsiteX256" fmla="*/ 240756 w 369622"/>
                  <a:gd name="connsiteY256" fmla="*/ 115933 h 484273"/>
                  <a:gd name="connsiteX257" fmla="*/ 241015 w 369622"/>
                  <a:gd name="connsiteY257" fmla="*/ 116418 h 484273"/>
                  <a:gd name="connsiteX258" fmla="*/ 241163 w 369622"/>
                  <a:gd name="connsiteY258" fmla="*/ 116974 h 484273"/>
                  <a:gd name="connsiteX259" fmla="*/ 241269 w 369622"/>
                  <a:gd name="connsiteY259" fmla="*/ 118559 h 484273"/>
                  <a:gd name="connsiteX260" fmla="*/ 241253 w 369622"/>
                  <a:gd name="connsiteY260" fmla="*/ 119600 h 484273"/>
                  <a:gd name="connsiteX261" fmla="*/ 241257 w 369622"/>
                  <a:gd name="connsiteY261" fmla="*/ 119836 h 484273"/>
                  <a:gd name="connsiteX262" fmla="*/ 241618 w 369622"/>
                  <a:gd name="connsiteY262" fmla="*/ 120562 h 484273"/>
                  <a:gd name="connsiteX263" fmla="*/ 242412 w 369622"/>
                  <a:gd name="connsiteY263" fmla="*/ 121292 h 484273"/>
                  <a:gd name="connsiteX264" fmla="*/ 243282 w 369622"/>
                  <a:gd name="connsiteY264" fmla="*/ 122521 h 484273"/>
                  <a:gd name="connsiteX265" fmla="*/ 243734 w 369622"/>
                  <a:gd name="connsiteY265" fmla="*/ 123130 h 484273"/>
                  <a:gd name="connsiteX266" fmla="*/ 244198 w 369622"/>
                  <a:gd name="connsiteY266" fmla="*/ 124122 h 484273"/>
                  <a:gd name="connsiteX267" fmla="*/ 244687 w 369622"/>
                  <a:gd name="connsiteY267" fmla="*/ 125379 h 484273"/>
                  <a:gd name="connsiteX268" fmla="*/ 245061 w 369622"/>
                  <a:gd name="connsiteY268" fmla="*/ 126818 h 484273"/>
                  <a:gd name="connsiteX269" fmla="*/ 245057 w 369622"/>
                  <a:gd name="connsiteY269" fmla="*/ 127602 h 484273"/>
                  <a:gd name="connsiteX270" fmla="*/ 244930 w 369622"/>
                  <a:gd name="connsiteY270" fmla="*/ 128005 h 484273"/>
                  <a:gd name="connsiteX271" fmla="*/ 244728 w 369622"/>
                  <a:gd name="connsiteY271" fmla="*/ 128760 h 484273"/>
                  <a:gd name="connsiteX272" fmla="*/ 244675 w 369622"/>
                  <a:gd name="connsiteY272" fmla="*/ 128950 h 484273"/>
                  <a:gd name="connsiteX273" fmla="*/ 244720 w 369622"/>
                  <a:gd name="connsiteY273" fmla="*/ 129241 h 484273"/>
                  <a:gd name="connsiteX274" fmla="*/ 246421 w 369622"/>
                  <a:gd name="connsiteY274" fmla="*/ 130548 h 484273"/>
                  <a:gd name="connsiteX275" fmla="*/ 249198 w 369622"/>
                  <a:gd name="connsiteY275" fmla="*/ 134945 h 484273"/>
                  <a:gd name="connsiteX276" fmla="*/ 249502 w 369622"/>
                  <a:gd name="connsiteY276" fmla="*/ 135430 h 484273"/>
                  <a:gd name="connsiteX277" fmla="*/ 249785 w 369622"/>
                  <a:gd name="connsiteY277" fmla="*/ 135575 h 484273"/>
                  <a:gd name="connsiteX278" fmla="*/ 250430 w 369622"/>
                  <a:gd name="connsiteY278" fmla="*/ 135841 h 484273"/>
                  <a:gd name="connsiteX279" fmla="*/ 250771 w 369622"/>
                  <a:gd name="connsiteY279" fmla="*/ 135957 h 484273"/>
                  <a:gd name="connsiteX280" fmla="*/ 251338 w 369622"/>
                  <a:gd name="connsiteY280" fmla="*/ 136161 h 484273"/>
                  <a:gd name="connsiteX281" fmla="*/ 252805 w 369622"/>
                  <a:gd name="connsiteY281" fmla="*/ 136953 h 484273"/>
                  <a:gd name="connsiteX282" fmla="*/ 253092 w 369622"/>
                  <a:gd name="connsiteY282" fmla="*/ 137090 h 484273"/>
                  <a:gd name="connsiteX283" fmla="*/ 253416 w 369622"/>
                  <a:gd name="connsiteY283" fmla="*/ 137442 h 484273"/>
                  <a:gd name="connsiteX284" fmla="*/ 253688 w 369622"/>
                  <a:gd name="connsiteY284" fmla="*/ 137928 h 484273"/>
                  <a:gd name="connsiteX285" fmla="*/ 254086 w 369622"/>
                  <a:gd name="connsiteY285" fmla="*/ 138355 h 484273"/>
                  <a:gd name="connsiteX286" fmla="*/ 254809 w 369622"/>
                  <a:gd name="connsiteY286" fmla="*/ 139255 h 484273"/>
                  <a:gd name="connsiteX287" fmla="*/ 254994 w 369622"/>
                  <a:gd name="connsiteY287" fmla="*/ 139570 h 484273"/>
                  <a:gd name="connsiteX288" fmla="*/ 255146 w 369622"/>
                  <a:gd name="connsiteY288" fmla="*/ 139927 h 484273"/>
                  <a:gd name="connsiteX289" fmla="*/ 255721 w 369622"/>
                  <a:gd name="connsiteY289" fmla="*/ 140064 h 484273"/>
                  <a:gd name="connsiteX290" fmla="*/ 256978 w 369622"/>
                  <a:gd name="connsiteY290" fmla="*/ 140678 h 484273"/>
                  <a:gd name="connsiteX291" fmla="*/ 257401 w 369622"/>
                  <a:gd name="connsiteY291" fmla="*/ 140964 h 484273"/>
                  <a:gd name="connsiteX292" fmla="*/ 257828 w 369622"/>
                  <a:gd name="connsiteY292" fmla="*/ 141267 h 484273"/>
                  <a:gd name="connsiteX293" fmla="*/ 258351 w 369622"/>
                  <a:gd name="connsiteY293" fmla="*/ 141699 h 484273"/>
                  <a:gd name="connsiteX294" fmla="*/ 259184 w 369622"/>
                  <a:gd name="connsiteY294" fmla="*/ 142715 h 484273"/>
                  <a:gd name="connsiteX295" fmla="*/ 259414 w 369622"/>
                  <a:gd name="connsiteY295" fmla="*/ 143258 h 484273"/>
                  <a:gd name="connsiteX296" fmla="*/ 259755 w 369622"/>
                  <a:gd name="connsiteY296" fmla="*/ 143209 h 484273"/>
                  <a:gd name="connsiteX297" fmla="*/ 259977 w 369622"/>
                  <a:gd name="connsiteY297" fmla="*/ 143093 h 484273"/>
                  <a:gd name="connsiteX298" fmla="*/ 260318 w 369622"/>
                  <a:gd name="connsiteY298" fmla="*/ 142873 h 484273"/>
                  <a:gd name="connsiteX299" fmla="*/ 260552 w 369622"/>
                  <a:gd name="connsiteY299" fmla="*/ 142649 h 484273"/>
                  <a:gd name="connsiteX300" fmla="*/ 260823 w 369622"/>
                  <a:gd name="connsiteY300" fmla="*/ 142300 h 484273"/>
                  <a:gd name="connsiteX301" fmla="*/ 261000 w 369622"/>
                  <a:gd name="connsiteY301" fmla="*/ 141811 h 484273"/>
                  <a:gd name="connsiteX302" fmla="*/ 262269 w 369622"/>
                  <a:gd name="connsiteY302" fmla="*/ 142147 h 484273"/>
                  <a:gd name="connsiteX303" fmla="*/ 262249 w 369622"/>
                  <a:gd name="connsiteY303" fmla="*/ 142346 h 484273"/>
                  <a:gd name="connsiteX304" fmla="*/ 262056 w 369622"/>
                  <a:gd name="connsiteY304" fmla="*/ 142462 h 484273"/>
                  <a:gd name="connsiteX305" fmla="*/ 261719 w 369622"/>
                  <a:gd name="connsiteY305" fmla="*/ 142732 h 484273"/>
                  <a:gd name="connsiteX306" fmla="*/ 261682 w 369622"/>
                  <a:gd name="connsiteY306" fmla="*/ 143200 h 484273"/>
                  <a:gd name="connsiteX307" fmla="*/ 261665 w 369622"/>
                  <a:gd name="connsiteY307" fmla="*/ 143458 h 484273"/>
                  <a:gd name="connsiteX308" fmla="*/ 261645 w 369622"/>
                  <a:gd name="connsiteY308" fmla="*/ 143943 h 484273"/>
                  <a:gd name="connsiteX309" fmla="*/ 261518 w 369622"/>
                  <a:gd name="connsiteY309" fmla="*/ 144520 h 484273"/>
                  <a:gd name="connsiteX310" fmla="*/ 260873 w 369622"/>
                  <a:gd name="connsiteY310" fmla="*/ 145536 h 484273"/>
                  <a:gd name="connsiteX311" fmla="*/ 260351 w 369622"/>
                  <a:gd name="connsiteY311" fmla="*/ 146270 h 484273"/>
                  <a:gd name="connsiteX312" fmla="*/ 260335 w 369622"/>
                  <a:gd name="connsiteY312" fmla="*/ 146644 h 484273"/>
                  <a:gd name="connsiteX313" fmla="*/ 260372 w 369622"/>
                  <a:gd name="connsiteY313" fmla="*/ 146909 h 484273"/>
                  <a:gd name="connsiteX314" fmla="*/ 260256 w 369622"/>
                  <a:gd name="connsiteY314" fmla="*/ 147531 h 484273"/>
                  <a:gd name="connsiteX315" fmla="*/ 260338 w 369622"/>
                  <a:gd name="connsiteY315" fmla="*/ 148353 h 484273"/>
                  <a:gd name="connsiteX316" fmla="*/ 260421 w 369622"/>
                  <a:gd name="connsiteY316" fmla="*/ 148660 h 484273"/>
                  <a:gd name="connsiteX317" fmla="*/ 260688 w 369622"/>
                  <a:gd name="connsiteY317" fmla="*/ 149344 h 484273"/>
                  <a:gd name="connsiteX318" fmla="*/ 260807 w 369622"/>
                  <a:gd name="connsiteY318" fmla="*/ 149709 h 484273"/>
                  <a:gd name="connsiteX319" fmla="*/ 260815 w 369622"/>
                  <a:gd name="connsiteY319" fmla="*/ 150083 h 484273"/>
                  <a:gd name="connsiteX320" fmla="*/ 260786 w 369622"/>
                  <a:gd name="connsiteY320" fmla="*/ 150406 h 484273"/>
                  <a:gd name="connsiteX321" fmla="*/ 260322 w 369622"/>
                  <a:gd name="connsiteY321" fmla="*/ 152339 h 484273"/>
                  <a:gd name="connsiteX322" fmla="*/ 260335 w 369622"/>
                  <a:gd name="connsiteY322" fmla="*/ 153173 h 484273"/>
                  <a:gd name="connsiteX323" fmla="*/ 260375 w 369622"/>
                  <a:gd name="connsiteY323" fmla="*/ 153588 h 484273"/>
                  <a:gd name="connsiteX324" fmla="*/ 260470 w 369622"/>
                  <a:gd name="connsiteY324" fmla="*/ 153771 h 484273"/>
                  <a:gd name="connsiteX325" fmla="*/ 260877 w 369622"/>
                  <a:gd name="connsiteY325" fmla="*/ 153891 h 484273"/>
                  <a:gd name="connsiteX326" fmla="*/ 261497 w 369622"/>
                  <a:gd name="connsiteY326" fmla="*/ 154003 h 484273"/>
                  <a:gd name="connsiteX327" fmla="*/ 261871 w 369622"/>
                  <a:gd name="connsiteY327" fmla="*/ 154073 h 484273"/>
                  <a:gd name="connsiteX328" fmla="*/ 262532 w 369622"/>
                  <a:gd name="connsiteY328" fmla="*/ 154169 h 484273"/>
                  <a:gd name="connsiteX329" fmla="*/ 263341 w 369622"/>
                  <a:gd name="connsiteY329" fmla="*/ 154281 h 484273"/>
                  <a:gd name="connsiteX330" fmla="*/ 264241 w 369622"/>
                  <a:gd name="connsiteY330" fmla="*/ 154248 h 484273"/>
                  <a:gd name="connsiteX331" fmla="*/ 265083 w 369622"/>
                  <a:gd name="connsiteY331" fmla="*/ 154464 h 484273"/>
                  <a:gd name="connsiteX332" fmla="*/ 265667 w 369622"/>
                  <a:gd name="connsiteY332" fmla="*/ 154634 h 484273"/>
                  <a:gd name="connsiteX333" fmla="*/ 265864 w 369622"/>
                  <a:gd name="connsiteY333" fmla="*/ 154713 h 484273"/>
                  <a:gd name="connsiteX334" fmla="*/ 266094 w 369622"/>
                  <a:gd name="connsiteY334" fmla="*/ 154812 h 484273"/>
                  <a:gd name="connsiteX335" fmla="*/ 266110 w 369622"/>
                  <a:gd name="connsiteY335" fmla="*/ 154824 h 484273"/>
                  <a:gd name="connsiteX336" fmla="*/ 265962 w 369622"/>
                  <a:gd name="connsiteY336" fmla="*/ 155414 h 484273"/>
                  <a:gd name="connsiteX337" fmla="*/ 265667 w 369622"/>
                  <a:gd name="connsiteY337" fmla="*/ 156571 h 484273"/>
                  <a:gd name="connsiteX338" fmla="*/ 265556 w 369622"/>
                  <a:gd name="connsiteY338" fmla="*/ 156841 h 484273"/>
                  <a:gd name="connsiteX339" fmla="*/ 265371 w 369622"/>
                  <a:gd name="connsiteY339" fmla="*/ 157011 h 484273"/>
                  <a:gd name="connsiteX340" fmla="*/ 264964 w 369622"/>
                  <a:gd name="connsiteY340" fmla="*/ 157479 h 484273"/>
                  <a:gd name="connsiteX341" fmla="*/ 263966 w 369622"/>
                  <a:gd name="connsiteY341" fmla="*/ 158628 h 484273"/>
                  <a:gd name="connsiteX342" fmla="*/ 263424 w 369622"/>
                  <a:gd name="connsiteY342" fmla="*/ 159247 h 484273"/>
                  <a:gd name="connsiteX343" fmla="*/ 262577 w 369622"/>
                  <a:gd name="connsiteY343" fmla="*/ 160072 h 484273"/>
                  <a:gd name="connsiteX344" fmla="*/ 262154 w 369622"/>
                  <a:gd name="connsiteY344" fmla="*/ 160645 h 484273"/>
                  <a:gd name="connsiteX345" fmla="*/ 261296 w 369622"/>
                  <a:gd name="connsiteY345" fmla="*/ 161313 h 484273"/>
                  <a:gd name="connsiteX346" fmla="*/ 260593 w 369622"/>
                  <a:gd name="connsiteY346" fmla="*/ 162209 h 484273"/>
                  <a:gd name="connsiteX347" fmla="*/ 260449 w 369622"/>
                  <a:gd name="connsiteY347" fmla="*/ 162810 h 484273"/>
                  <a:gd name="connsiteX348" fmla="*/ 260141 w 369622"/>
                  <a:gd name="connsiteY348" fmla="*/ 163159 h 484273"/>
                  <a:gd name="connsiteX349" fmla="*/ 259838 w 369622"/>
                  <a:gd name="connsiteY349" fmla="*/ 163358 h 484273"/>
                  <a:gd name="connsiteX350" fmla="*/ 259566 w 369622"/>
                  <a:gd name="connsiteY350" fmla="*/ 163503 h 484273"/>
                  <a:gd name="connsiteX351" fmla="*/ 258428 w 369622"/>
                  <a:gd name="connsiteY351" fmla="*/ 163984 h 484273"/>
                  <a:gd name="connsiteX352" fmla="*/ 257701 w 369622"/>
                  <a:gd name="connsiteY352" fmla="*/ 163212 h 484273"/>
                  <a:gd name="connsiteX353" fmla="*/ 257229 w 369622"/>
                  <a:gd name="connsiteY353" fmla="*/ 162744 h 484273"/>
                  <a:gd name="connsiteX354" fmla="*/ 256756 w 369622"/>
                  <a:gd name="connsiteY354" fmla="*/ 162665 h 484273"/>
                  <a:gd name="connsiteX355" fmla="*/ 256395 w 369622"/>
                  <a:gd name="connsiteY355" fmla="*/ 162926 h 484273"/>
                  <a:gd name="connsiteX356" fmla="*/ 255746 w 369622"/>
                  <a:gd name="connsiteY356" fmla="*/ 162955 h 484273"/>
                  <a:gd name="connsiteX357" fmla="*/ 255191 w 369622"/>
                  <a:gd name="connsiteY357" fmla="*/ 163640 h 484273"/>
                  <a:gd name="connsiteX358" fmla="*/ 254912 w 369622"/>
                  <a:gd name="connsiteY358" fmla="*/ 164598 h 484273"/>
                  <a:gd name="connsiteX359" fmla="*/ 254830 w 369622"/>
                  <a:gd name="connsiteY359" fmla="*/ 164901 h 484273"/>
                  <a:gd name="connsiteX360" fmla="*/ 254563 w 369622"/>
                  <a:gd name="connsiteY360" fmla="*/ 165664 h 484273"/>
                  <a:gd name="connsiteX361" fmla="*/ 254395 w 369622"/>
                  <a:gd name="connsiteY361" fmla="*/ 166793 h 484273"/>
                  <a:gd name="connsiteX362" fmla="*/ 254411 w 369622"/>
                  <a:gd name="connsiteY362" fmla="*/ 168257 h 484273"/>
                  <a:gd name="connsiteX363" fmla="*/ 253984 w 369622"/>
                  <a:gd name="connsiteY363" fmla="*/ 169526 h 484273"/>
                  <a:gd name="connsiteX364" fmla="*/ 253844 w 369622"/>
                  <a:gd name="connsiteY364" fmla="*/ 169871 h 484273"/>
                  <a:gd name="connsiteX365" fmla="*/ 253807 w 369622"/>
                  <a:gd name="connsiteY365" fmla="*/ 170112 h 484273"/>
                  <a:gd name="connsiteX366" fmla="*/ 253766 w 369622"/>
                  <a:gd name="connsiteY366" fmla="*/ 170759 h 484273"/>
                  <a:gd name="connsiteX367" fmla="*/ 253318 w 369622"/>
                  <a:gd name="connsiteY367" fmla="*/ 171791 h 484273"/>
                  <a:gd name="connsiteX368" fmla="*/ 252837 w 369622"/>
                  <a:gd name="connsiteY368" fmla="*/ 172422 h 484273"/>
                  <a:gd name="connsiteX369" fmla="*/ 252702 w 369622"/>
                  <a:gd name="connsiteY369" fmla="*/ 172750 h 484273"/>
                  <a:gd name="connsiteX370" fmla="*/ 252402 w 369622"/>
                  <a:gd name="connsiteY370" fmla="*/ 173496 h 484273"/>
                  <a:gd name="connsiteX371" fmla="*/ 252312 w 369622"/>
                  <a:gd name="connsiteY371" fmla="*/ 173629 h 484273"/>
                  <a:gd name="connsiteX372" fmla="*/ 251860 w 369622"/>
                  <a:gd name="connsiteY372" fmla="*/ 174052 h 484273"/>
                  <a:gd name="connsiteX373" fmla="*/ 251432 w 369622"/>
                  <a:gd name="connsiteY373" fmla="*/ 173866 h 484273"/>
                  <a:gd name="connsiteX374" fmla="*/ 250676 w 369622"/>
                  <a:gd name="connsiteY374" fmla="*/ 174202 h 484273"/>
                  <a:gd name="connsiteX375" fmla="*/ 250364 w 369622"/>
                  <a:gd name="connsiteY375" fmla="*/ 174472 h 484273"/>
                  <a:gd name="connsiteX376" fmla="*/ 250290 w 369622"/>
                  <a:gd name="connsiteY376" fmla="*/ 174861 h 484273"/>
                  <a:gd name="connsiteX377" fmla="*/ 250249 w 369622"/>
                  <a:gd name="connsiteY377" fmla="*/ 175235 h 484273"/>
                  <a:gd name="connsiteX378" fmla="*/ 250093 w 369622"/>
                  <a:gd name="connsiteY378" fmla="*/ 175778 h 484273"/>
                  <a:gd name="connsiteX379" fmla="*/ 249950 w 369622"/>
                  <a:gd name="connsiteY379" fmla="*/ 176135 h 484273"/>
                  <a:gd name="connsiteX380" fmla="*/ 249493 w 369622"/>
                  <a:gd name="connsiteY380" fmla="*/ 177205 h 484273"/>
                  <a:gd name="connsiteX381" fmla="*/ 249235 w 369622"/>
                  <a:gd name="connsiteY381" fmla="*/ 178209 h 484273"/>
                  <a:gd name="connsiteX382" fmla="*/ 249091 w 369622"/>
                  <a:gd name="connsiteY382" fmla="*/ 178566 h 484273"/>
                  <a:gd name="connsiteX383" fmla="*/ 249013 w 369622"/>
                  <a:gd name="connsiteY383" fmla="*/ 178794 h 484273"/>
                  <a:gd name="connsiteX384" fmla="*/ 248713 w 369622"/>
                  <a:gd name="connsiteY384" fmla="*/ 179529 h 484273"/>
                  <a:gd name="connsiteX385" fmla="*/ 248549 w 369622"/>
                  <a:gd name="connsiteY385" fmla="*/ 179819 h 484273"/>
                  <a:gd name="connsiteX386" fmla="*/ 248302 w 369622"/>
                  <a:gd name="connsiteY386" fmla="*/ 180130 h 484273"/>
                  <a:gd name="connsiteX387" fmla="*/ 248113 w 369622"/>
                  <a:gd name="connsiteY387" fmla="*/ 180524 h 484273"/>
                  <a:gd name="connsiteX388" fmla="*/ 247764 w 369622"/>
                  <a:gd name="connsiteY388" fmla="*/ 181312 h 484273"/>
                  <a:gd name="connsiteX389" fmla="*/ 247846 w 369622"/>
                  <a:gd name="connsiteY389" fmla="*/ 181814 h 484273"/>
                  <a:gd name="connsiteX390" fmla="*/ 247974 w 369622"/>
                  <a:gd name="connsiteY390" fmla="*/ 182055 h 484273"/>
                  <a:gd name="connsiteX391" fmla="*/ 247620 w 369622"/>
                  <a:gd name="connsiteY391" fmla="*/ 182627 h 484273"/>
                  <a:gd name="connsiteX392" fmla="*/ 247431 w 369622"/>
                  <a:gd name="connsiteY392" fmla="*/ 182822 h 484273"/>
                  <a:gd name="connsiteX393" fmla="*/ 246988 w 369622"/>
                  <a:gd name="connsiteY393" fmla="*/ 183237 h 484273"/>
                  <a:gd name="connsiteX394" fmla="*/ 246938 w 369622"/>
                  <a:gd name="connsiteY394" fmla="*/ 183304 h 484273"/>
                  <a:gd name="connsiteX395" fmla="*/ 246774 w 369622"/>
                  <a:gd name="connsiteY395" fmla="*/ 183664 h 484273"/>
                  <a:gd name="connsiteX396" fmla="*/ 246474 w 369622"/>
                  <a:gd name="connsiteY396" fmla="*/ 184258 h 484273"/>
                  <a:gd name="connsiteX397" fmla="*/ 246384 w 369622"/>
                  <a:gd name="connsiteY397" fmla="*/ 184324 h 484273"/>
                  <a:gd name="connsiteX398" fmla="*/ 245973 w 369622"/>
                  <a:gd name="connsiteY398" fmla="*/ 184925 h 484273"/>
                  <a:gd name="connsiteX399" fmla="*/ 245796 w 369622"/>
                  <a:gd name="connsiteY399" fmla="*/ 185320 h 484273"/>
                  <a:gd name="connsiteX400" fmla="*/ 245710 w 369622"/>
                  <a:gd name="connsiteY400" fmla="*/ 185386 h 484273"/>
                  <a:gd name="connsiteX401" fmla="*/ 245320 w 369622"/>
                  <a:gd name="connsiteY401" fmla="*/ 185909 h 484273"/>
                  <a:gd name="connsiteX402" fmla="*/ 244790 w 369622"/>
                  <a:gd name="connsiteY402" fmla="*/ 186058 h 484273"/>
                  <a:gd name="connsiteX403" fmla="*/ 244519 w 369622"/>
                  <a:gd name="connsiteY403" fmla="*/ 186548 h 484273"/>
                  <a:gd name="connsiteX404" fmla="*/ 244457 w 369622"/>
                  <a:gd name="connsiteY404" fmla="*/ 186788 h 484273"/>
                  <a:gd name="connsiteX405" fmla="*/ 244449 w 369622"/>
                  <a:gd name="connsiteY405" fmla="*/ 187348 h 484273"/>
                  <a:gd name="connsiteX406" fmla="*/ 244552 w 369622"/>
                  <a:gd name="connsiteY406" fmla="*/ 187606 h 484273"/>
                  <a:gd name="connsiteX407" fmla="*/ 244646 w 369622"/>
                  <a:gd name="connsiteY407" fmla="*/ 187771 h 484273"/>
                  <a:gd name="connsiteX408" fmla="*/ 244991 w 369622"/>
                  <a:gd name="connsiteY408" fmla="*/ 188157 h 484273"/>
                  <a:gd name="connsiteX409" fmla="*/ 245275 w 369622"/>
                  <a:gd name="connsiteY409" fmla="*/ 188456 h 484273"/>
                  <a:gd name="connsiteX410" fmla="*/ 245509 w 369622"/>
                  <a:gd name="connsiteY410" fmla="*/ 188713 h 484273"/>
                  <a:gd name="connsiteX411" fmla="*/ 245603 w 369622"/>
                  <a:gd name="connsiteY411" fmla="*/ 188875 h 484273"/>
                  <a:gd name="connsiteX412" fmla="*/ 245792 w 369622"/>
                  <a:gd name="connsiteY412" fmla="*/ 189224 h 484273"/>
                  <a:gd name="connsiteX413" fmla="*/ 245994 w 369622"/>
                  <a:gd name="connsiteY413" fmla="*/ 189742 h 484273"/>
                  <a:gd name="connsiteX414" fmla="*/ 246100 w 369622"/>
                  <a:gd name="connsiteY414" fmla="*/ 190207 h 484273"/>
                  <a:gd name="connsiteX415" fmla="*/ 246388 w 369622"/>
                  <a:gd name="connsiteY415" fmla="*/ 191866 h 484273"/>
                  <a:gd name="connsiteX416" fmla="*/ 246901 w 369622"/>
                  <a:gd name="connsiteY416" fmla="*/ 192613 h 484273"/>
                  <a:gd name="connsiteX417" fmla="*/ 247855 w 369622"/>
                  <a:gd name="connsiteY417" fmla="*/ 194662 h 484273"/>
                  <a:gd name="connsiteX418" fmla="*/ 248306 w 369622"/>
                  <a:gd name="connsiteY418" fmla="*/ 195334 h 484273"/>
                  <a:gd name="connsiteX419" fmla="*/ 248766 w 369622"/>
                  <a:gd name="connsiteY419" fmla="*/ 195575 h 484273"/>
                  <a:gd name="connsiteX420" fmla="*/ 249107 w 369622"/>
                  <a:gd name="connsiteY420" fmla="*/ 195782 h 484273"/>
                  <a:gd name="connsiteX421" fmla="*/ 249605 w 369622"/>
                  <a:gd name="connsiteY421" fmla="*/ 196222 h 484273"/>
                  <a:gd name="connsiteX422" fmla="*/ 250032 w 369622"/>
                  <a:gd name="connsiteY422" fmla="*/ 196213 h 484273"/>
                  <a:gd name="connsiteX423" fmla="*/ 250562 w 369622"/>
                  <a:gd name="connsiteY423" fmla="*/ 196180 h 484273"/>
                  <a:gd name="connsiteX424" fmla="*/ 250870 w 369622"/>
                  <a:gd name="connsiteY424" fmla="*/ 196242 h 484273"/>
                  <a:gd name="connsiteX425" fmla="*/ 251342 w 369622"/>
                  <a:gd name="connsiteY425" fmla="*/ 196612 h 484273"/>
                  <a:gd name="connsiteX426" fmla="*/ 251552 w 369622"/>
                  <a:gd name="connsiteY426" fmla="*/ 196890 h 484273"/>
                  <a:gd name="connsiteX427" fmla="*/ 251663 w 369622"/>
                  <a:gd name="connsiteY427" fmla="*/ 197060 h 484273"/>
                  <a:gd name="connsiteX428" fmla="*/ 252316 w 369622"/>
                  <a:gd name="connsiteY428" fmla="*/ 197192 h 484273"/>
                  <a:gd name="connsiteX429" fmla="*/ 252952 w 369622"/>
                  <a:gd name="connsiteY429" fmla="*/ 196852 h 484273"/>
                  <a:gd name="connsiteX430" fmla="*/ 253507 w 369622"/>
                  <a:gd name="connsiteY430" fmla="*/ 196973 h 484273"/>
                  <a:gd name="connsiteX431" fmla="*/ 254197 w 369622"/>
                  <a:gd name="connsiteY431" fmla="*/ 197147 h 484273"/>
                  <a:gd name="connsiteX432" fmla="*/ 254489 w 369622"/>
                  <a:gd name="connsiteY432" fmla="*/ 197201 h 484273"/>
                  <a:gd name="connsiteX433" fmla="*/ 255015 w 369622"/>
                  <a:gd name="connsiteY433" fmla="*/ 197255 h 484273"/>
                  <a:gd name="connsiteX434" fmla="*/ 255183 w 369622"/>
                  <a:gd name="connsiteY434" fmla="*/ 197247 h 484273"/>
                  <a:gd name="connsiteX435" fmla="*/ 255655 w 369622"/>
                  <a:gd name="connsiteY435" fmla="*/ 197234 h 484273"/>
                  <a:gd name="connsiteX436" fmla="*/ 256062 w 369622"/>
                  <a:gd name="connsiteY436" fmla="*/ 197184 h 484273"/>
                  <a:gd name="connsiteX437" fmla="*/ 257151 w 369622"/>
                  <a:gd name="connsiteY437" fmla="*/ 197392 h 484273"/>
                  <a:gd name="connsiteX438" fmla="*/ 258589 w 369622"/>
                  <a:gd name="connsiteY438" fmla="*/ 198387 h 484273"/>
                  <a:gd name="connsiteX439" fmla="*/ 259312 w 369622"/>
                  <a:gd name="connsiteY439" fmla="*/ 198541 h 484273"/>
                  <a:gd name="connsiteX440" fmla="*/ 259755 w 369622"/>
                  <a:gd name="connsiteY440" fmla="*/ 198645 h 484273"/>
                  <a:gd name="connsiteX441" fmla="*/ 259952 w 369622"/>
                  <a:gd name="connsiteY441" fmla="*/ 198744 h 484273"/>
                  <a:gd name="connsiteX442" fmla="*/ 260885 w 369622"/>
                  <a:gd name="connsiteY442" fmla="*/ 199196 h 484273"/>
                  <a:gd name="connsiteX443" fmla="*/ 261078 w 369622"/>
                  <a:gd name="connsiteY443" fmla="*/ 199192 h 484273"/>
                  <a:gd name="connsiteX444" fmla="*/ 262561 w 369622"/>
                  <a:gd name="connsiteY444" fmla="*/ 199254 h 484273"/>
                  <a:gd name="connsiteX445" fmla="*/ 263469 w 369622"/>
                  <a:gd name="connsiteY445" fmla="*/ 199279 h 484273"/>
                  <a:gd name="connsiteX446" fmla="*/ 263609 w 369622"/>
                  <a:gd name="connsiteY446" fmla="*/ 199312 h 484273"/>
                  <a:gd name="connsiteX447" fmla="*/ 263908 w 369622"/>
                  <a:gd name="connsiteY447" fmla="*/ 199553 h 484273"/>
                  <a:gd name="connsiteX448" fmla="*/ 264258 w 369622"/>
                  <a:gd name="connsiteY448" fmla="*/ 199856 h 484273"/>
                  <a:gd name="connsiteX449" fmla="*/ 264627 w 369622"/>
                  <a:gd name="connsiteY449" fmla="*/ 199964 h 484273"/>
                  <a:gd name="connsiteX450" fmla="*/ 266168 w 369622"/>
                  <a:gd name="connsiteY450" fmla="*/ 200159 h 484273"/>
                  <a:gd name="connsiteX451" fmla="*/ 267256 w 369622"/>
                  <a:gd name="connsiteY451" fmla="*/ 200735 h 484273"/>
                  <a:gd name="connsiteX452" fmla="*/ 267511 w 369622"/>
                  <a:gd name="connsiteY452" fmla="*/ 200905 h 484273"/>
                  <a:gd name="connsiteX453" fmla="*/ 267716 w 369622"/>
                  <a:gd name="connsiteY453" fmla="*/ 201104 h 484273"/>
                  <a:gd name="connsiteX454" fmla="*/ 268292 w 369622"/>
                  <a:gd name="connsiteY454" fmla="*/ 201507 h 484273"/>
                  <a:gd name="connsiteX455" fmla="*/ 268530 w 369622"/>
                  <a:gd name="connsiteY455" fmla="*/ 201615 h 484273"/>
                  <a:gd name="connsiteX456" fmla="*/ 269281 w 369622"/>
                  <a:gd name="connsiteY456" fmla="*/ 202092 h 484273"/>
                  <a:gd name="connsiteX457" fmla="*/ 269425 w 369622"/>
                  <a:gd name="connsiteY457" fmla="*/ 202216 h 484273"/>
                  <a:gd name="connsiteX458" fmla="*/ 269701 w 369622"/>
                  <a:gd name="connsiteY458" fmla="*/ 202432 h 484273"/>
                  <a:gd name="connsiteX459" fmla="*/ 269869 w 369622"/>
                  <a:gd name="connsiteY459" fmla="*/ 202585 h 484273"/>
                  <a:gd name="connsiteX460" fmla="*/ 271040 w 369622"/>
                  <a:gd name="connsiteY460" fmla="*/ 203473 h 484273"/>
                  <a:gd name="connsiteX461" fmla="*/ 272547 w 369622"/>
                  <a:gd name="connsiteY461" fmla="*/ 203954 h 484273"/>
                  <a:gd name="connsiteX462" fmla="*/ 273077 w 369622"/>
                  <a:gd name="connsiteY462" fmla="*/ 204249 h 484273"/>
                  <a:gd name="connsiteX463" fmla="*/ 273739 w 369622"/>
                  <a:gd name="connsiteY463" fmla="*/ 204411 h 484273"/>
                  <a:gd name="connsiteX464" fmla="*/ 274343 w 369622"/>
                  <a:gd name="connsiteY464" fmla="*/ 204419 h 484273"/>
                  <a:gd name="connsiteX465" fmla="*/ 274897 w 369622"/>
                  <a:gd name="connsiteY465" fmla="*/ 204407 h 484273"/>
                  <a:gd name="connsiteX466" fmla="*/ 275624 w 369622"/>
                  <a:gd name="connsiteY466" fmla="*/ 204398 h 484273"/>
                  <a:gd name="connsiteX467" fmla="*/ 276421 w 369622"/>
                  <a:gd name="connsiteY467" fmla="*/ 204502 h 484273"/>
                  <a:gd name="connsiteX468" fmla="*/ 276980 w 369622"/>
                  <a:gd name="connsiteY468" fmla="*/ 204672 h 484273"/>
                  <a:gd name="connsiteX469" fmla="*/ 277457 w 369622"/>
                  <a:gd name="connsiteY469" fmla="*/ 204938 h 484273"/>
                  <a:gd name="connsiteX470" fmla="*/ 278455 w 369622"/>
                  <a:gd name="connsiteY470" fmla="*/ 205336 h 484273"/>
                  <a:gd name="connsiteX471" fmla="*/ 278886 w 369622"/>
                  <a:gd name="connsiteY471" fmla="*/ 205514 h 484273"/>
                  <a:gd name="connsiteX472" fmla="*/ 279531 w 369622"/>
                  <a:gd name="connsiteY472" fmla="*/ 205784 h 484273"/>
                  <a:gd name="connsiteX473" fmla="*/ 280201 w 369622"/>
                  <a:gd name="connsiteY473" fmla="*/ 206386 h 484273"/>
                  <a:gd name="connsiteX474" fmla="*/ 280694 w 369622"/>
                  <a:gd name="connsiteY474" fmla="*/ 207041 h 484273"/>
                  <a:gd name="connsiteX475" fmla="*/ 280845 w 369622"/>
                  <a:gd name="connsiteY475" fmla="*/ 207149 h 484273"/>
                  <a:gd name="connsiteX476" fmla="*/ 281355 w 369622"/>
                  <a:gd name="connsiteY476" fmla="*/ 207871 h 484273"/>
                  <a:gd name="connsiteX477" fmla="*/ 281425 w 369622"/>
                  <a:gd name="connsiteY477" fmla="*/ 208049 h 484273"/>
                  <a:gd name="connsiteX478" fmla="*/ 281614 w 369622"/>
                  <a:gd name="connsiteY478" fmla="*/ 208422 h 484273"/>
                  <a:gd name="connsiteX479" fmla="*/ 282058 w 369622"/>
                  <a:gd name="connsiteY479" fmla="*/ 208991 h 484273"/>
                  <a:gd name="connsiteX480" fmla="*/ 282115 w 369622"/>
                  <a:gd name="connsiteY480" fmla="*/ 209405 h 484273"/>
                  <a:gd name="connsiteX481" fmla="*/ 282222 w 369622"/>
                  <a:gd name="connsiteY481" fmla="*/ 209692 h 484273"/>
                  <a:gd name="connsiteX482" fmla="*/ 282403 w 369622"/>
                  <a:gd name="connsiteY482" fmla="*/ 209912 h 484273"/>
                  <a:gd name="connsiteX483" fmla="*/ 282665 w 369622"/>
                  <a:gd name="connsiteY483" fmla="*/ 210206 h 484273"/>
                  <a:gd name="connsiteX484" fmla="*/ 282969 w 369622"/>
                  <a:gd name="connsiteY484" fmla="*/ 210575 h 484273"/>
                  <a:gd name="connsiteX485" fmla="*/ 283220 w 369622"/>
                  <a:gd name="connsiteY485" fmla="*/ 211081 h 484273"/>
                  <a:gd name="connsiteX486" fmla="*/ 284103 w 369622"/>
                  <a:gd name="connsiteY486" fmla="*/ 211575 h 484273"/>
                  <a:gd name="connsiteX487" fmla="*/ 284736 w 369622"/>
                  <a:gd name="connsiteY487" fmla="*/ 211911 h 484273"/>
                  <a:gd name="connsiteX488" fmla="*/ 284937 w 369622"/>
                  <a:gd name="connsiteY488" fmla="*/ 212086 h 484273"/>
                  <a:gd name="connsiteX489" fmla="*/ 285249 w 369622"/>
                  <a:gd name="connsiteY489" fmla="*/ 212484 h 484273"/>
                  <a:gd name="connsiteX490" fmla="*/ 285340 w 369622"/>
                  <a:gd name="connsiteY490" fmla="*/ 212646 h 484273"/>
                  <a:gd name="connsiteX491" fmla="*/ 285496 w 369622"/>
                  <a:gd name="connsiteY491" fmla="*/ 212948 h 484273"/>
                  <a:gd name="connsiteX492" fmla="*/ 286017 w 369622"/>
                  <a:gd name="connsiteY492" fmla="*/ 213247 h 484273"/>
                  <a:gd name="connsiteX493" fmla="*/ 286211 w 369622"/>
                  <a:gd name="connsiteY493" fmla="*/ 213330 h 484273"/>
                  <a:gd name="connsiteX494" fmla="*/ 286667 w 369622"/>
                  <a:gd name="connsiteY494" fmla="*/ 213703 h 484273"/>
                  <a:gd name="connsiteX495" fmla="*/ 287767 w 369622"/>
                  <a:gd name="connsiteY495" fmla="*/ 214637 h 484273"/>
                  <a:gd name="connsiteX496" fmla="*/ 288289 w 369622"/>
                  <a:gd name="connsiteY496" fmla="*/ 215060 h 484273"/>
                  <a:gd name="connsiteX497" fmla="*/ 288987 w 369622"/>
                  <a:gd name="connsiteY497" fmla="*/ 215678 h 484273"/>
                  <a:gd name="connsiteX498" fmla="*/ 289706 w 369622"/>
                  <a:gd name="connsiteY498" fmla="*/ 215997 h 484273"/>
                  <a:gd name="connsiteX499" fmla="*/ 289941 w 369622"/>
                  <a:gd name="connsiteY499" fmla="*/ 216118 h 484273"/>
                  <a:gd name="connsiteX500" fmla="*/ 290364 w 369622"/>
                  <a:gd name="connsiteY500" fmla="*/ 216470 h 484273"/>
                  <a:gd name="connsiteX501" fmla="*/ 290557 w 369622"/>
                  <a:gd name="connsiteY501" fmla="*/ 216612 h 484273"/>
                  <a:gd name="connsiteX502" fmla="*/ 290725 w 369622"/>
                  <a:gd name="connsiteY502" fmla="*/ 216794 h 484273"/>
                  <a:gd name="connsiteX503" fmla="*/ 290890 w 369622"/>
                  <a:gd name="connsiteY503" fmla="*/ 217030 h 484273"/>
                  <a:gd name="connsiteX504" fmla="*/ 291058 w 369622"/>
                  <a:gd name="connsiteY504" fmla="*/ 217395 h 484273"/>
                  <a:gd name="connsiteX505" fmla="*/ 291378 w 369622"/>
                  <a:gd name="connsiteY505" fmla="*/ 218022 h 484273"/>
                  <a:gd name="connsiteX506" fmla="*/ 292397 w 369622"/>
                  <a:gd name="connsiteY506" fmla="*/ 218785 h 484273"/>
                  <a:gd name="connsiteX507" fmla="*/ 292874 w 369622"/>
                  <a:gd name="connsiteY507" fmla="*/ 218935 h 484273"/>
                  <a:gd name="connsiteX508" fmla="*/ 293219 w 369622"/>
                  <a:gd name="connsiteY508" fmla="*/ 219042 h 484273"/>
                  <a:gd name="connsiteX509" fmla="*/ 293494 w 369622"/>
                  <a:gd name="connsiteY509" fmla="*/ 219150 h 484273"/>
                  <a:gd name="connsiteX510" fmla="*/ 293728 w 369622"/>
                  <a:gd name="connsiteY510" fmla="*/ 219275 h 484273"/>
                  <a:gd name="connsiteX511" fmla="*/ 294193 w 369622"/>
                  <a:gd name="connsiteY511" fmla="*/ 219250 h 484273"/>
                  <a:gd name="connsiteX512" fmla="*/ 294611 w 369622"/>
                  <a:gd name="connsiteY512" fmla="*/ 219117 h 484273"/>
                  <a:gd name="connsiteX513" fmla="*/ 294977 w 369622"/>
                  <a:gd name="connsiteY513" fmla="*/ 218997 h 484273"/>
                  <a:gd name="connsiteX514" fmla="*/ 295495 w 369622"/>
                  <a:gd name="connsiteY514" fmla="*/ 219009 h 484273"/>
                  <a:gd name="connsiteX515" fmla="*/ 295667 w 369622"/>
                  <a:gd name="connsiteY515" fmla="*/ 218980 h 484273"/>
                  <a:gd name="connsiteX516" fmla="*/ 296152 w 369622"/>
                  <a:gd name="connsiteY516" fmla="*/ 218918 h 484273"/>
                  <a:gd name="connsiteX517" fmla="*/ 296259 w 369622"/>
                  <a:gd name="connsiteY517" fmla="*/ 218935 h 484273"/>
                  <a:gd name="connsiteX518" fmla="*/ 296825 w 369622"/>
                  <a:gd name="connsiteY518" fmla="*/ 218964 h 484273"/>
                  <a:gd name="connsiteX519" fmla="*/ 297060 w 369622"/>
                  <a:gd name="connsiteY519" fmla="*/ 218964 h 484273"/>
                  <a:gd name="connsiteX520" fmla="*/ 297405 w 369622"/>
                  <a:gd name="connsiteY520" fmla="*/ 219009 h 484273"/>
                  <a:gd name="connsiteX521" fmla="*/ 297709 w 369622"/>
                  <a:gd name="connsiteY521" fmla="*/ 219109 h 484273"/>
                  <a:gd name="connsiteX522" fmla="*/ 298091 w 369622"/>
                  <a:gd name="connsiteY522" fmla="*/ 219528 h 484273"/>
                  <a:gd name="connsiteX523" fmla="*/ 298506 w 369622"/>
                  <a:gd name="connsiteY523" fmla="*/ 220142 h 484273"/>
                  <a:gd name="connsiteX524" fmla="*/ 298781 w 369622"/>
                  <a:gd name="connsiteY524" fmla="*/ 220619 h 484273"/>
                  <a:gd name="connsiteX525" fmla="*/ 298970 w 369622"/>
                  <a:gd name="connsiteY525" fmla="*/ 221075 h 484273"/>
                  <a:gd name="connsiteX526" fmla="*/ 298900 w 369622"/>
                  <a:gd name="connsiteY526" fmla="*/ 221428 h 484273"/>
                  <a:gd name="connsiteX527" fmla="*/ 298728 w 369622"/>
                  <a:gd name="connsiteY527" fmla="*/ 221714 h 484273"/>
                  <a:gd name="connsiteX528" fmla="*/ 297705 w 369622"/>
                  <a:gd name="connsiteY528" fmla="*/ 222544 h 484273"/>
                  <a:gd name="connsiteX529" fmla="*/ 297425 w 369622"/>
                  <a:gd name="connsiteY529" fmla="*/ 222797 h 484273"/>
                  <a:gd name="connsiteX530" fmla="*/ 297401 w 369622"/>
                  <a:gd name="connsiteY530" fmla="*/ 222884 h 484273"/>
                  <a:gd name="connsiteX531" fmla="*/ 297286 w 369622"/>
                  <a:gd name="connsiteY531" fmla="*/ 223228 h 484273"/>
                  <a:gd name="connsiteX532" fmla="*/ 297092 w 369622"/>
                  <a:gd name="connsiteY532" fmla="*/ 224070 h 484273"/>
                  <a:gd name="connsiteX533" fmla="*/ 297035 w 369622"/>
                  <a:gd name="connsiteY533" fmla="*/ 224298 h 484273"/>
                  <a:gd name="connsiteX534" fmla="*/ 296945 w 369622"/>
                  <a:gd name="connsiteY534" fmla="*/ 224693 h 484273"/>
                  <a:gd name="connsiteX535" fmla="*/ 296895 w 369622"/>
                  <a:gd name="connsiteY535" fmla="*/ 225597 h 484273"/>
                  <a:gd name="connsiteX536" fmla="*/ 297253 w 369622"/>
                  <a:gd name="connsiteY536" fmla="*/ 226029 h 484273"/>
                  <a:gd name="connsiteX537" fmla="*/ 297652 w 369622"/>
                  <a:gd name="connsiteY537" fmla="*/ 226618 h 484273"/>
                  <a:gd name="connsiteX538" fmla="*/ 297738 w 369622"/>
                  <a:gd name="connsiteY538" fmla="*/ 226763 h 484273"/>
                  <a:gd name="connsiteX539" fmla="*/ 297848 w 369622"/>
                  <a:gd name="connsiteY539" fmla="*/ 227086 h 484273"/>
                  <a:gd name="connsiteX540" fmla="*/ 297918 w 369622"/>
                  <a:gd name="connsiteY540" fmla="*/ 227393 h 484273"/>
                  <a:gd name="connsiteX541" fmla="*/ 298070 w 369622"/>
                  <a:gd name="connsiteY541" fmla="*/ 228181 h 484273"/>
                  <a:gd name="connsiteX542" fmla="*/ 298461 w 369622"/>
                  <a:gd name="connsiteY542" fmla="*/ 228850 h 484273"/>
                  <a:gd name="connsiteX543" fmla="*/ 298830 w 369622"/>
                  <a:gd name="connsiteY543" fmla="*/ 229355 h 484273"/>
                  <a:gd name="connsiteX544" fmla="*/ 299011 w 369622"/>
                  <a:gd name="connsiteY544" fmla="*/ 229658 h 484273"/>
                  <a:gd name="connsiteX545" fmla="*/ 299139 w 369622"/>
                  <a:gd name="connsiteY545" fmla="*/ 230222 h 484273"/>
                  <a:gd name="connsiteX546" fmla="*/ 298912 w 369622"/>
                  <a:gd name="connsiteY546" fmla="*/ 230471 h 484273"/>
                  <a:gd name="connsiteX547" fmla="*/ 298694 w 369622"/>
                  <a:gd name="connsiteY547" fmla="*/ 230679 h 484273"/>
                  <a:gd name="connsiteX548" fmla="*/ 298670 w 369622"/>
                  <a:gd name="connsiteY548" fmla="*/ 230816 h 484273"/>
                  <a:gd name="connsiteX549" fmla="*/ 298584 w 369622"/>
                  <a:gd name="connsiteY549" fmla="*/ 231040 h 484273"/>
                  <a:gd name="connsiteX550" fmla="*/ 298538 w 369622"/>
                  <a:gd name="connsiteY550" fmla="*/ 231343 h 484273"/>
                  <a:gd name="connsiteX551" fmla="*/ 298814 w 369622"/>
                  <a:gd name="connsiteY551" fmla="*/ 232056 h 484273"/>
                  <a:gd name="connsiteX552" fmla="*/ 298900 w 369622"/>
                  <a:gd name="connsiteY552" fmla="*/ 232189 h 484273"/>
                  <a:gd name="connsiteX553" fmla="*/ 299097 w 369622"/>
                  <a:gd name="connsiteY553" fmla="*/ 232371 h 484273"/>
                  <a:gd name="connsiteX554" fmla="*/ 299278 w 369622"/>
                  <a:gd name="connsiteY554" fmla="*/ 232558 h 484273"/>
                  <a:gd name="connsiteX555" fmla="*/ 299726 w 369622"/>
                  <a:gd name="connsiteY555" fmla="*/ 233101 h 484273"/>
                  <a:gd name="connsiteX556" fmla="*/ 299800 w 369622"/>
                  <a:gd name="connsiteY556" fmla="*/ 233218 h 484273"/>
                  <a:gd name="connsiteX557" fmla="*/ 300030 w 369622"/>
                  <a:gd name="connsiteY557" fmla="*/ 233558 h 484273"/>
                  <a:gd name="connsiteX558" fmla="*/ 300576 w 369622"/>
                  <a:gd name="connsiteY558" fmla="*/ 234101 h 484273"/>
                  <a:gd name="connsiteX559" fmla="*/ 301558 w 369622"/>
                  <a:gd name="connsiteY559" fmla="*/ 235168 h 484273"/>
                  <a:gd name="connsiteX560" fmla="*/ 302116 w 369622"/>
                  <a:gd name="connsiteY560" fmla="*/ 235690 h 484273"/>
                  <a:gd name="connsiteX561" fmla="*/ 302441 w 369622"/>
                  <a:gd name="connsiteY561" fmla="*/ 236213 h 484273"/>
                  <a:gd name="connsiteX562" fmla="*/ 302593 w 369622"/>
                  <a:gd name="connsiteY562" fmla="*/ 237196 h 484273"/>
                  <a:gd name="connsiteX563" fmla="*/ 302626 w 369622"/>
                  <a:gd name="connsiteY563" fmla="*/ 237661 h 484273"/>
                  <a:gd name="connsiteX564" fmla="*/ 302602 w 369622"/>
                  <a:gd name="connsiteY564" fmla="*/ 237777 h 484273"/>
                  <a:gd name="connsiteX565" fmla="*/ 302675 w 369622"/>
                  <a:gd name="connsiteY565" fmla="*/ 238399 h 484273"/>
                  <a:gd name="connsiteX566" fmla="*/ 302745 w 369622"/>
                  <a:gd name="connsiteY566" fmla="*/ 238590 h 484273"/>
                  <a:gd name="connsiteX567" fmla="*/ 302947 w 369622"/>
                  <a:gd name="connsiteY567" fmla="*/ 238959 h 484273"/>
                  <a:gd name="connsiteX568" fmla="*/ 303201 w 369622"/>
                  <a:gd name="connsiteY568" fmla="*/ 239415 h 484273"/>
                  <a:gd name="connsiteX569" fmla="*/ 303201 w 369622"/>
                  <a:gd name="connsiteY569" fmla="*/ 239656 h 484273"/>
                  <a:gd name="connsiteX570" fmla="*/ 303160 w 369622"/>
                  <a:gd name="connsiteY570" fmla="*/ 239781 h 484273"/>
                  <a:gd name="connsiteX571" fmla="*/ 302856 w 369622"/>
                  <a:gd name="connsiteY571" fmla="*/ 240316 h 484273"/>
                  <a:gd name="connsiteX572" fmla="*/ 302602 w 369622"/>
                  <a:gd name="connsiteY572" fmla="*/ 240726 h 484273"/>
                  <a:gd name="connsiteX573" fmla="*/ 302371 w 369622"/>
                  <a:gd name="connsiteY573" fmla="*/ 241332 h 484273"/>
                  <a:gd name="connsiteX574" fmla="*/ 302080 w 369622"/>
                  <a:gd name="connsiteY574" fmla="*/ 241830 h 484273"/>
                  <a:gd name="connsiteX575" fmla="*/ 301817 w 369622"/>
                  <a:gd name="connsiteY575" fmla="*/ 242191 h 484273"/>
                  <a:gd name="connsiteX576" fmla="*/ 301423 w 369622"/>
                  <a:gd name="connsiteY576" fmla="*/ 242709 h 484273"/>
                  <a:gd name="connsiteX577" fmla="*/ 301435 w 369622"/>
                  <a:gd name="connsiteY577" fmla="*/ 243742 h 484273"/>
                  <a:gd name="connsiteX578" fmla="*/ 301587 w 369622"/>
                  <a:gd name="connsiteY578" fmla="*/ 244170 h 484273"/>
                  <a:gd name="connsiteX579" fmla="*/ 301952 w 369622"/>
                  <a:gd name="connsiteY579" fmla="*/ 244667 h 484273"/>
                  <a:gd name="connsiteX580" fmla="*/ 302116 w 369622"/>
                  <a:gd name="connsiteY580" fmla="*/ 244941 h 484273"/>
                  <a:gd name="connsiteX581" fmla="*/ 302211 w 369622"/>
                  <a:gd name="connsiteY581" fmla="*/ 245248 h 484273"/>
                  <a:gd name="connsiteX582" fmla="*/ 302211 w 369622"/>
                  <a:gd name="connsiteY582" fmla="*/ 245518 h 484273"/>
                  <a:gd name="connsiteX583" fmla="*/ 301989 w 369622"/>
                  <a:gd name="connsiteY583" fmla="*/ 246186 h 484273"/>
                  <a:gd name="connsiteX584" fmla="*/ 301821 w 369622"/>
                  <a:gd name="connsiteY584" fmla="*/ 246613 h 484273"/>
                  <a:gd name="connsiteX585" fmla="*/ 301599 w 369622"/>
                  <a:gd name="connsiteY585" fmla="*/ 247140 h 484273"/>
                  <a:gd name="connsiteX586" fmla="*/ 301307 w 369622"/>
                  <a:gd name="connsiteY586" fmla="*/ 247505 h 484273"/>
                  <a:gd name="connsiteX587" fmla="*/ 300839 w 369622"/>
                  <a:gd name="connsiteY587" fmla="*/ 247795 h 484273"/>
                  <a:gd name="connsiteX588" fmla="*/ 299422 w 369622"/>
                  <a:gd name="connsiteY588" fmla="*/ 247990 h 484273"/>
                  <a:gd name="connsiteX589" fmla="*/ 298966 w 369622"/>
                  <a:gd name="connsiteY589" fmla="*/ 248090 h 484273"/>
                  <a:gd name="connsiteX590" fmla="*/ 298432 w 369622"/>
                  <a:gd name="connsiteY590" fmla="*/ 248496 h 484273"/>
                  <a:gd name="connsiteX591" fmla="*/ 298337 w 369622"/>
                  <a:gd name="connsiteY591" fmla="*/ 248629 h 484273"/>
                  <a:gd name="connsiteX592" fmla="*/ 298095 w 369622"/>
                  <a:gd name="connsiteY592" fmla="*/ 248907 h 484273"/>
                  <a:gd name="connsiteX593" fmla="*/ 297992 w 369622"/>
                  <a:gd name="connsiteY593" fmla="*/ 249023 h 484273"/>
                  <a:gd name="connsiteX594" fmla="*/ 297807 w 369622"/>
                  <a:gd name="connsiteY594" fmla="*/ 249343 h 484273"/>
                  <a:gd name="connsiteX595" fmla="*/ 297647 w 369622"/>
                  <a:gd name="connsiteY595" fmla="*/ 249604 h 484273"/>
                  <a:gd name="connsiteX596" fmla="*/ 296978 w 369622"/>
                  <a:gd name="connsiteY596" fmla="*/ 250268 h 484273"/>
                  <a:gd name="connsiteX597" fmla="*/ 296394 w 369622"/>
                  <a:gd name="connsiteY597" fmla="*/ 250745 h 484273"/>
                  <a:gd name="connsiteX598" fmla="*/ 296016 w 369622"/>
                  <a:gd name="connsiteY598" fmla="*/ 251085 h 484273"/>
                  <a:gd name="connsiteX599" fmla="*/ 295519 w 369622"/>
                  <a:gd name="connsiteY599" fmla="*/ 251628 h 484273"/>
                  <a:gd name="connsiteX600" fmla="*/ 295429 w 369622"/>
                  <a:gd name="connsiteY600" fmla="*/ 251952 h 484273"/>
                  <a:gd name="connsiteX601" fmla="*/ 295544 w 369622"/>
                  <a:gd name="connsiteY601" fmla="*/ 252550 h 484273"/>
                  <a:gd name="connsiteX602" fmla="*/ 295585 w 369622"/>
                  <a:gd name="connsiteY602" fmla="*/ 252678 h 484273"/>
                  <a:gd name="connsiteX603" fmla="*/ 295868 w 369622"/>
                  <a:gd name="connsiteY603" fmla="*/ 253110 h 484273"/>
                  <a:gd name="connsiteX604" fmla="*/ 296041 w 369622"/>
                  <a:gd name="connsiteY604" fmla="*/ 253450 h 484273"/>
                  <a:gd name="connsiteX605" fmla="*/ 296008 w 369622"/>
                  <a:gd name="connsiteY605" fmla="*/ 254014 h 484273"/>
                  <a:gd name="connsiteX606" fmla="*/ 295515 w 369622"/>
                  <a:gd name="connsiteY606" fmla="*/ 254516 h 484273"/>
                  <a:gd name="connsiteX607" fmla="*/ 295068 w 369622"/>
                  <a:gd name="connsiteY607" fmla="*/ 254632 h 484273"/>
                  <a:gd name="connsiteX608" fmla="*/ 294895 w 369622"/>
                  <a:gd name="connsiteY608" fmla="*/ 255063 h 484273"/>
                  <a:gd name="connsiteX609" fmla="*/ 294936 w 369622"/>
                  <a:gd name="connsiteY609" fmla="*/ 255254 h 484273"/>
                  <a:gd name="connsiteX610" fmla="*/ 295088 w 369622"/>
                  <a:gd name="connsiteY610" fmla="*/ 255611 h 484273"/>
                  <a:gd name="connsiteX611" fmla="*/ 295334 w 369622"/>
                  <a:gd name="connsiteY611" fmla="*/ 255765 h 484273"/>
                  <a:gd name="connsiteX612" fmla="*/ 295416 w 369622"/>
                  <a:gd name="connsiteY612" fmla="*/ 255794 h 484273"/>
                  <a:gd name="connsiteX613" fmla="*/ 295700 w 369622"/>
                  <a:gd name="connsiteY613" fmla="*/ 255740 h 484273"/>
                  <a:gd name="connsiteX614" fmla="*/ 296115 w 369622"/>
                  <a:gd name="connsiteY614" fmla="*/ 255383 h 484273"/>
                  <a:gd name="connsiteX615" fmla="*/ 296489 w 369622"/>
                  <a:gd name="connsiteY615" fmla="*/ 254835 h 484273"/>
                  <a:gd name="connsiteX616" fmla="*/ 296747 w 369622"/>
                  <a:gd name="connsiteY616" fmla="*/ 254582 h 484273"/>
                  <a:gd name="connsiteX617" fmla="*/ 296965 w 369622"/>
                  <a:gd name="connsiteY617" fmla="*/ 254400 h 484273"/>
                  <a:gd name="connsiteX618" fmla="*/ 297060 w 369622"/>
                  <a:gd name="connsiteY618" fmla="*/ 254383 h 484273"/>
                  <a:gd name="connsiteX619" fmla="*/ 297043 w 369622"/>
                  <a:gd name="connsiteY619" fmla="*/ 254698 h 484273"/>
                  <a:gd name="connsiteX620" fmla="*/ 297006 w 369622"/>
                  <a:gd name="connsiteY620" fmla="*/ 254885 h 484273"/>
                  <a:gd name="connsiteX621" fmla="*/ 296986 w 369622"/>
                  <a:gd name="connsiteY621" fmla="*/ 255180 h 484273"/>
                  <a:gd name="connsiteX622" fmla="*/ 296945 w 369622"/>
                  <a:gd name="connsiteY622" fmla="*/ 255569 h 484273"/>
                  <a:gd name="connsiteX623" fmla="*/ 296821 w 369622"/>
                  <a:gd name="connsiteY623" fmla="*/ 256018 h 484273"/>
                  <a:gd name="connsiteX624" fmla="*/ 296760 w 369622"/>
                  <a:gd name="connsiteY624" fmla="*/ 256121 h 484273"/>
                  <a:gd name="connsiteX625" fmla="*/ 296596 w 369622"/>
                  <a:gd name="connsiteY625" fmla="*/ 256436 h 484273"/>
                  <a:gd name="connsiteX626" fmla="*/ 296288 w 369622"/>
                  <a:gd name="connsiteY626" fmla="*/ 256706 h 484273"/>
                  <a:gd name="connsiteX627" fmla="*/ 295265 w 369622"/>
                  <a:gd name="connsiteY627" fmla="*/ 257113 h 484273"/>
                  <a:gd name="connsiteX628" fmla="*/ 293942 w 369622"/>
                  <a:gd name="connsiteY628" fmla="*/ 257602 h 484273"/>
                  <a:gd name="connsiteX629" fmla="*/ 293744 w 369622"/>
                  <a:gd name="connsiteY629" fmla="*/ 257913 h 484273"/>
                  <a:gd name="connsiteX630" fmla="*/ 293744 w 369622"/>
                  <a:gd name="connsiteY630" fmla="*/ 258096 h 484273"/>
                  <a:gd name="connsiteX631" fmla="*/ 293696 w 369622"/>
                  <a:gd name="connsiteY631" fmla="*/ 258378 h 484273"/>
                  <a:gd name="connsiteX632" fmla="*/ 293749 w 369622"/>
                  <a:gd name="connsiteY632" fmla="*/ 258809 h 484273"/>
                  <a:gd name="connsiteX633" fmla="*/ 293769 w 369622"/>
                  <a:gd name="connsiteY633" fmla="*/ 259278 h 484273"/>
                  <a:gd name="connsiteX634" fmla="*/ 293802 w 369622"/>
                  <a:gd name="connsiteY634" fmla="*/ 260033 h 484273"/>
                  <a:gd name="connsiteX635" fmla="*/ 293646 w 369622"/>
                  <a:gd name="connsiteY635" fmla="*/ 260606 h 484273"/>
                  <a:gd name="connsiteX636" fmla="*/ 293355 w 369622"/>
                  <a:gd name="connsiteY636" fmla="*/ 261245 h 484273"/>
                  <a:gd name="connsiteX637" fmla="*/ 293284 w 369622"/>
                  <a:gd name="connsiteY637" fmla="*/ 261527 h 484273"/>
                  <a:gd name="connsiteX638" fmla="*/ 293108 w 369622"/>
                  <a:gd name="connsiteY638" fmla="*/ 262203 h 484273"/>
                  <a:gd name="connsiteX639" fmla="*/ 292089 w 369622"/>
                  <a:gd name="connsiteY639" fmla="*/ 262398 h 484273"/>
                  <a:gd name="connsiteX640" fmla="*/ 291543 w 369622"/>
                  <a:gd name="connsiteY640" fmla="*/ 262182 h 484273"/>
                  <a:gd name="connsiteX641" fmla="*/ 291378 w 369622"/>
                  <a:gd name="connsiteY641" fmla="*/ 262116 h 484273"/>
                  <a:gd name="connsiteX642" fmla="*/ 291222 w 369622"/>
                  <a:gd name="connsiteY642" fmla="*/ 262136 h 484273"/>
                  <a:gd name="connsiteX643" fmla="*/ 290951 w 369622"/>
                  <a:gd name="connsiteY643" fmla="*/ 262261 h 484273"/>
                  <a:gd name="connsiteX644" fmla="*/ 290376 w 369622"/>
                  <a:gd name="connsiteY644" fmla="*/ 263875 h 484273"/>
                  <a:gd name="connsiteX645" fmla="*/ 290162 w 369622"/>
                  <a:gd name="connsiteY645" fmla="*/ 264157 h 484273"/>
                  <a:gd name="connsiteX646" fmla="*/ 289998 w 369622"/>
                  <a:gd name="connsiteY646" fmla="*/ 264327 h 484273"/>
                  <a:gd name="connsiteX647" fmla="*/ 289653 w 369622"/>
                  <a:gd name="connsiteY647" fmla="*/ 264696 h 484273"/>
                  <a:gd name="connsiteX648" fmla="*/ 289366 w 369622"/>
                  <a:gd name="connsiteY648" fmla="*/ 264986 h 484273"/>
                  <a:gd name="connsiteX649" fmla="*/ 289205 w 369622"/>
                  <a:gd name="connsiteY649" fmla="*/ 265659 h 484273"/>
                  <a:gd name="connsiteX650" fmla="*/ 289295 w 369622"/>
                  <a:gd name="connsiteY650" fmla="*/ 266455 h 484273"/>
                  <a:gd name="connsiteX651" fmla="*/ 289600 w 369622"/>
                  <a:gd name="connsiteY651" fmla="*/ 267052 h 484273"/>
                  <a:gd name="connsiteX652" fmla="*/ 289961 w 369622"/>
                  <a:gd name="connsiteY652" fmla="*/ 267326 h 484273"/>
                  <a:gd name="connsiteX653" fmla="*/ 290101 w 369622"/>
                  <a:gd name="connsiteY653" fmla="*/ 267422 h 484273"/>
                  <a:gd name="connsiteX654" fmla="*/ 290393 w 369622"/>
                  <a:gd name="connsiteY654" fmla="*/ 267973 h 484273"/>
                  <a:gd name="connsiteX655" fmla="*/ 290401 w 369622"/>
                  <a:gd name="connsiteY655" fmla="*/ 269483 h 484273"/>
                  <a:gd name="connsiteX656" fmla="*/ 290434 w 369622"/>
                  <a:gd name="connsiteY656" fmla="*/ 270019 h 484273"/>
                  <a:gd name="connsiteX657" fmla="*/ 290479 w 369622"/>
                  <a:gd name="connsiteY657" fmla="*/ 270180 h 484273"/>
                  <a:gd name="connsiteX658" fmla="*/ 290483 w 369622"/>
                  <a:gd name="connsiteY658" fmla="*/ 270778 h 484273"/>
                  <a:gd name="connsiteX659" fmla="*/ 290643 w 369622"/>
                  <a:gd name="connsiteY659" fmla="*/ 271280 h 484273"/>
                  <a:gd name="connsiteX660" fmla="*/ 290787 w 369622"/>
                  <a:gd name="connsiteY660" fmla="*/ 271566 h 484273"/>
                  <a:gd name="connsiteX661" fmla="*/ 290877 w 369622"/>
                  <a:gd name="connsiteY661" fmla="*/ 272184 h 484273"/>
                  <a:gd name="connsiteX662" fmla="*/ 290771 w 369622"/>
                  <a:gd name="connsiteY662" fmla="*/ 272433 h 484273"/>
                  <a:gd name="connsiteX663" fmla="*/ 289936 w 369622"/>
                  <a:gd name="connsiteY663" fmla="*/ 272383 h 484273"/>
                  <a:gd name="connsiteX664" fmla="*/ 289793 w 369622"/>
                  <a:gd name="connsiteY664" fmla="*/ 272811 h 484273"/>
                  <a:gd name="connsiteX665" fmla="*/ 288811 w 369622"/>
                  <a:gd name="connsiteY665" fmla="*/ 273976 h 484273"/>
                  <a:gd name="connsiteX666" fmla="*/ 288343 w 369622"/>
                  <a:gd name="connsiteY666" fmla="*/ 274242 h 484273"/>
                  <a:gd name="connsiteX667" fmla="*/ 287911 w 369622"/>
                  <a:gd name="connsiteY667" fmla="*/ 274308 h 484273"/>
                  <a:gd name="connsiteX668" fmla="*/ 287607 w 369622"/>
                  <a:gd name="connsiteY668" fmla="*/ 274217 h 484273"/>
                  <a:gd name="connsiteX669" fmla="*/ 287468 w 369622"/>
                  <a:gd name="connsiteY669" fmla="*/ 274196 h 484273"/>
                  <a:gd name="connsiteX670" fmla="*/ 287345 w 369622"/>
                  <a:gd name="connsiteY670" fmla="*/ 274706 h 484273"/>
                  <a:gd name="connsiteX671" fmla="*/ 286531 w 369622"/>
                  <a:gd name="connsiteY671" fmla="*/ 275233 h 484273"/>
                  <a:gd name="connsiteX672" fmla="*/ 286124 w 369622"/>
                  <a:gd name="connsiteY672" fmla="*/ 275519 h 484273"/>
                  <a:gd name="connsiteX673" fmla="*/ 285800 w 369622"/>
                  <a:gd name="connsiteY673" fmla="*/ 276034 h 484273"/>
                  <a:gd name="connsiteX674" fmla="*/ 285615 w 369622"/>
                  <a:gd name="connsiteY674" fmla="*/ 276154 h 484273"/>
                  <a:gd name="connsiteX675" fmla="*/ 284530 w 369622"/>
                  <a:gd name="connsiteY675" fmla="*/ 276108 h 484273"/>
                  <a:gd name="connsiteX676" fmla="*/ 284173 w 369622"/>
                  <a:gd name="connsiteY676" fmla="*/ 276137 h 484273"/>
                  <a:gd name="connsiteX677" fmla="*/ 283992 w 369622"/>
                  <a:gd name="connsiteY677" fmla="*/ 276246 h 484273"/>
                  <a:gd name="connsiteX678" fmla="*/ 283890 w 369622"/>
                  <a:gd name="connsiteY678" fmla="*/ 276656 h 484273"/>
                  <a:gd name="connsiteX679" fmla="*/ 283890 w 369622"/>
                  <a:gd name="connsiteY679" fmla="*/ 276884 h 484273"/>
                  <a:gd name="connsiteX680" fmla="*/ 284009 w 369622"/>
                  <a:gd name="connsiteY680" fmla="*/ 277337 h 484273"/>
                  <a:gd name="connsiteX681" fmla="*/ 284305 w 369622"/>
                  <a:gd name="connsiteY681" fmla="*/ 277793 h 484273"/>
                  <a:gd name="connsiteX682" fmla="*/ 284481 w 369622"/>
                  <a:gd name="connsiteY682" fmla="*/ 278096 h 484273"/>
                  <a:gd name="connsiteX683" fmla="*/ 284559 w 369622"/>
                  <a:gd name="connsiteY683" fmla="*/ 278315 h 484273"/>
                  <a:gd name="connsiteX684" fmla="*/ 284588 w 369622"/>
                  <a:gd name="connsiteY684" fmla="*/ 278647 h 484273"/>
                  <a:gd name="connsiteX685" fmla="*/ 284584 w 369622"/>
                  <a:gd name="connsiteY685" fmla="*/ 278975 h 484273"/>
                  <a:gd name="connsiteX686" fmla="*/ 284543 w 369622"/>
                  <a:gd name="connsiteY686" fmla="*/ 279178 h 484273"/>
                  <a:gd name="connsiteX687" fmla="*/ 284514 w 369622"/>
                  <a:gd name="connsiteY687" fmla="*/ 279460 h 484273"/>
                  <a:gd name="connsiteX688" fmla="*/ 284428 w 369622"/>
                  <a:gd name="connsiteY688" fmla="*/ 279738 h 484273"/>
                  <a:gd name="connsiteX689" fmla="*/ 284288 w 369622"/>
                  <a:gd name="connsiteY689" fmla="*/ 280207 h 484273"/>
                  <a:gd name="connsiteX690" fmla="*/ 284391 w 369622"/>
                  <a:gd name="connsiteY690" fmla="*/ 280576 h 484273"/>
                  <a:gd name="connsiteX691" fmla="*/ 284543 w 369622"/>
                  <a:gd name="connsiteY691" fmla="*/ 280979 h 484273"/>
                  <a:gd name="connsiteX692" fmla="*/ 284185 w 369622"/>
                  <a:gd name="connsiteY692" fmla="*/ 281087 h 484273"/>
                  <a:gd name="connsiteX693" fmla="*/ 283762 w 369622"/>
                  <a:gd name="connsiteY693" fmla="*/ 280772 h 484273"/>
                  <a:gd name="connsiteX694" fmla="*/ 283458 w 369622"/>
                  <a:gd name="connsiteY694" fmla="*/ 280394 h 484273"/>
                  <a:gd name="connsiteX695" fmla="*/ 283285 w 369622"/>
                  <a:gd name="connsiteY695" fmla="*/ 280050 h 484273"/>
                  <a:gd name="connsiteX696" fmla="*/ 283166 w 369622"/>
                  <a:gd name="connsiteY696" fmla="*/ 279738 h 484273"/>
                  <a:gd name="connsiteX697" fmla="*/ 282830 w 369622"/>
                  <a:gd name="connsiteY697" fmla="*/ 279564 h 484273"/>
                  <a:gd name="connsiteX698" fmla="*/ 282403 w 369622"/>
                  <a:gd name="connsiteY698" fmla="*/ 279759 h 484273"/>
                  <a:gd name="connsiteX699" fmla="*/ 282333 w 369622"/>
                  <a:gd name="connsiteY699" fmla="*/ 279913 h 484273"/>
                  <a:gd name="connsiteX700" fmla="*/ 282320 w 369622"/>
                  <a:gd name="connsiteY700" fmla="*/ 280801 h 484273"/>
                  <a:gd name="connsiteX701" fmla="*/ 282324 w 369622"/>
                  <a:gd name="connsiteY701" fmla="*/ 281066 h 484273"/>
                  <a:gd name="connsiteX702" fmla="*/ 282255 w 369622"/>
                  <a:gd name="connsiteY702" fmla="*/ 281352 h 484273"/>
                  <a:gd name="connsiteX703" fmla="*/ 281889 w 369622"/>
                  <a:gd name="connsiteY703" fmla="*/ 282265 h 484273"/>
                  <a:gd name="connsiteX704" fmla="*/ 281840 w 369622"/>
                  <a:gd name="connsiteY704" fmla="*/ 282397 h 484273"/>
                  <a:gd name="connsiteX705" fmla="*/ 281618 w 369622"/>
                  <a:gd name="connsiteY705" fmla="*/ 282912 h 484273"/>
                  <a:gd name="connsiteX706" fmla="*/ 281466 w 369622"/>
                  <a:gd name="connsiteY706" fmla="*/ 283231 h 484273"/>
                  <a:gd name="connsiteX707" fmla="*/ 281400 w 369622"/>
                  <a:gd name="connsiteY707" fmla="*/ 283373 h 484273"/>
                  <a:gd name="connsiteX708" fmla="*/ 281384 w 369622"/>
                  <a:gd name="connsiteY708" fmla="*/ 283402 h 484273"/>
                  <a:gd name="connsiteX709" fmla="*/ 281737 w 369622"/>
                  <a:gd name="connsiteY709" fmla="*/ 283580 h 484273"/>
                  <a:gd name="connsiteX710" fmla="*/ 282965 w 369622"/>
                  <a:gd name="connsiteY710" fmla="*/ 284015 h 484273"/>
                  <a:gd name="connsiteX711" fmla="*/ 283520 w 369622"/>
                  <a:gd name="connsiteY711" fmla="*/ 284223 h 484273"/>
                  <a:gd name="connsiteX712" fmla="*/ 283808 w 369622"/>
                  <a:gd name="connsiteY712" fmla="*/ 284372 h 484273"/>
                  <a:gd name="connsiteX713" fmla="*/ 284378 w 369622"/>
                  <a:gd name="connsiteY713" fmla="*/ 284621 h 484273"/>
                  <a:gd name="connsiteX714" fmla="*/ 284666 w 369622"/>
                  <a:gd name="connsiteY714" fmla="*/ 284716 h 484273"/>
                  <a:gd name="connsiteX715" fmla="*/ 285101 w 369622"/>
                  <a:gd name="connsiteY715" fmla="*/ 284804 h 484273"/>
                  <a:gd name="connsiteX716" fmla="*/ 285607 w 369622"/>
                  <a:gd name="connsiteY716" fmla="*/ 285032 h 484273"/>
                  <a:gd name="connsiteX717" fmla="*/ 287164 w 369622"/>
                  <a:gd name="connsiteY717" fmla="*/ 286069 h 484273"/>
                  <a:gd name="connsiteX718" fmla="*/ 288022 w 369622"/>
                  <a:gd name="connsiteY718" fmla="*/ 286783 h 484273"/>
                  <a:gd name="connsiteX719" fmla="*/ 288630 w 369622"/>
                  <a:gd name="connsiteY719" fmla="*/ 287343 h 484273"/>
                  <a:gd name="connsiteX720" fmla="*/ 290019 w 369622"/>
                  <a:gd name="connsiteY720" fmla="*/ 288815 h 484273"/>
                  <a:gd name="connsiteX721" fmla="*/ 290322 w 369622"/>
                  <a:gd name="connsiteY721" fmla="*/ 289151 h 484273"/>
                  <a:gd name="connsiteX722" fmla="*/ 291177 w 369622"/>
                  <a:gd name="connsiteY722" fmla="*/ 290317 h 484273"/>
                  <a:gd name="connsiteX723" fmla="*/ 291354 w 369622"/>
                  <a:gd name="connsiteY723" fmla="*/ 290616 h 484273"/>
                  <a:gd name="connsiteX724" fmla="*/ 291888 w 369622"/>
                  <a:gd name="connsiteY724" fmla="*/ 291707 h 484273"/>
                  <a:gd name="connsiteX725" fmla="*/ 291994 w 369622"/>
                  <a:gd name="connsiteY725" fmla="*/ 291972 h 484273"/>
                  <a:gd name="connsiteX726" fmla="*/ 292118 w 369622"/>
                  <a:gd name="connsiteY726" fmla="*/ 292416 h 484273"/>
                  <a:gd name="connsiteX727" fmla="*/ 292500 w 369622"/>
                  <a:gd name="connsiteY727" fmla="*/ 293461 h 484273"/>
                  <a:gd name="connsiteX728" fmla="*/ 292767 w 369622"/>
                  <a:gd name="connsiteY728" fmla="*/ 294088 h 484273"/>
                  <a:gd name="connsiteX729" fmla="*/ 292944 w 369622"/>
                  <a:gd name="connsiteY729" fmla="*/ 294415 h 484273"/>
                  <a:gd name="connsiteX730" fmla="*/ 293182 w 369622"/>
                  <a:gd name="connsiteY730" fmla="*/ 294839 h 484273"/>
                  <a:gd name="connsiteX731" fmla="*/ 293412 w 369622"/>
                  <a:gd name="connsiteY731" fmla="*/ 295237 h 484273"/>
                  <a:gd name="connsiteX732" fmla="*/ 293716 w 369622"/>
                  <a:gd name="connsiteY732" fmla="*/ 295714 h 484273"/>
                  <a:gd name="connsiteX733" fmla="*/ 294028 w 369622"/>
                  <a:gd name="connsiteY733" fmla="*/ 296158 h 484273"/>
                  <a:gd name="connsiteX734" fmla="*/ 294550 w 369622"/>
                  <a:gd name="connsiteY734" fmla="*/ 296880 h 484273"/>
                  <a:gd name="connsiteX735" fmla="*/ 294648 w 369622"/>
                  <a:gd name="connsiteY735" fmla="*/ 297025 h 484273"/>
                  <a:gd name="connsiteX736" fmla="*/ 294854 w 369622"/>
                  <a:gd name="connsiteY736" fmla="*/ 297311 h 484273"/>
                  <a:gd name="connsiteX737" fmla="*/ 294989 w 369622"/>
                  <a:gd name="connsiteY737" fmla="*/ 297598 h 484273"/>
                  <a:gd name="connsiteX738" fmla="*/ 295384 w 369622"/>
                  <a:gd name="connsiteY738" fmla="*/ 298216 h 484273"/>
                  <a:gd name="connsiteX739" fmla="*/ 295548 w 369622"/>
                  <a:gd name="connsiteY739" fmla="*/ 298523 h 484273"/>
                  <a:gd name="connsiteX740" fmla="*/ 295717 w 369622"/>
                  <a:gd name="connsiteY740" fmla="*/ 298867 h 484273"/>
                  <a:gd name="connsiteX741" fmla="*/ 295831 w 369622"/>
                  <a:gd name="connsiteY741" fmla="*/ 299215 h 484273"/>
                  <a:gd name="connsiteX742" fmla="*/ 295864 w 369622"/>
                  <a:gd name="connsiteY742" fmla="*/ 299448 h 484273"/>
                  <a:gd name="connsiteX743" fmla="*/ 295766 w 369622"/>
                  <a:gd name="connsiteY743" fmla="*/ 299904 h 484273"/>
                  <a:gd name="connsiteX744" fmla="*/ 295347 w 369622"/>
                  <a:gd name="connsiteY744" fmla="*/ 300248 h 484273"/>
                  <a:gd name="connsiteX745" fmla="*/ 294472 w 369622"/>
                  <a:gd name="connsiteY745" fmla="*/ 300647 h 484273"/>
                  <a:gd name="connsiteX746" fmla="*/ 294283 w 369622"/>
                  <a:gd name="connsiteY746" fmla="*/ 300617 h 484273"/>
                  <a:gd name="connsiteX747" fmla="*/ 293942 w 369622"/>
                  <a:gd name="connsiteY747" fmla="*/ 300045 h 484273"/>
                  <a:gd name="connsiteX748" fmla="*/ 293621 w 369622"/>
                  <a:gd name="connsiteY748" fmla="*/ 299779 h 484273"/>
                  <a:gd name="connsiteX749" fmla="*/ 293330 w 369622"/>
                  <a:gd name="connsiteY749" fmla="*/ 299572 h 484273"/>
                  <a:gd name="connsiteX750" fmla="*/ 292874 w 369622"/>
                  <a:gd name="connsiteY750" fmla="*/ 299265 h 484273"/>
                  <a:gd name="connsiteX751" fmla="*/ 292553 w 369622"/>
                  <a:gd name="connsiteY751" fmla="*/ 298925 h 484273"/>
                  <a:gd name="connsiteX752" fmla="*/ 292044 w 369622"/>
                  <a:gd name="connsiteY752" fmla="*/ 298357 h 484273"/>
                  <a:gd name="connsiteX753" fmla="*/ 291658 w 369622"/>
                  <a:gd name="connsiteY753" fmla="*/ 298033 h 484273"/>
                  <a:gd name="connsiteX754" fmla="*/ 290298 w 369622"/>
                  <a:gd name="connsiteY754" fmla="*/ 297415 h 484273"/>
                  <a:gd name="connsiteX755" fmla="*/ 289764 w 369622"/>
                  <a:gd name="connsiteY755" fmla="*/ 297394 h 484273"/>
                  <a:gd name="connsiteX756" fmla="*/ 289218 w 369622"/>
                  <a:gd name="connsiteY756" fmla="*/ 297481 h 484273"/>
                  <a:gd name="connsiteX757" fmla="*/ 288679 w 369622"/>
                  <a:gd name="connsiteY757" fmla="*/ 298294 h 484273"/>
                  <a:gd name="connsiteX758" fmla="*/ 288634 w 369622"/>
                  <a:gd name="connsiteY758" fmla="*/ 298759 h 484273"/>
                  <a:gd name="connsiteX759" fmla="*/ 288638 w 369622"/>
                  <a:gd name="connsiteY759" fmla="*/ 299087 h 484273"/>
                  <a:gd name="connsiteX760" fmla="*/ 288831 w 369622"/>
                  <a:gd name="connsiteY760" fmla="*/ 299676 h 484273"/>
                  <a:gd name="connsiteX761" fmla="*/ 289230 w 369622"/>
                  <a:gd name="connsiteY761" fmla="*/ 300261 h 484273"/>
                  <a:gd name="connsiteX762" fmla="*/ 289587 w 369622"/>
                  <a:gd name="connsiteY762" fmla="*/ 300875 h 484273"/>
                  <a:gd name="connsiteX763" fmla="*/ 289682 w 369622"/>
                  <a:gd name="connsiteY763" fmla="*/ 301078 h 484273"/>
                  <a:gd name="connsiteX764" fmla="*/ 290199 w 369622"/>
                  <a:gd name="connsiteY764" fmla="*/ 302405 h 484273"/>
                  <a:gd name="connsiteX765" fmla="*/ 290183 w 369622"/>
                  <a:gd name="connsiteY765" fmla="*/ 302986 h 484273"/>
                  <a:gd name="connsiteX766" fmla="*/ 290146 w 369622"/>
                  <a:gd name="connsiteY766" fmla="*/ 303219 h 484273"/>
                  <a:gd name="connsiteX767" fmla="*/ 289953 w 369622"/>
                  <a:gd name="connsiteY767" fmla="*/ 303576 h 484273"/>
                  <a:gd name="connsiteX768" fmla="*/ 288334 w 369622"/>
                  <a:gd name="connsiteY768" fmla="*/ 304397 h 484273"/>
                  <a:gd name="connsiteX769" fmla="*/ 287283 w 369622"/>
                  <a:gd name="connsiteY769" fmla="*/ 304895 h 484273"/>
                  <a:gd name="connsiteX770" fmla="*/ 286539 w 369622"/>
                  <a:gd name="connsiteY770" fmla="*/ 305255 h 484273"/>
                  <a:gd name="connsiteX771" fmla="*/ 285956 w 369622"/>
                  <a:gd name="connsiteY771" fmla="*/ 305546 h 484273"/>
                  <a:gd name="connsiteX772" fmla="*/ 285101 w 369622"/>
                  <a:gd name="connsiteY772" fmla="*/ 305944 h 484273"/>
                  <a:gd name="connsiteX773" fmla="*/ 285007 w 369622"/>
                  <a:gd name="connsiteY773" fmla="*/ 306093 h 484273"/>
                  <a:gd name="connsiteX774" fmla="*/ 284218 w 369622"/>
                  <a:gd name="connsiteY774" fmla="*/ 307081 h 484273"/>
                  <a:gd name="connsiteX775" fmla="*/ 283536 w 369622"/>
                  <a:gd name="connsiteY775" fmla="*/ 307769 h 484273"/>
                  <a:gd name="connsiteX776" fmla="*/ 283331 w 369622"/>
                  <a:gd name="connsiteY776" fmla="*/ 307944 h 484273"/>
                  <a:gd name="connsiteX777" fmla="*/ 282752 w 369622"/>
                  <a:gd name="connsiteY777" fmla="*/ 308433 h 484273"/>
                  <a:gd name="connsiteX778" fmla="*/ 282604 w 369622"/>
                  <a:gd name="connsiteY778" fmla="*/ 308504 h 484273"/>
                  <a:gd name="connsiteX779" fmla="*/ 282012 w 369622"/>
                  <a:gd name="connsiteY779" fmla="*/ 308972 h 484273"/>
                  <a:gd name="connsiteX780" fmla="*/ 281807 w 369622"/>
                  <a:gd name="connsiteY780" fmla="*/ 309607 h 484273"/>
                  <a:gd name="connsiteX781" fmla="*/ 281766 w 369622"/>
                  <a:gd name="connsiteY781" fmla="*/ 311266 h 484273"/>
                  <a:gd name="connsiteX782" fmla="*/ 281778 w 369622"/>
                  <a:gd name="connsiteY782" fmla="*/ 312133 h 484273"/>
                  <a:gd name="connsiteX783" fmla="*/ 282000 w 369622"/>
                  <a:gd name="connsiteY783" fmla="*/ 312640 h 484273"/>
                  <a:gd name="connsiteX784" fmla="*/ 282123 w 369622"/>
                  <a:gd name="connsiteY784" fmla="*/ 313681 h 484273"/>
                  <a:gd name="connsiteX785" fmla="*/ 282156 w 369622"/>
                  <a:gd name="connsiteY785" fmla="*/ 314137 h 484273"/>
                  <a:gd name="connsiteX786" fmla="*/ 282431 w 369622"/>
                  <a:gd name="connsiteY786" fmla="*/ 314685 h 484273"/>
                  <a:gd name="connsiteX787" fmla="*/ 282974 w 369622"/>
                  <a:gd name="connsiteY787" fmla="*/ 315490 h 484273"/>
                  <a:gd name="connsiteX788" fmla="*/ 283191 w 369622"/>
                  <a:gd name="connsiteY788" fmla="*/ 315872 h 484273"/>
                  <a:gd name="connsiteX789" fmla="*/ 283372 w 369622"/>
                  <a:gd name="connsiteY789" fmla="*/ 316270 h 484273"/>
                  <a:gd name="connsiteX790" fmla="*/ 283639 w 369622"/>
                  <a:gd name="connsiteY790" fmla="*/ 316817 h 484273"/>
                  <a:gd name="connsiteX791" fmla="*/ 284058 w 369622"/>
                  <a:gd name="connsiteY791" fmla="*/ 317597 h 484273"/>
                  <a:gd name="connsiteX792" fmla="*/ 284428 w 369622"/>
                  <a:gd name="connsiteY792" fmla="*/ 318331 h 484273"/>
                  <a:gd name="connsiteX793" fmla="*/ 284682 w 369622"/>
                  <a:gd name="connsiteY793" fmla="*/ 318862 h 484273"/>
                  <a:gd name="connsiteX794" fmla="*/ 285319 w 369622"/>
                  <a:gd name="connsiteY794" fmla="*/ 320140 h 484273"/>
                  <a:gd name="connsiteX795" fmla="*/ 285644 w 369622"/>
                  <a:gd name="connsiteY795" fmla="*/ 320779 h 484273"/>
                  <a:gd name="connsiteX796" fmla="*/ 286087 w 369622"/>
                  <a:gd name="connsiteY796" fmla="*/ 321625 h 484273"/>
                  <a:gd name="connsiteX797" fmla="*/ 286215 w 369622"/>
                  <a:gd name="connsiteY797" fmla="*/ 321887 h 484273"/>
                  <a:gd name="connsiteX798" fmla="*/ 286490 w 369622"/>
                  <a:gd name="connsiteY798" fmla="*/ 322439 h 484273"/>
                  <a:gd name="connsiteX799" fmla="*/ 286938 w 369622"/>
                  <a:gd name="connsiteY799" fmla="*/ 323210 h 484273"/>
                  <a:gd name="connsiteX800" fmla="*/ 287151 w 369622"/>
                  <a:gd name="connsiteY800" fmla="*/ 323484 h 484273"/>
                  <a:gd name="connsiteX801" fmla="*/ 287521 w 369622"/>
                  <a:gd name="connsiteY801" fmla="*/ 323782 h 484273"/>
                  <a:gd name="connsiteX802" fmla="*/ 287817 w 369622"/>
                  <a:gd name="connsiteY802" fmla="*/ 324048 h 484273"/>
                  <a:gd name="connsiteX803" fmla="*/ 288318 w 369622"/>
                  <a:gd name="connsiteY803" fmla="*/ 324625 h 484273"/>
                  <a:gd name="connsiteX804" fmla="*/ 288605 w 369622"/>
                  <a:gd name="connsiteY804" fmla="*/ 325027 h 484273"/>
                  <a:gd name="connsiteX805" fmla="*/ 289058 w 369622"/>
                  <a:gd name="connsiteY805" fmla="*/ 325711 h 484273"/>
                  <a:gd name="connsiteX806" fmla="*/ 289181 w 369622"/>
                  <a:gd name="connsiteY806" fmla="*/ 326027 h 484273"/>
                  <a:gd name="connsiteX807" fmla="*/ 289382 w 369622"/>
                  <a:gd name="connsiteY807" fmla="*/ 326433 h 484273"/>
                  <a:gd name="connsiteX808" fmla="*/ 289711 w 369622"/>
                  <a:gd name="connsiteY808" fmla="*/ 326968 h 484273"/>
                  <a:gd name="connsiteX809" fmla="*/ 289863 w 369622"/>
                  <a:gd name="connsiteY809" fmla="*/ 327213 h 484273"/>
                  <a:gd name="connsiteX810" fmla="*/ 290524 w 369622"/>
                  <a:gd name="connsiteY810" fmla="*/ 328188 h 484273"/>
                  <a:gd name="connsiteX811" fmla="*/ 290869 w 369622"/>
                  <a:gd name="connsiteY811" fmla="*/ 328653 h 484273"/>
                  <a:gd name="connsiteX812" fmla="*/ 291226 w 369622"/>
                  <a:gd name="connsiteY812" fmla="*/ 329064 h 484273"/>
                  <a:gd name="connsiteX813" fmla="*/ 291464 w 369622"/>
                  <a:gd name="connsiteY813" fmla="*/ 329292 h 484273"/>
                  <a:gd name="connsiteX814" fmla="*/ 291732 w 369622"/>
                  <a:gd name="connsiteY814" fmla="*/ 329561 h 484273"/>
                  <a:gd name="connsiteX815" fmla="*/ 291884 w 369622"/>
                  <a:gd name="connsiteY815" fmla="*/ 329677 h 484273"/>
                  <a:gd name="connsiteX816" fmla="*/ 292533 w 369622"/>
                  <a:gd name="connsiteY816" fmla="*/ 329885 h 484273"/>
                  <a:gd name="connsiteX817" fmla="*/ 292767 w 369622"/>
                  <a:gd name="connsiteY817" fmla="*/ 329906 h 484273"/>
                  <a:gd name="connsiteX818" fmla="*/ 293576 w 369622"/>
                  <a:gd name="connsiteY818" fmla="*/ 330179 h 484273"/>
                  <a:gd name="connsiteX819" fmla="*/ 294369 w 369622"/>
                  <a:gd name="connsiteY819" fmla="*/ 330785 h 484273"/>
                  <a:gd name="connsiteX820" fmla="*/ 294808 w 369622"/>
                  <a:gd name="connsiteY820" fmla="*/ 331204 h 484273"/>
                  <a:gd name="connsiteX821" fmla="*/ 295885 w 369622"/>
                  <a:gd name="connsiteY821" fmla="*/ 332307 h 484273"/>
                  <a:gd name="connsiteX822" fmla="*/ 296320 w 369622"/>
                  <a:gd name="connsiteY822" fmla="*/ 332789 h 484273"/>
                  <a:gd name="connsiteX823" fmla="*/ 296645 w 369622"/>
                  <a:gd name="connsiteY823" fmla="*/ 333262 h 484273"/>
                  <a:gd name="connsiteX824" fmla="*/ 296805 w 369622"/>
                  <a:gd name="connsiteY824" fmla="*/ 333614 h 484273"/>
                  <a:gd name="connsiteX825" fmla="*/ 297347 w 369622"/>
                  <a:gd name="connsiteY825" fmla="*/ 334241 h 484273"/>
                  <a:gd name="connsiteX826" fmla="*/ 297836 w 369622"/>
                  <a:gd name="connsiteY826" fmla="*/ 334282 h 484273"/>
                  <a:gd name="connsiteX827" fmla="*/ 298099 w 369622"/>
                  <a:gd name="connsiteY827" fmla="*/ 334162 h 484273"/>
                  <a:gd name="connsiteX828" fmla="*/ 298789 w 369622"/>
                  <a:gd name="connsiteY828" fmla="*/ 333917 h 484273"/>
                  <a:gd name="connsiteX829" fmla="*/ 299307 w 369622"/>
                  <a:gd name="connsiteY829" fmla="*/ 333793 h 484273"/>
                  <a:gd name="connsiteX830" fmla="*/ 299566 w 369622"/>
                  <a:gd name="connsiteY830" fmla="*/ 333867 h 484273"/>
                  <a:gd name="connsiteX831" fmla="*/ 300014 w 369622"/>
                  <a:gd name="connsiteY831" fmla="*/ 333959 h 484273"/>
                  <a:gd name="connsiteX832" fmla="*/ 300203 w 369622"/>
                  <a:gd name="connsiteY832" fmla="*/ 334050 h 484273"/>
                  <a:gd name="connsiteX833" fmla="*/ 300548 w 369622"/>
                  <a:gd name="connsiteY833" fmla="*/ 334216 h 484273"/>
                  <a:gd name="connsiteX834" fmla="*/ 301110 w 369622"/>
                  <a:gd name="connsiteY834" fmla="*/ 334593 h 484273"/>
                  <a:gd name="connsiteX835" fmla="*/ 301373 w 369622"/>
                  <a:gd name="connsiteY835" fmla="*/ 334805 h 484273"/>
                  <a:gd name="connsiteX836" fmla="*/ 301459 w 369622"/>
                  <a:gd name="connsiteY836" fmla="*/ 334892 h 484273"/>
                  <a:gd name="connsiteX837" fmla="*/ 301899 w 369622"/>
                  <a:gd name="connsiteY837" fmla="*/ 335104 h 484273"/>
                  <a:gd name="connsiteX838" fmla="*/ 302421 w 369622"/>
                  <a:gd name="connsiteY838" fmla="*/ 335249 h 484273"/>
                  <a:gd name="connsiteX839" fmla="*/ 303008 w 369622"/>
                  <a:gd name="connsiteY839" fmla="*/ 335369 h 484273"/>
                  <a:gd name="connsiteX840" fmla="*/ 304224 w 369622"/>
                  <a:gd name="connsiteY840" fmla="*/ 335697 h 484273"/>
                  <a:gd name="connsiteX841" fmla="*/ 304762 w 369622"/>
                  <a:gd name="connsiteY841" fmla="*/ 335875 h 484273"/>
                  <a:gd name="connsiteX842" fmla="*/ 305526 w 369622"/>
                  <a:gd name="connsiteY842" fmla="*/ 336269 h 484273"/>
                  <a:gd name="connsiteX843" fmla="*/ 305686 w 369622"/>
                  <a:gd name="connsiteY843" fmla="*/ 336369 h 484273"/>
                  <a:gd name="connsiteX844" fmla="*/ 306171 w 369622"/>
                  <a:gd name="connsiteY844" fmla="*/ 337323 h 484273"/>
                  <a:gd name="connsiteX845" fmla="*/ 306348 w 369622"/>
                  <a:gd name="connsiteY845" fmla="*/ 338103 h 484273"/>
                  <a:gd name="connsiteX846" fmla="*/ 306418 w 369622"/>
                  <a:gd name="connsiteY846" fmla="*/ 339123 h 484273"/>
                  <a:gd name="connsiteX847" fmla="*/ 306775 w 369622"/>
                  <a:gd name="connsiteY847" fmla="*/ 339240 h 484273"/>
                  <a:gd name="connsiteX848" fmla="*/ 307231 w 369622"/>
                  <a:gd name="connsiteY848" fmla="*/ 339061 h 484273"/>
                  <a:gd name="connsiteX849" fmla="*/ 308061 w 369622"/>
                  <a:gd name="connsiteY849" fmla="*/ 338671 h 484273"/>
                  <a:gd name="connsiteX850" fmla="*/ 308673 w 369622"/>
                  <a:gd name="connsiteY850" fmla="*/ 338476 h 484273"/>
                  <a:gd name="connsiteX851" fmla="*/ 309347 w 369622"/>
                  <a:gd name="connsiteY851" fmla="*/ 338273 h 484273"/>
                  <a:gd name="connsiteX852" fmla="*/ 310057 w 369622"/>
                  <a:gd name="connsiteY852" fmla="*/ 338103 h 484273"/>
                  <a:gd name="connsiteX853" fmla="*/ 310834 w 369622"/>
                  <a:gd name="connsiteY853" fmla="*/ 337871 h 484273"/>
                  <a:gd name="connsiteX854" fmla="*/ 311101 w 369622"/>
                  <a:gd name="connsiteY854" fmla="*/ 337813 h 484273"/>
                  <a:gd name="connsiteX855" fmla="*/ 311503 w 369622"/>
                  <a:gd name="connsiteY855" fmla="*/ 337775 h 484273"/>
                  <a:gd name="connsiteX856" fmla="*/ 312025 w 369622"/>
                  <a:gd name="connsiteY856" fmla="*/ 337871 h 484273"/>
                  <a:gd name="connsiteX857" fmla="*/ 312473 w 369622"/>
                  <a:gd name="connsiteY857" fmla="*/ 338028 h 484273"/>
                  <a:gd name="connsiteX858" fmla="*/ 312617 w 369622"/>
                  <a:gd name="connsiteY858" fmla="*/ 338132 h 484273"/>
                  <a:gd name="connsiteX859" fmla="*/ 312929 w 369622"/>
                  <a:gd name="connsiteY859" fmla="*/ 338729 h 484273"/>
                  <a:gd name="connsiteX860" fmla="*/ 313015 w 369622"/>
                  <a:gd name="connsiteY860" fmla="*/ 339103 h 484273"/>
                  <a:gd name="connsiteX861" fmla="*/ 313130 w 369622"/>
                  <a:gd name="connsiteY861" fmla="*/ 339468 h 484273"/>
                  <a:gd name="connsiteX862" fmla="*/ 313261 w 369622"/>
                  <a:gd name="connsiteY862" fmla="*/ 339704 h 484273"/>
                  <a:gd name="connsiteX863" fmla="*/ 313894 w 369622"/>
                  <a:gd name="connsiteY863" fmla="*/ 339783 h 484273"/>
                  <a:gd name="connsiteX864" fmla="*/ 314749 w 369622"/>
                  <a:gd name="connsiteY864" fmla="*/ 339389 h 484273"/>
                  <a:gd name="connsiteX865" fmla="*/ 315168 w 369622"/>
                  <a:gd name="connsiteY865" fmla="*/ 339725 h 484273"/>
                  <a:gd name="connsiteX866" fmla="*/ 315315 w 369622"/>
                  <a:gd name="connsiteY866" fmla="*/ 339879 h 484273"/>
                  <a:gd name="connsiteX867" fmla="*/ 315656 w 369622"/>
                  <a:gd name="connsiteY867" fmla="*/ 340123 h 484273"/>
                  <a:gd name="connsiteX868" fmla="*/ 315858 w 369622"/>
                  <a:gd name="connsiteY868" fmla="*/ 340244 h 484273"/>
                  <a:gd name="connsiteX869" fmla="*/ 316149 w 369622"/>
                  <a:gd name="connsiteY869" fmla="*/ 340405 h 484273"/>
                  <a:gd name="connsiteX870" fmla="*/ 316400 w 369622"/>
                  <a:gd name="connsiteY870" fmla="*/ 340509 h 484273"/>
                  <a:gd name="connsiteX871" fmla="*/ 317012 w 369622"/>
                  <a:gd name="connsiteY871" fmla="*/ 340637 h 484273"/>
                  <a:gd name="connsiteX872" fmla="*/ 317871 w 369622"/>
                  <a:gd name="connsiteY872" fmla="*/ 340841 h 484273"/>
                  <a:gd name="connsiteX873" fmla="*/ 318421 w 369622"/>
                  <a:gd name="connsiteY873" fmla="*/ 341127 h 484273"/>
                  <a:gd name="connsiteX874" fmla="*/ 318889 w 369622"/>
                  <a:gd name="connsiteY874" fmla="*/ 341289 h 484273"/>
                  <a:gd name="connsiteX875" fmla="*/ 319214 w 369622"/>
                  <a:gd name="connsiteY875" fmla="*/ 341384 h 484273"/>
                  <a:gd name="connsiteX876" fmla="*/ 319386 w 369622"/>
                  <a:gd name="connsiteY876" fmla="*/ 341434 h 484273"/>
                  <a:gd name="connsiteX877" fmla="*/ 319629 w 369622"/>
                  <a:gd name="connsiteY877" fmla="*/ 341613 h 484273"/>
                  <a:gd name="connsiteX878" fmla="*/ 319912 w 369622"/>
                  <a:gd name="connsiteY878" fmla="*/ 341733 h 484273"/>
                  <a:gd name="connsiteX879" fmla="*/ 320159 w 369622"/>
                  <a:gd name="connsiteY879" fmla="*/ 341799 h 484273"/>
                  <a:gd name="connsiteX880" fmla="*/ 320471 w 369622"/>
                  <a:gd name="connsiteY880" fmla="*/ 342085 h 484273"/>
                  <a:gd name="connsiteX881" fmla="*/ 320545 w 369622"/>
                  <a:gd name="connsiteY881" fmla="*/ 342218 h 484273"/>
                  <a:gd name="connsiteX882" fmla="*/ 320689 w 369622"/>
                  <a:gd name="connsiteY882" fmla="*/ 342455 h 484273"/>
                  <a:gd name="connsiteX883" fmla="*/ 320829 w 369622"/>
                  <a:gd name="connsiteY883" fmla="*/ 342687 h 484273"/>
                  <a:gd name="connsiteX884" fmla="*/ 320907 w 369622"/>
                  <a:gd name="connsiteY884" fmla="*/ 342878 h 484273"/>
                  <a:gd name="connsiteX885" fmla="*/ 321038 w 369622"/>
                  <a:gd name="connsiteY885" fmla="*/ 343027 h 484273"/>
                  <a:gd name="connsiteX886" fmla="*/ 321839 w 369622"/>
                  <a:gd name="connsiteY886" fmla="*/ 343608 h 484273"/>
                  <a:gd name="connsiteX887" fmla="*/ 323129 w 369622"/>
                  <a:gd name="connsiteY887" fmla="*/ 344595 h 484273"/>
                  <a:gd name="connsiteX888" fmla="*/ 323412 w 369622"/>
                  <a:gd name="connsiteY888" fmla="*/ 344848 h 484273"/>
                  <a:gd name="connsiteX889" fmla="*/ 323720 w 369622"/>
                  <a:gd name="connsiteY889" fmla="*/ 345134 h 484273"/>
                  <a:gd name="connsiteX890" fmla="*/ 324329 w 369622"/>
                  <a:gd name="connsiteY890" fmla="*/ 345238 h 484273"/>
                  <a:gd name="connsiteX891" fmla="*/ 324690 w 369622"/>
                  <a:gd name="connsiteY891" fmla="*/ 345292 h 484273"/>
                  <a:gd name="connsiteX892" fmla="*/ 326415 w 369622"/>
                  <a:gd name="connsiteY892" fmla="*/ 346354 h 484273"/>
                  <a:gd name="connsiteX893" fmla="*/ 326629 w 369622"/>
                  <a:gd name="connsiteY893" fmla="*/ 346470 h 484273"/>
                  <a:gd name="connsiteX894" fmla="*/ 327923 w 369622"/>
                  <a:gd name="connsiteY894" fmla="*/ 346748 h 484273"/>
                  <a:gd name="connsiteX895" fmla="*/ 328338 w 369622"/>
                  <a:gd name="connsiteY895" fmla="*/ 347093 h 484273"/>
                  <a:gd name="connsiteX896" fmla="*/ 328732 w 369622"/>
                  <a:gd name="connsiteY896" fmla="*/ 347221 h 484273"/>
                  <a:gd name="connsiteX897" fmla="*/ 329024 w 369622"/>
                  <a:gd name="connsiteY897" fmla="*/ 347337 h 484273"/>
                  <a:gd name="connsiteX898" fmla="*/ 329377 w 369622"/>
                  <a:gd name="connsiteY898" fmla="*/ 347686 h 484273"/>
                  <a:gd name="connsiteX899" fmla="*/ 329899 w 369622"/>
                  <a:gd name="connsiteY899" fmla="*/ 348097 h 484273"/>
                  <a:gd name="connsiteX900" fmla="*/ 330729 w 369622"/>
                  <a:gd name="connsiteY900" fmla="*/ 348462 h 484273"/>
                  <a:gd name="connsiteX901" fmla="*/ 330831 w 369622"/>
                  <a:gd name="connsiteY901" fmla="*/ 348756 h 484273"/>
                  <a:gd name="connsiteX902" fmla="*/ 331065 w 369622"/>
                  <a:gd name="connsiteY902" fmla="*/ 349187 h 484273"/>
                  <a:gd name="connsiteX903" fmla="*/ 331456 w 369622"/>
                  <a:gd name="connsiteY903" fmla="*/ 349445 h 484273"/>
                  <a:gd name="connsiteX904" fmla="*/ 332372 w 369622"/>
                  <a:gd name="connsiteY904" fmla="*/ 349677 h 484273"/>
                  <a:gd name="connsiteX905" fmla="*/ 332594 w 369622"/>
                  <a:gd name="connsiteY905" fmla="*/ 349660 h 484273"/>
                  <a:gd name="connsiteX906" fmla="*/ 333095 w 369622"/>
                  <a:gd name="connsiteY906" fmla="*/ 349656 h 484273"/>
                  <a:gd name="connsiteX907" fmla="*/ 333502 w 369622"/>
                  <a:gd name="connsiteY907" fmla="*/ 349930 h 484273"/>
                  <a:gd name="connsiteX908" fmla="*/ 333764 w 369622"/>
                  <a:gd name="connsiteY908" fmla="*/ 350100 h 484273"/>
                  <a:gd name="connsiteX909" fmla="*/ 334105 w 369622"/>
                  <a:gd name="connsiteY909" fmla="*/ 350063 h 484273"/>
                  <a:gd name="connsiteX910" fmla="*/ 334413 w 369622"/>
                  <a:gd name="connsiteY910" fmla="*/ 350171 h 484273"/>
                  <a:gd name="connsiteX911" fmla="*/ 334783 w 369622"/>
                  <a:gd name="connsiteY911" fmla="*/ 350590 h 484273"/>
                  <a:gd name="connsiteX912" fmla="*/ 335473 w 369622"/>
                  <a:gd name="connsiteY912" fmla="*/ 351237 h 484273"/>
                  <a:gd name="connsiteX913" fmla="*/ 335514 w 369622"/>
                  <a:gd name="connsiteY913" fmla="*/ 351561 h 484273"/>
                  <a:gd name="connsiteX914" fmla="*/ 335404 w 369622"/>
                  <a:gd name="connsiteY914" fmla="*/ 351975 h 484273"/>
                  <a:gd name="connsiteX915" fmla="*/ 335387 w 369622"/>
                  <a:gd name="connsiteY915" fmla="*/ 352452 h 484273"/>
                  <a:gd name="connsiteX916" fmla="*/ 336172 w 369622"/>
                  <a:gd name="connsiteY916" fmla="*/ 352909 h 484273"/>
                  <a:gd name="connsiteX917" fmla="*/ 336414 w 369622"/>
                  <a:gd name="connsiteY917" fmla="*/ 352813 h 484273"/>
                  <a:gd name="connsiteX918" fmla="*/ 336911 w 369622"/>
                  <a:gd name="connsiteY918" fmla="*/ 352539 h 484273"/>
                  <a:gd name="connsiteX919" fmla="*/ 337720 w 369622"/>
                  <a:gd name="connsiteY919" fmla="*/ 351818 h 484273"/>
                  <a:gd name="connsiteX920" fmla="*/ 338029 w 369622"/>
                  <a:gd name="connsiteY920" fmla="*/ 351619 h 484273"/>
                  <a:gd name="connsiteX921" fmla="*/ 338529 w 369622"/>
                  <a:gd name="connsiteY921" fmla="*/ 352025 h 484273"/>
                  <a:gd name="connsiteX922" fmla="*/ 339080 w 369622"/>
                  <a:gd name="connsiteY922" fmla="*/ 352718 h 484273"/>
                  <a:gd name="connsiteX923" fmla="*/ 339479 w 369622"/>
                  <a:gd name="connsiteY923" fmla="*/ 353013 h 484273"/>
                  <a:gd name="connsiteX924" fmla="*/ 339758 w 369622"/>
                  <a:gd name="connsiteY924" fmla="*/ 352930 h 484273"/>
                  <a:gd name="connsiteX925" fmla="*/ 340152 w 369622"/>
                  <a:gd name="connsiteY925" fmla="*/ 352735 h 484273"/>
                  <a:gd name="connsiteX926" fmla="*/ 340555 w 369622"/>
                  <a:gd name="connsiteY926" fmla="*/ 352589 h 484273"/>
                  <a:gd name="connsiteX927" fmla="*/ 341101 w 369622"/>
                  <a:gd name="connsiteY927" fmla="*/ 352855 h 484273"/>
                  <a:gd name="connsiteX928" fmla="*/ 341907 w 369622"/>
                  <a:gd name="connsiteY928" fmla="*/ 353494 h 484273"/>
                  <a:gd name="connsiteX929" fmla="*/ 342030 w 369622"/>
                  <a:gd name="connsiteY929" fmla="*/ 353560 h 484273"/>
                  <a:gd name="connsiteX930" fmla="*/ 342819 w 369622"/>
                  <a:gd name="connsiteY930" fmla="*/ 353328 h 484273"/>
                  <a:gd name="connsiteX931" fmla="*/ 343303 w 369622"/>
                  <a:gd name="connsiteY931" fmla="*/ 353228 h 484273"/>
                  <a:gd name="connsiteX932" fmla="*/ 343685 w 369622"/>
                  <a:gd name="connsiteY932" fmla="*/ 353253 h 484273"/>
                  <a:gd name="connsiteX933" fmla="*/ 343845 w 369622"/>
                  <a:gd name="connsiteY933" fmla="*/ 353290 h 484273"/>
                  <a:gd name="connsiteX934" fmla="*/ 344560 w 369622"/>
                  <a:gd name="connsiteY934" fmla="*/ 352772 h 484273"/>
                  <a:gd name="connsiteX935" fmla="*/ 344614 w 369622"/>
                  <a:gd name="connsiteY935" fmla="*/ 352664 h 484273"/>
                  <a:gd name="connsiteX936" fmla="*/ 344860 w 369622"/>
                  <a:gd name="connsiteY936" fmla="*/ 352531 h 484273"/>
                  <a:gd name="connsiteX937" fmla="*/ 345065 w 369622"/>
                  <a:gd name="connsiteY937" fmla="*/ 352597 h 484273"/>
                  <a:gd name="connsiteX938" fmla="*/ 345768 w 369622"/>
                  <a:gd name="connsiteY938" fmla="*/ 353340 h 484273"/>
                  <a:gd name="connsiteX939" fmla="*/ 346138 w 369622"/>
                  <a:gd name="connsiteY939" fmla="*/ 353593 h 484273"/>
                  <a:gd name="connsiteX940" fmla="*/ 346261 w 369622"/>
                  <a:gd name="connsiteY940" fmla="*/ 353643 h 484273"/>
                  <a:gd name="connsiteX941" fmla="*/ 347107 w 369622"/>
                  <a:gd name="connsiteY941" fmla="*/ 353780 h 484273"/>
                  <a:gd name="connsiteX942" fmla="*/ 347485 w 369622"/>
                  <a:gd name="connsiteY942" fmla="*/ 353788 h 484273"/>
                  <a:gd name="connsiteX943" fmla="*/ 347756 w 369622"/>
                  <a:gd name="connsiteY943" fmla="*/ 353672 h 484273"/>
                  <a:gd name="connsiteX944" fmla="*/ 348122 w 369622"/>
                  <a:gd name="connsiteY944" fmla="*/ 353464 h 484273"/>
                  <a:gd name="connsiteX945" fmla="*/ 348598 w 369622"/>
                  <a:gd name="connsiteY945" fmla="*/ 353116 h 484273"/>
                  <a:gd name="connsiteX946" fmla="*/ 348845 w 369622"/>
                  <a:gd name="connsiteY946" fmla="*/ 352967 h 484273"/>
                  <a:gd name="connsiteX947" fmla="*/ 349248 w 369622"/>
                  <a:gd name="connsiteY947" fmla="*/ 353025 h 484273"/>
                  <a:gd name="connsiteX948" fmla="*/ 349593 w 369622"/>
                  <a:gd name="connsiteY948" fmla="*/ 353199 h 484273"/>
                  <a:gd name="connsiteX949" fmla="*/ 349876 w 369622"/>
                  <a:gd name="connsiteY949" fmla="*/ 353299 h 484273"/>
                  <a:gd name="connsiteX950" fmla="*/ 350266 w 369622"/>
                  <a:gd name="connsiteY950" fmla="*/ 353278 h 484273"/>
                  <a:gd name="connsiteX951" fmla="*/ 350525 w 369622"/>
                  <a:gd name="connsiteY951" fmla="*/ 353610 h 484273"/>
                  <a:gd name="connsiteX952" fmla="*/ 350649 w 369622"/>
                  <a:gd name="connsiteY952" fmla="*/ 353838 h 484273"/>
                  <a:gd name="connsiteX953" fmla="*/ 350780 w 369622"/>
                  <a:gd name="connsiteY953" fmla="*/ 353822 h 484273"/>
                  <a:gd name="connsiteX954" fmla="*/ 350940 w 369622"/>
                  <a:gd name="connsiteY954" fmla="*/ 353660 h 484273"/>
                  <a:gd name="connsiteX955" fmla="*/ 351531 w 369622"/>
                  <a:gd name="connsiteY955" fmla="*/ 353382 h 484273"/>
                  <a:gd name="connsiteX956" fmla="*/ 353019 w 369622"/>
                  <a:gd name="connsiteY956" fmla="*/ 353075 h 484273"/>
                  <a:gd name="connsiteX957" fmla="*/ 353959 w 369622"/>
                  <a:gd name="connsiteY957" fmla="*/ 352689 h 484273"/>
                  <a:gd name="connsiteX958" fmla="*/ 354497 w 369622"/>
                  <a:gd name="connsiteY958" fmla="*/ 352274 h 484273"/>
                  <a:gd name="connsiteX959" fmla="*/ 354563 w 369622"/>
                  <a:gd name="connsiteY959" fmla="*/ 352133 h 484273"/>
                  <a:gd name="connsiteX960" fmla="*/ 354715 w 369622"/>
                  <a:gd name="connsiteY960" fmla="*/ 351672 h 484273"/>
                  <a:gd name="connsiteX961" fmla="*/ 354982 w 369622"/>
                  <a:gd name="connsiteY961" fmla="*/ 351249 h 484273"/>
                  <a:gd name="connsiteX962" fmla="*/ 355668 w 369622"/>
                  <a:gd name="connsiteY962" fmla="*/ 350760 h 484273"/>
                  <a:gd name="connsiteX963" fmla="*/ 355997 w 369622"/>
                  <a:gd name="connsiteY963" fmla="*/ 350627 h 484273"/>
                  <a:gd name="connsiteX964" fmla="*/ 356264 w 369622"/>
                  <a:gd name="connsiteY964" fmla="*/ 350490 h 484273"/>
                  <a:gd name="connsiteX965" fmla="*/ 356609 w 369622"/>
                  <a:gd name="connsiteY965" fmla="*/ 350270 h 484273"/>
                  <a:gd name="connsiteX966" fmla="*/ 357090 w 369622"/>
                  <a:gd name="connsiteY966" fmla="*/ 349967 h 484273"/>
                  <a:gd name="connsiteX967" fmla="*/ 358113 w 369622"/>
                  <a:gd name="connsiteY967" fmla="*/ 349503 h 484273"/>
                  <a:gd name="connsiteX968" fmla="*/ 358383 w 369622"/>
                  <a:gd name="connsiteY968" fmla="*/ 349279 h 484273"/>
                  <a:gd name="connsiteX969" fmla="*/ 358634 w 369622"/>
                  <a:gd name="connsiteY969" fmla="*/ 349129 h 484273"/>
                  <a:gd name="connsiteX970" fmla="*/ 359304 w 369622"/>
                  <a:gd name="connsiteY970" fmla="*/ 348669 h 484273"/>
                  <a:gd name="connsiteX971" fmla="*/ 359669 w 369622"/>
                  <a:gd name="connsiteY971" fmla="*/ 348470 h 484273"/>
                  <a:gd name="connsiteX972" fmla="*/ 360072 w 369622"/>
                  <a:gd name="connsiteY972" fmla="*/ 348296 h 484273"/>
                  <a:gd name="connsiteX973" fmla="*/ 360298 w 369622"/>
                  <a:gd name="connsiteY973" fmla="*/ 348180 h 484273"/>
                  <a:gd name="connsiteX974" fmla="*/ 360684 w 369622"/>
                  <a:gd name="connsiteY974" fmla="*/ 347997 h 484273"/>
                  <a:gd name="connsiteX975" fmla="*/ 360992 w 369622"/>
                  <a:gd name="connsiteY975" fmla="*/ 347926 h 484273"/>
                  <a:gd name="connsiteX976" fmla="*/ 361625 w 369622"/>
                  <a:gd name="connsiteY976" fmla="*/ 347906 h 484273"/>
                  <a:gd name="connsiteX977" fmla="*/ 361851 w 369622"/>
                  <a:gd name="connsiteY977" fmla="*/ 347947 h 484273"/>
                  <a:gd name="connsiteX978" fmla="*/ 362352 w 369622"/>
                  <a:gd name="connsiteY978" fmla="*/ 348093 h 484273"/>
                  <a:gd name="connsiteX979" fmla="*/ 362956 w 369622"/>
                  <a:gd name="connsiteY979" fmla="*/ 348258 h 484273"/>
                  <a:gd name="connsiteX980" fmla="*/ 364566 w 369622"/>
                  <a:gd name="connsiteY980" fmla="*/ 348437 h 484273"/>
                  <a:gd name="connsiteX981" fmla="*/ 365190 w 369622"/>
                  <a:gd name="connsiteY981" fmla="*/ 348661 h 484273"/>
                  <a:gd name="connsiteX982" fmla="*/ 365618 w 369622"/>
                  <a:gd name="connsiteY982" fmla="*/ 348980 h 484273"/>
                  <a:gd name="connsiteX983" fmla="*/ 367343 w 369622"/>
                  <a:gd name="connsiteY983" fmla="*/ 349590 h 484273"/>
                  <a:gd name="connsiteX984" fmla="*/ 367799 w 369622"/>
                  <a:gd name="connsiteY984" fmla="*/ 349714 h 484273"/>
                  <a:gd name="connsiteX985" fmla="*/ 368461 w 369622"/>
                  <a:gd name="connsiteY985" fmla="*/ 349524 h 484273"/>
                  <a:gd name="connsiteX986" fmla="*/ 368813 w 369622"/>
                  <a:gd name="connsiteY986" fmla="*/ 349250 h 484273"/>
                  <a:gd name="connsiteX987" fmla="*/ 369007 w 369622"/>
                  <a:gd name="connsiteY987" fmla="*/ 349088 h 484273"/>
                  <a:gd name="connsiteX988" fmla="*/ 369483 w 369622"/>
                  <a:gd name="connsiteY988" fmla="*/ 348943 h 484273"/>
                  <a:gd name="connsiteX989" fmla="*/ 369623 w 369622"/>
                  <a:gd name="connsiteY989" fmla="*/ 348926 h 484273"/>
                  <a:gd name="connsiteX990" fmla="*/ 369586 w 369622"/>
                  <a:gd name="connsiteY990" fmla="*/ 349793 h 484273"/>
                  <a:gd name="connsiteX991" fmla="*/ 369385 w 369622"/>
                  <a:gd name="connsiteY991" fmla="*/ 350291 h 484273"/>
                  <a:gd name="connsiteX992" fmla="*/ 368937 w 369622"/>
                  <a:gd name="connsiteY992" fmla="*/ 351199 h 484273"/>
                  <a:gd name="connsiteX993" fmla="*/ 368764 w 369622"/>
                  <a:gd name="connsiteY993" fmla="*/ 351623 h 484273"/>
                  <a:gd name="connsiteX994" fmla="*/ 368530 w 369622"/>
                  <a:gd name="connsiteY994" fmla="*/ 351822 h 484273"/>
                  <a:gd name="connsiteX995" fmla="*/ 368033 w 369622"/>
                  <a:gd name="connsiteY995" fmla="*/ 352282 h 484273"/>
                  <a:gd name="connsiteX996" fmla="*/ 367967 w 369622"/>
                  <a:gd name="connsiteY996" fmla="*/ 352419 h 484273"/>
                  <a:gd name="connsiteX997" fmla="*/ 367901 w 369622"/>
                  <a:gd name="connsiteY997" fmla="*/ 352822 h 484273"/>
                  <a:gd name="connsiteX998" fmla="*/ 367861 w 369622"/>
                  <a:gd name="connsiteY998" fmla="*/ 353498 h 484273"/>
                  <a:gd name="connsiteX999" fmla="*/ 367885 w 369622"/>
                  <a:gd name="connsiteY999" fmla="*/ 353888 h 484273"/>
                  <a:gd name="connsiteX1000" fmla="*/ 368070 w 369622"/>
                  <a:gd name="connsiteY1000" fmla="*/ 354601 h 484273"/>
                  <a:gd name="connsiteX1001" fmla="*/ 368317 w 369622"/>
                  <a:gd name="connsiteY1001" fmla="*/ 355427 h 484273"/>
                  <a:gd name="connsiteX1002" fmla="*/ 368818 w 369622"/>
                  <a:gd name="connsiteY1002" fmla="*/ 356547 h 484273"/>
                  <a:gd name="connsiteX1003" fmla="*/ 368818 w 369622"/>
                  <a:gd name="connsiteY1003" fmla="*/ 356684 h 484273"/>
                  <a:gd name="connsiteX1004" fmla="*/ 368678 w 369622"/>
                  <a:gd name="connsiteY1004" fmla="*/ 357132 h 484273"/>
                  <a:gd name="connsiteX1005" fmla="*/ 368103 w 369622"/>
                  <a:gd name="connsiteY1005" fmla="*/ 358978 h 484273"/>
                  <a:gd name="connsiteX1006" fmla="*/ 367972 w 369622"/>
                  <a:gd name="connsiteY1006" fmla="*/ 359285 h 484273"/>
                  <a:gd name="connsiteX1007" fmla="*/ 367327 w 369622"/>
                  <a:gd name="connsiteY1007" fmla="*/ 359687 h 484273"/>
                  <a:gd name="connsiteX1008" fmla="*/ 367027 w 369622"/>
                  <a:gd name="connsiteY1008" fmla="*/ 360131 h 484273"/>
                  <a:gd name="connsiteX1009" fmla="*/ 366817 w 369622"/>
                  <a:gd name="connsiteY1009" fmla="*/ 360965 h 484273"/>
                  <a:gd name="connsiteX1010" fmla="*/ 366678 w 369622"/>
                  <a:gd name="connsiteY1010" fmla="*/ 361662 h 484273"/>
                  <a:gd name="connsiteX1011" fmla="*/ 366189 w 369622"/>
                  <a:gd name="connsiteY1011" fmla="*/ 362234 h 484273"/>
                  <a:gd name="connsiteX1012" fmla="*/ 365474 w 369622"/>
                  <a:gd name="connsiteY1012" fmla="*/ 362529 h 484273"/>
                  <a:gd name="connsiteX1013" fmla="*/ 364365 w 369622"/>
                  <a:gd name="connsiteY1013" fmla="*/ 362919 h 484273"/>
                  <a:gd name="connsiteX1014" fmla="*/ 363395 w 369622"/>
                  <a:gd name="connsiteY1014" fmla="*/ 362761 h 484273"/>
                  <a:gd name="connsiteX1015" fmla="*/ 362491 w 369622"/>
                  <a:gd name="connsiteY1015" fmla="*/ 362541 h 484273"/>
                  <a:gd name="connsiteX1016" fmla="*/ 361526 w 369622"/>
                  <a:gd name="connsiteY1016" fmla="*/ 362201 h 484273"/>
                  <a:gd name="connsiteX1017" fmla="*/ 361046 w 369622"/>
                  <a:gd name="connsiteY1017" fmla="*/ 361894 h 484273"/>
                  <a:gd name="connsiteX1018" fmla="*/ 360573 w 369622"/>
                  <a:gd name="connsiteY1018" fmla="*/ 361683 h 484273"/>
                  <a:gd name="connsiteX1019" fmla="*/ 360175 w 369622"/>
                  <a:gd name="connsiteY1019" fmla="*/ 361674 h 484273"/>
                  <a:gd name="connsiteX1020" fmla="*/ 359994 w 369622"/>
                  <a:gd name="connsiteY1020" fmla="*/ 361662 h 484273"/>
                  <a:gd name="connsiteX1021" fmla="*/ 359304 w 369622"/>
                  <a:gd name="connsiteY1021" fmla="*/ 361600 h 484273"/>
                  <a:gd name="connsiteX1022" fmla="*/ 358761 w 369622"/>
                  <a:gd name="connsiteY1022" fmla="*/ 361612 h 484273"/>
                  <a:gd name="connsiteX1023" fmla="*/ 358581 w 369622"/>
                  <a:gd name="connsiteY1023" fmla="*/ 361612 h 484273"/>
                  <a:gd name="connsiteX1024" fmla="*/ 358400 w 369622"/>
                  <a:gd name="connsiteY1024" fmla="*/ 361625 h 484273"/>
                  <a:gd name="connsiteX1025" fmla="*/ 357701 w 369622"/>
                  <a:gd name="connsiteY1025" fmla="*/ 361666 h 484273"/>
                  <a:gd name="connsiteX1026" fmla="*/ 357513 w 369622"/>
                  <a:gd name="connsiteY1026" fmla="*/ 361683 h 484273"/>
                  <a:gd name="connsiteX1027" fmla="*/ 356823 w 369622"/>
                  <a:gd name="connsiteY1027" fmla="*/ 361525 h 484273"/>
                  <a:gd name="connsiteX1028" fmla="*/ 356679 w 369622"/>
                  <a:gd name="connsiteY1028" fmla="*/ 361575 h 484273"/>
                  <a:gd name="connsiteX1029" fmla="*/ 356490 w 369622"/>
                  <a:gd name="connsiteY1029" fmla="*/ 361554 h 484273"/>
                  <a:gd name="connsiteX1030" fmla="*/ 356215 w 369622"/>
                  <a:gd name="connsiteY1030" fmla="*/ 361359 h 484273"/>
                  <a:gd name="connsiteX1031" fmla="*/ 354916 w 369622"/>
                  <a:gd name="connsiteY1031" fmla="*/ 361969 h 484273"/>
                  <a:gd name="connsiteX1032" fmla="*/ 354489 w 369622"/>
                  <a:gd name="connsiteY1032" fmla="*/ 361662 h 484273"/>
                  <a:gd name="connsiteX1033" fmla="*/ 353651 w 369622"/>
                  <a:gd name="connsiteY1033" fmla="*/ 361363 h 484273"/>
                  <a:gd name="connsiteX1034" fmla="*/ 353577 w 369622"/>
                  <a:gd name="connsiteY1034" fmla="*/ 361380 h 484273"/>
                  <a:gd name="connsiteX1035" fmla="*/ 353171 w 369622"/>
                  <a:gd name="connsiteY1035" fmla="*/ 361247 h 484273"/>
                  <a:gd name="connsiteX1036" fmla="*/ 352739 w 369622"/>
                  <a:gd name="connsiteY1036" fmla="*/ 361048 h 484273"/>
                  <a:gd name="connsiteX1037" fmla="*/ 352337 w 369622"/>
                  <a:gd name="connsiteY1037" fmla="*/ 360874 h 484273"/>
                  <a:gd name="connsiteX1038" fmla="*/ 352057 w 369622"/>
                  <a:gd name="connsiteY1038" fmla="*/ 360994 h 484273"/>
                  <a:gd name="connsiteX1039" fmla="*/ 351515 w 369622"/>
                  <a:gd name="connsiteY1039" fmla="*/ 361197 h 484273"/>
                  <a:gd name="connsiteX1040" fmla="*/ 350784 w 369622"/>
                  <a:gd name="connsiteY1040" fmla="*/ 360741 h 484273"/>
                  <a:gd name="connsiteX1041" fmla="*/ 350020 w 369622"/>
                  <a:gd name="connsiteY1041" fmla="*/ 360289 h 484273"/>
                  <a:gd name="connsiteX1042" fmla="*/ 349539 w 369622"/>
                  <a:gd name="connsiteY1042" fmla="*/ 360098 h 484273"/>
                  <a:gd name="connsiteX1043" fmla="*/ 348869 w 369622"/>
                  <a:gd name="connsiteY1043" fmla="*/ 359878 h 484273"/>
                  <a:gd name="connsiteX1044" fmla="*/ 348200 w 369622"/>
                  <a:gd name="connsiteY1044" fmla="*/ 359812 h 484273"/>
                  <a:gd name="connsiteX1045" fmla="*/ 347259 w 369622"/>
                  <a:gd name="connsiteY1045" fmla="*/ 360177 h 484273"/>
                  <a:gd name="connsiteX1046" fmla="*/ 347025 w 369622"/>
                  <a:gd name="connsiteY1046" fmla="*/ 360198 h 484273"/>
                  <a:gd name="connsiteX1047" fmla="*/ 346803 w 369622"/>
                  <a:gd name="connsiteY1047" fmla="*/ 360251 h 484273"/>
                  <a:gd name="connsiteX1048" fmla="*/ 345998 w 369622"/>
                  <a:gd name="connsiteY1048" fmla="*/ 360380 h 484273"/>
                  <a:gd name="connsiteX1049" fmla="*/ 345185 w 369622"/>
                  <a:gd name="connsiteY1049" fmla="*/ 360666 h 484273"/>
                  <a:gd name="connsiteX1050" fmla="*/ 344729 w 369622"/>
                  <a:gd name="connsiteY1050" fmla="*/ 360753 h 484273"/>
                  <a:gd name="connsiteX1051" fmla="*/ 344297 w 369622"/>
                  <a:gd name="connsiteY1051" fmla="*/ 360795 h 484273"/>
                  <a:gd name="connsiteX1052" fmla="*/ 343759 w 369622"/>
                  <a:gd name="connsiteY1052" fmla="*/ 360799 h 484273"/>
                  <a:gd name="connsiteX1053" fmla="*/ 343110 w 369622"/>
                  <a:gd name="connsiteY1053" fmla="*/ 360724 h 484273"/>
                  <a:gd name="connsiteX1054" fmla="*/ 342547 w 369622"/>
                  <a:gd name="connsiteY1054" fmla="*/ 360621 h 484273"/>
                  <a:gd name="connsiteX1055" fmla="*/ 341738 w 369622"/>
                  <a:gd name="connsiteY1055" fmla="*/ 360608 h 484273"/>
                  <a:gd name="connsiteX1056" fmla="*/ 341483 w 369622"/>
                  <a:gd name="connsiteY1056" fmla="*/ 360658 h 484273"/>
                  <a:gd name="connsiteX1057" fmla="*/ 341270 w 369622"/>
                  <a:gd name="connsiteY1057" fmla="*/ 360845 h 484273"/>
                  <a:gd name="connsiteX1058" fmla="*/ 340978 w 369622"/>
                  <a:gd name="connsiteY1058" fmla="*/ 361098 h 484273"/>
                  <a:gd name="connsiteX1059" fmla="*/ 340797 w 369622"/>
                  <a:gd name="connsiteY1059" fmla="*/ 361251 h 484273"/>
                  <a:gd name="connsiteX1060" fmla="*/ 340555 w 369622"/>
                  <a:gd name="connsiteY1060" fmla="*/ 361480 h 484273"/>
                  <a:gd name="connsiteX1061" fmla="*/ 340358 w 369622"/>
                  <a:gd name="connsiteY1061" fmla="*/ 361770 h 484273"/>
                  <a:gd name="connsiteX1062" fmla="*/ 340132 w 369622"/>
                  <a:gd name="connsiteY1062" fmla="*/ 362094 h 484273"/>
                  <a:gd name="connsiteX1063" fmla="*/ 339844 w 369622"/>
                  <a:gd name="connsiteY1063" fmla="*/ 362355 h 484273"/>
                  <a:gd name="connsiteX1064" fmla="*/ 339692 w 369622"/>
                  <a:gd name="connsiteY1064" fmla="*/ 362471 h 484273"/>
                  <a:gd name="connsiteX1065" fmla="*/ 339356 w 369622"/>
                  <a:gd name="connsiteY1065" fmla="*/ 362757 h 484273"/>
                  <a:gd name="connsiteX1066" fmla="*/ 338600 w 369622"/>
                  <a:gd name="connsiteY1066" fmla="*/ 363052 h 484273"/>
                  <a:gd name="connsiteX1067" fmla="*/ 337852 w 369622"/>
                  <a:gd name="connsiteY1067" fmla="*/ 363608 h 484273"/>
                  <a:gd name="connsiteX1068" fmla="*/ 337076 w 369622"/>
                  <a:gd name="connsiteY1068" fmla="*/ 364263 h 484273"/>
                  <a:gd name="connsiteX1069" fmla="*/ 336098 w 369622"/>
                  <a:gd name="connsiteY1069" fmla="*/ 364931 h 484273"/>
                  <a:gd name="connsiteX1070" fmla="*/ 335026 w 369622"/>
                  <a:gd name="connsiteY1070" fmla="*/ 365064 h 484273"/>
                  <a:gd name="connsiteX1071" fmla="*/ 334340 w 369622"/>
                  <a:gd name="connsiteY1071" fmla="*/ 364292 h 484273"/>
                  <a:gd name="connsiteX1072" fmla="*/ 334200 w 369622"/>
                  <a:gd name="connsiteY1072" fmla="*/ 363898 h 484273"/>
                  <a:gd name="connsiteX1073" fmla="*/ 333888 w 369622"/>
                  <a:gd name="connsiteY1073" fmla="*/ 363164 h 484273"/>
                  <a:gd name="connsiteX1074" fmla="*/ 333698 w 369622"/>
                  <a:gd name="connsiteY1074" fmla="*/ 362811 h 484273"/>
                  <a:gd name="connsiteX1075" fmla="*/ 333346 w 369622"/>
                  <a:gd name="connsiteY1075" fmla="*/ 362317 h 484273"/>
                  <a:gd name="connsiteX1076" fmla="*/ 333132 w 369622"/>
                  <a:gd name="connsiteY1076" fmla="*/ 362127 h 484273"/>
                  <a:gd name="connsiteX1077" fmla="*/ 332820 w 369622"/>
                  <a:gd name="connsiteY1077" fmla="*/ 361662 h 484273"/>
                  <a:gd name="connsiteX1078" fmla="*/ 332569 w 369622"/>
                  <a:gd name="connsiteY1078" fmla="*/ 361434 h 484273"/>
                  <a:gd name="connsiteX1079" fmla="*/ 332314 w 369622"/>
                  <a:gd name="connsiteY1079" fmla="*/ 361235 h 484273"/>
                  <a:gd name="connsiteX1080" fmla="*/ 332191 w 369622"/>
                  <a:gd name="connsiteY1080" fmla="*/ 361139 h 484273"/>
                  <a:gd name="connsiteX1081" fmla="*/ 331682 w 369622"/>
                  <a:gd name="connsiteY1081" fmla="*/ 360932 h 484273"/>
                  <a:gd name="connsiteX1082" fmla="*/ 331435 w 369622"/>
                  <a:gd name="connsiteY1082" fmla="*/ 360865 h 484273"/>
                  <a:gd name="connsiteX1083" fmla="*/ 331238 w 369622"/>
                  <a:gd name="connsiteY1083" fmla="*/ 360828 h 484273"/>
                  <a:gd name="connsiteX1084" fmla="*/ 330758 w 369622"/>
                  <a:gd name="connsiteY1084" fmla="*/ 360646 h 484273"/>
                  <a:gd name="connsiteX1085" fmla="*/ 330343 w 369622"/>
                  <a:gd name="connsiteY1085" fmla="*/ 360384 h 484273"/>
                  <a:gd name="connsiteX1086" fmla="*/ 329710 w 369622"/>
                  <a:gd name="connsiteY1086" fmla="*/ 359998 h 484273"/>
                  <a:gd name="connsiteX1087" fmla="*/ 329336 w 369622"/>
                  <a:gd name="connsiteY1087" fmla="*/ 359633 h 484273"/>
                  <a:gd name="connsiteX1088" fmla="*/ 328880 w 369622"/>
                  <a:gd name="connsiteY1088" fmla="*/ 359696 h 484273"/>
                  <a:gd name="connsiteX1089" fmla="*/ 328473 w 369622"/>
                  <a:gd name="connsiteY1089" fmla="*/ 359878 h 484273"/>
                  <a:gd name="connsiteX1090" fmla="*/ 328198 w 369622"/>
                  <a:gd name="connsiteY1090" fmla="*/ 360015 h 484273"/>
                  <a:gd name="connsiteX1091" fmla="*/ 327722 w 369622"/>
                  <a:gd name="connsiteY1091" fmla="*/ 360127 h 484273"/>
                  <a:gd name="connsiteX1092" fmla="*/ 326699 w 369622"/>
                  <a:gd name="connsiteY1092" fmla="*/ 360791 h 484273"/>
                  <a:gd name="connsiteX1093" fmla="*/ 326395 w 369622"/>
                  <a:gd name="connsiteY1093" fmla="*/ 360986 h 484273"/>
                  <a:gd name="connsiteX1094" fmla="*/ 325783 w 369622"/>
                  <a:gd name="connsiteY1094" fmla="*/ 361417 h 484273"/>
                  <a:gd name="connsiteX1095" fmla="*/ 325388 w 369622"/>
                  <a:gd name="connsiteY1095" fmla="*/ 361674 h 484273"/>
                  <a:gd name="connsiteX1096" fmla="*/ 325282 w 369622"/>
                  <a:gd name="connsiteY1096" fmla="*/ 361683 h 484273"/>
                  <a:gd name="connsiteX1097" fmla="*/ 324875 w 369622"/>
                  <a:gd name="connsiteY1097" fmla="*/ 361654 h 484273"/>
                  <a:gd name="connsiteX1098" fmla="*/ 324649 w 369622"/>
                  <a:gd name="connsiteY1098" fmla="*/ 361616 h 484273"/>
                  <a:gd name="connsiteX1099" fmla="*/ 324415 w 369622"/>
                  <a:gd name="connsiteY1099" fmla="*/ 361579 h 484273"/>
                  <a:gd name="connsiteX1100" fmla="*/ 324160 w 369622"/>
                  <a:gd name="connsiteY1100" fmla="*/ 361542 h 484273"/>
                  <a:gd name="connsiteX1101" fmla="*/ 323593 w 369622"/>
                  <a:gd name="connsiteY1101" fmla="*/ 361496 h 484273"/>
                  <a:gd name="connsiteX1102" fmla="*/ 321079 w 369622"/>
                  <a:gd name="connsiteY1102" fmla="*/ 361210 h 484273"/>
                  <a:gd name="connsiteX1103" fmla="*/ 320467 w 369622"/>
                  <a:gd name="connsiteY1103" fmla="*/ 360886 h 484273"/>
                  <a:gd name="connsiteX1104" fmla="*/ 320389 w 369622"/>
                  <a:gd name="connsiteY1104" fmla="*/ 360820 h 484273"/>
                  <a:gd name="connsiteX1105" fmla="*/ 320200 w 369622"/>
                  <a:gd name="connsiteY1105" fmla="*/ 360700 h 484273"/>
                  <a:gd name="connsiteX1106" fmla="*/ 319551 w 369622"/>
                  <a:gd name="connsiteY1106" fmla="*/ 360571 h 484273"/>
                  <a:gd name="connsiteX1107" fmla="*/ 319346 w 369622"/>
                  <a:gd name="connsiteY1107" fmla="*/ 360729 h 484273"/>
                  <a:gd name="connsiteX1108" fmla="*/ 318762 w 369622"/>
                  <a:gd name="connsiteY1108" fmla="*/ 361139 h 484273"/>
                  <a:gd name="connsiteX1109" fmla="*/ 318286 w 369622"/>
                  <a:gd name="connsiteY1109" fmla="*/ 361227 h 484273"/>
                  <a:gd name="connsiteX1110" fmla="*/ 317558 w 369622"/>
                  <a:gd name="connsiteY1110" fmla="*/ 361475 h 484273"/>
                  <a:gd name="connsiteX1111" fmla="*/ 317193 w 369622"/>
                  <a:gd name="connsiteY1111" fmla="*/ 361641 h 484273"/>
                  <a:gd name="connsiteX1112" fmla="*/ 316696 w 369622"/>
                  <a:gd name="connsiteY1112" fmla="*/ 361998 h 484273"/>
                  <a:gd name="connsiteX1113" fmla="*/ 316215 w 369622"/>
                  <a:gd name="connsiteY1113" fmla="*/ 361952 h 484273"/>
                  <a:gd name="connsiteX1114" fmla="*/ 316330 w 369622"/>
                  <a:gd name="connsiteY1114" fmla="*/ 361015 h 484273"/>
                  <a:gd name="connsiteX1115" fmla="*/ 316285 w 369622"/>
                  <a:gd name="connsiteY1115" fmla="*/ 360816 h 484273"/>
                  <a:gd name="connsiteX1116" fmla="*/ 316063 w 369622"/>
                  <a:gd name="connsiteY1116" fmla="*/ 360671 h 484273"/>
                  <a:gd name="connsiteX1117" fmla="*/ 315731 w 369622"/>
                  <a:gd name="connsiteY1117" fmla="*/ 360575 h 484273"/>
                  <a:gd name="connsiteX1118" fmla="*/ 315003 w 369622"/>
                  <a:gd name="connsiteY1118" fmla="*/ 360418 h 484273"/>
                  <a:gd name="connsiteX1119" fmla="*/ 314539 w 369622"/>
                  <a:gd name="connsiteY1119" fmla="*/ 360247 h 484273"/>
                  <a:gd name="connsiteX1120" fmla="*/ 314034 w 369622"/>
                  <a:gd name="connsiteY1120" fmla="*/ 359862 h 484273"/>
                  <a:gd name="connsiteX1121" fmla="*/ 313853 w 369622"/>
                  <a:gd name="connsiteY1121" fmla="*/ 359683 h 484273"/>
                  <a:gd name="connsiteX1122" fmla="*/ 313442 w 369622"/>
                  <a:gd name="connsiteY1122" fmla="*/ 359293 h 484273"/>
                  <a:gd name="connsiteX1123" fmla="*/ 313019 w 369622"/>
                  <a:gd name="connsiteY1123" fmla="*/ 358986 h 484273"/>
                  <a:gd name="connsiteX1124" fmla="*/ 312781 w 369622"/>
                  <a:gd name="connsiteY1124" fmla="*/ 358911 h 484273"/>
                  <a:gd name="connsiteX1125" fmla="*/ 312461 w 369622"/>
                  <a:gd name="connsiteY1125" fmla="*/ 358932 h 484273"/>
                  <a:gd name="connsiteX1126" fmla="*/ 312263 w 369622"/>
                  <a:gd name="connsiteY1126" fmla="*/ 358812 h 484273"/>
                  <a:gd name="connsiteX1127" fmla="*/ 311980 w 369622"/>
                  <a:gd name="connsiteY1127" fmla="*/ 358617 h 484273"/>
                  <a:gd name="connsiteX1128" fmla="*/ 311783 w 369622"/>
                  <a:gd name="connsiteY1128" fmla="*/ 358389 h 484273"/>
                  <a:gd name="connsiteX1129" fmla="*/ 311314 w 369622"/>
                  <a:gd name="connsiteY1129" fmla="*/ 357999 h 484273"/>
                  <a:gd name="connsiteX1130" fmla="*/ 310583 w 369622"/>
                  <a:gd name="connsiteY1130" fmla="*/ 357592 h 484273"/>
                  <a:gd name="connsiteX1131" fmla="*/ 308681 w 369622"/>
                  <a:gd name="connsiteY1131" fmla="*/ 358580 h 484273"/>
                  <a:gd name="connsiteX1132" fmla="*/ 308422 w 369622"/>
                  <a:gd name="connsiteY1132" fmla="*/ 358800 h 484273"/>
                  <a:gd name="connsiteX1133" fmla="*/ 307925 w 369622"/>
                  <a:gd name="connsiteY1133" fmla="*/ 359351 h 484273"/>
                  <a:gd name="connsiteX1134" fmla="*/ 307798 w 369622"/>
                  <a:gd name="connsiteY1134" fmla="*/ 359555 h 484273"/>
                  <a:gd name="connsiteX1135" fmla="*/ 307215 w 369622"/>
                  <a:gd name="connsiteY1135" fmla="*/ 360953 h 484273"/>
                  <a:gd name="connsiteX1136" fmla="*/ 306948 w 369622"/>
                  <a:gd name="connsiteY1136" fmla="*/ 361716 h 484273"/>
                  <a:gd name="connsiteX1137" fmla="*/ 306800 w 369622"/>
                  <a:gd name="connsiteY1137" fmla="*/ 362176 h 484273"/>
                  <a:gd name="connsiteX1138" fmla="*/ 306763 w 369622"/>
                  <a:gd name="connsiteY1138" fmla="*/ 362500 h 484273"/>
                  <a:gd name="connsiteX1139" fmla="*/ 306804 w 369622"/>
                  <a:gd name="connsiteY1139" fmla="*/ 362778 h 484273"/>
                  <a:gd name="connsiteX1140" fmla="*/ 306833 w 369622"/>
                  <a:gd name="connsiteY1140" fmla="*/ 363151 h 484273"/>
                  <a:gd name="connsiteX1141" fmla="*/ 306853 w 369622"/>
                  <a:gd name="connsiteY1141" fmla="*/ 363454 h 484273"/>
                  <a:gd name="connsiteX1142" fmla="*/ 306845 w 369622"/>
                  <a:gd name="connsiteY1142" fmla="*/ 363748 h 484273"/>
                  <a:gd name="connsiteX1143" fmla="*/ 306808 w 369622"/>
                  <a:gd name="connsiteY1143" fmla="*/ 364052 h 484273"/>
                  <a:gd name="connsiteX1144" fmla="*/ 306705 w 369622"/>
                  <a:gd name="connsiteY1144" fmla="*/ 364317 h 484273"/>
                  <a:gd name="connsiteX1145" fmla="*/ 306463 w 369622"/>
                  <a:gd name="connsiteY1145" fmla="*/ 364786 h 484273"/>
                  <a:gd name="connsiteX1146" fmla="*/ 306130 w 369622"/>
                  <a:gd name="connsiteY1146" fmla="*/ 365313 h 484273"/>
                  <a:gd name="connsiteX1147" fmla="*/ 305678 w 369622"/>
                  <a:gd name="connsiteY1147" fmla="*/ 366072 h 484273"/>
                  <a:gd name="connsiteX1148" fmla="*/ 305522 w 369622"/>
                  <a:gd name="connsiteY1148" fmla="*/ 366333 h 484273"/>
                  <a:gd name="connsiteX1149" fmla="*/ 305239 w 369622"/>
                  <a:gd name="connsiteY1149" fmla="*/ 366673 h 484273"/>
                  <a:gd name="connsiteX1150" fmla="*/ 304943 w 369622"/>
                  <a:gd name="connsiteY1150" fmla="*/ 367287 h 484273"/>
                  <a:gd name="connsiteX1151" fmla="*/ 304738 w 369622"/>
                  <a:gd name="connsiteY1151" fmla="*/ 367881 h 484273"/>
                  <a:gd name="connsiteX1152" fmla="*/ 304598 w 369622"/>
                  <a:gd name="connsiteY1152" fmla="*/ 368354 h 484273"/>
                  <a:gd name="connsiteX1153" fmla="*/ 304203 w 369622"/>
                  <a:gd name="connsiteY1153" fmla="*/ 368864 h 484273"/>
                  <a:gd name="connsiteX1154" fmla="*/ 303940 w 369622"/>
                  <a:gd name="connsiteY1154" fmla="*/ 369013 h 484273"/>
                  <a:gd name="connsiteX1155" fmla="*/ 303517 w 369622"/>
                  <a:gd name="connsiteY1155" fmla="*/ 369258 h 484273"/>
                  <a:gd name="connsiteX1156" fmla="*/ 302277 w 369622"/>
                  <a:gd name="connsiteY1156" fmla="*/ 369494 h 484273"/>
                  <a:gd name="connsiteX1157" fmla="*/ 301615 w 369622"/>
                  <a:gd name="connsiteY1157" fmla="*/ 369378 h 484273"/>
                  <a:gd name="connsiteX1158" fmla="*/ 300884 w 369622"/>
                  <a:gd name="connsiteY1158" fmla="*/ 369453 h 484273"/>
                  <a:gd name="connsiteX1159" fmla="*/ 300453 w 369622"/>
                  <a:gd name="connsiteY1159" fmla="*/ 370017 h 484273"/>
                  <a:gd name="connsiteX1160" fmla="*/ 300153 w 369622"/>
                  <a:gd name="connsiteY1160" fmla="*/ 370552 h 484273"/>
                  <a:gd name="connsiteX1161" fmla="*/ 299964 w 369622"/>
                  <a:gd name="connsiteY1161" fmla="*/ 370776 h 484273"/>
                  <a:gd name="connsiteX1162" fmla="*/ 299800 w 369622"/>
                  <a:gd name="connsiteY1162" fmla="*/ 370967 h 484273"/>
                  <a:gd name="connsiteX1163" fmla="*/ 299377 w 369622"/>
                  <a:gd name="connsiteY1163" fmla="*/ 371315 h 484273"/>
                  <a:gd name="connsiteX1164" fmla="*/ 298707 w 369622"/>
                  <a:gd name="connsiteY1164" fmla="*/ 371668 h 484273"/>
                  <a:gd name="connsiteX1165" fmla="*/ 298391 w 369622"/>
                  <a:gd name="connsiteY1165" fmla="*/ 371851 h 484273"/>
                  <a:gd name="connsiteX1166" fmla="*/ 297384 w 369622"/>
                  <a:gd name="connsiteY1166" fmla="*/ 372108 h 484273"/>
                  <a:gd name="connsiteX1167" fmla="*/ 295170 w 369622"/>
                  <a:gd name="connsiteY1167" fmla="*/ 373352 h 484273"/>
                  <a:gd name="connsiteX1168" fmla="*/ 294940 w 369622"/>
                  <a:gd name="connsiteY1168" fmla="*/ 373589 h 484273"/>
                  <a:gd name="connsiteX1169" fmla="*/ 294661 w 369622"/>
                  <a:gd name="connsiteY1169" fmla="*/ 373817 h 484273"/>
                  <a:gd name="connsiteX1170" fmla="*/ 294287 w 369622"/>
                  <a:gd name="connsiteY1170" fmla="*/ 373916 h 484273"/>
                  <a:gd name="connsiteX1171" fmla="*/ 293202 w 369622"/>
                  <a:gd name="connsiteY1171" fmla="*/ 373721 h 484273"/>
                  <a:gd name="connsiteX1172" fmla="*/ 292869 w 369622"/>
                  <a:gd name="connsiteY1172" fmla="*/ 373589 h 484273"/>
                  <a:gd name="connsiteX1173" fmla="*/ 292594 w 369622"/>
                  <a:gd name="connsiteY1173" fmla="*/ 373435 h 484273"/>
                  <a:gd name="connsiteX1174" fmla="*/ 292048 w 369622"/>
                  <a:gd name="connsiteY1174" fmla="*/ 373103 h 484273"/>
                  <a:gd name="connsiteX1175" fmla="*/ 291756 w 369622"/>
                  <a:gd name="connsiteY1175" fmla="*/ 372925 h 484273"/>
                  <a:gd name="connsiteX1176" fmla="*/ 291165 w 369622"/>
                  <a:gd name="connsiteY1176" fmla="*/ 372639 h 484273"/>
                  <a:gd name="connsiteX1177" fmla="*/ 290762 w 369622"/>
                  <a:gd name="connsiteY1177" fmla="*/ 372560 h 484273"/>
                  <a:gd name="connsiteX1178" fmla="*/ 290483 w 369622"/>
                  <a:gd name="connsiteY1178" fmla="*/ 372465 h 484273"/>
                  <a:gd name="connsiteX1179" fmla="*/ 289916 w 369622"/>
                  <a:gd name="connsiteY1179" fmla="*/ 371967 h 484273"/>
                  <a:gd name="connsiteX1180" fmla="*/ 289222 w 369622"/>
                  <a:gd name="connsiteY1180" fmla="*/ 371680 h 484273"/>
                  <a:gd name="connsiteX1181" fmla="*/ 288737 w 369622"/>
                  <a:gd name="connsiteY1181" fmla="*/ 371751 h 484273"/>
                  <a:gd name="connsiteX1182" fmla="*/ 288343 w 369622"/>
                  <a:gd name="connsiteY1182" fmla="*/ 371983 h 484273"/>
                  <a:gd name="connsiteX1183" fmla="*/ 287759 w 369622"/>
                  <a:gd name="connsiteY1183" fmla="*/ 372274 h 484273"/>
                  <a:gd name="connsiteX1184" fmla="*/ 287270 w 369622"/>
                  <a:gd name="connsiteY1184" fmla="*/ 372282 h 484273"/>
                  <a:gd name="connsiteX1185" fmla="*/ 286009 w 369622"/>
                  <a:gd name="connsiteY1185" fmla="*/ 371996 h 484273"/>
                  <a:gd name="connsiteX1186" fmla="*/ 284962 w 369622"/>
                  <a:gd name="connsiteY1186" fmla="*/ 371900 h 484273"/>
                  <a:gd name="connsiteX1187" fmla="*/ 284255 w 369622"/>
                  <a:gd name="connsiteY1187" fmla="*/ 371735 h 484273"/>
                  <a:gd name="connsiteX1188" fmla="*/ 283778 w 369622"/>
                  <a:gd name="connsiteY1188" fmla="*/ 371490 h 484273"/>
                  <a:gd name="connsiteX1189" fmla="*/ 283393 w 369622"/>
                  <a:gd name="connsiteY1189" fmla="*/ 371042 h 484273"/>
                  <a:gd name="connsiteX1190" fmla="*/ 283162 w 369622"/>
                  <a:gd name="connsiteY1190" fmla="*/ 370652 h 484273"/>
                  <a:gd name="connsiteX1191" fmla="*/ 282994 w 369622"/>
                  <a:gd name="connsiteY1191" fmla="*/ 370366 h 484273"/>
                  <a:gd name="connsiteX1192" fmla="*/ 282575 w 369622"/>
                  <a:gd name="connsiteY1192" fmla="*/ 369909 h 484273"/>
                  <a:gd name="connsiteX1193" fmla="*/ 282082 w 369622"/>
                  <a:gd name="connsiteY1193" fmla="*/ 369395 h 484273"/>
                  <a:gd name="connsiteX1194" fmla="*/ 281692 w 369622"/>
                  <a:gd name="connsiteY1194" fmla="*/ 369225 h 484273"/>
                  <a:gd name="connsiteX1195" fmla="*/ 281314 w 369622"/>
                  <a:gd name="connsiteY1195" fmla="*/ 369287 h 484273"/>
                  <a:gd name="connsiteX1196" fmla="*/ 280973 w 369622"/>
                  <a:gd name="connsiteY1196" fmla="*/ 369378 h 484273"/>
                  <a:gd name="connsiteX1197" fmla="*/ 280007 w 369622"/>
                  <a:gd name="connsiteY1197" fmla="*/ 369581 h 484273"/>
                  <a:gd name="connsiteX1198" fmla="*/ 279696 w 369622"/>
                  <a:gd name="connsiteY1198" fmla="*/ 369673 h 484273"/>
                  <a:gd name="connsiteX1199" fmla="*/ 279112 w 369622"/>
                  <a:gd name="connsiteY1199" fmla="*/ 369859 h 484273"/>
                  <a:gd name="connsiteX1200" fmla="*/ 278640 w 369622"/>
                  <a:gd name="connsiteY1200" fmla="*/ 369897 h 484273"/>
                  <a:gd name="connsiteX1201" fmla="*/ 277789 w 369622"/>
                  <a:gd name="connsiteY1201" fmla="*/ 370054 h 484273"/>
                  <a:gd name="connsiteX1202" fmla="*/ 277374 w 369622"/>
                  <a:gd name="connsiteY1202" fmla="*/ 370228 h 484273"/>
                  <a:gd name="connsiteX1203" fmla="*/ 276910 w 369622"/>
                  <a:gd name="connsiteY1203" fmla="*/ 370345 h 484273"/>
                  <a:gd name="connsiteX1204" fmla="*/ 276471 w 369622"/>
                  <a:gd name="connsiteY1204" fmla="*/ 370150 h 484273"/>
                  <a:gd name="connsiteX1205" fmla="*/ 276195 w 369622"/>
                  <a:gd name="connsiteY1205" fmla="*/ 369938 h 484273"/>
                  <a:gd name="connsiteX1206" fmla="*/ 275965 w 369622"/>
                  <a:gd name="connsiteY1206" fmla="*/ 369660 h 484273"/>
                  <a:gd name="connsiteX1207" fmla="*/ 275863 w 369622"/>
                  <a:gd name="connsiteY1207" fmla="*/ 369490 h 484273"/>
                  <a:gd name="connsiteX1208" fmla="*/ 275505 w 369622"/>
                  <a:gd name="connsiteY1208" fmla="*/ 369415 h 484273"/>
                  <a:gd name="connsiteX1209" fmla="*/ 275230 w 369622"/>
                  <a:gd name="connsiteY1209" fmla="*/ 369465 h 484273"/>
                  <a:gd name="connsiteX1210" fmla="*/ 274638 w 369622"/>
                  <a:gd name="connsiteY1210" fmla="*/ 369644 h 484273"/>
                  <a:gd name="connsiteX1211" fmla="*/ 272979 w 369622"/>
                  <a:gd name="connsiteY1211" fmla="*/ 368884 h 484273"/>
                  <a:gd name="connsiteX1212" fmla="*/ 271960 w 369622"/>
                  <a:gd name="connsiteY1212" fmla="*/ 368976 h 484273"/>
                  <a:gd name="connsiteX1213" fmla="*/ 271701 w 369622"/>
                  <a:gd name="connsiteY1213" fmla="*/ 368984 h 484273"/>
                  <a:gd name="connsiteX1214" fmla="*/ 271077 w 369622"/>
                  <a:gd name="connsiteY1214" fmla="*/ 368677 h 484273"/>
                  <a:gd name="connsiteX1215" fmla="*/ 270572 w 369622"/>
                  <a:gd name="connsiteY1215" fmla="*/ 368295 h 484273"/>
                  <a:gd name="connsiteX1216" fmla="*/ 270362 w 369622"/>
                  <a:gd name="connsiteY1216" fmla="*/ 367897 h 484273"/>
                  <a:gd name="connsiteX1217" fmla="*/ 270144 w 369622"/>
                  <a:gd name="connsiteY1217" fmla="*/ 367403 h 484273"/>
                  <a:gd name="connsiteX1218" fmla="*/ 269902 w 369622"/>
                  <a:gd name="connsiteY1218" fmla="*/ 367043 h 484273"/>
                  <a:gd name="connsiteX1219" fmla="*/ 269343 w 369622"/>
                  <a:gd name="connsiteY1219" fmla="*/ 367096 h 484273"/>
                  <a:gd name="connsiteX1220" fmla="*/ 268949 w 369622"/>
                  <a:gd name="connsiteY1220" fmla="*/ 367470 h 484273"/>
                  <a:gd name="connsiteX1221" fmla="*/ 268575 w 369622"/>
                  <a:gd name="connsiteY1221" fmla="*/ 367959 h 484273"/>
                  <a:gd name="connsiteX1222" fmla="*/ 268382 w 369622"/>
                  <a:gd name="connsiteY1222" fmla="*/ 368445 h 484273"/>
                  <a:gd name="connsiteX1223" fmla="*/ 268185 w 369622"/>
                  <a:gd name="connsiteY1223" fmla="*/ 368992 h 484273"/>
                  <a:gd name="connsiteX1224" fmla="*/ 268016 w 369622"/>
                  <a:gd name="connsiteY1224" fmla="*/ 369295 h 484273"/>
                  <a:gd name="connsiteX1225" fmla="*/ 267392 w 369622"/>
                  <a:gd name="connsiteY1225" fmla="*/ 369847 h 484273"/>
                  <a:gd name="connsiteX1226" fmla="*/ 266607 w 369622"/>
                  <a:gd name="connsiteY1226" fmla="*/ 369901 h 484273"/>
                  <a:gd name="connsiteX1227" fmla="*/ 264352 w 369622"/>
                  <a:gd name="connsiteY1227" fmla="*/ 370067 h 484273"/>
                  <a:gd name="connsiteX1228" fmla="*/ 263502 w 369622"/>
                  <a:gd name="connsiteY1228" fmla="*/ 370121 h 484273"/>
                  <a:gd name="connsiteX1229" fmla="*/ 262257 w 369622"/>
                  <a:gd name="connsiteY1229" fmla="*/ 370357 h 484273"/>
                  <a:gd name="connsiteX1230" fmla="*/ 261953 w 369622"/>
                  <a:gd name="connsiteY1230" fmla="*/ 370411 h 484273"/>
                  <a:gd name="connsiteX1231" fmla="*/ 261312 w 369622"/>
                  <a:gd name="connsiteY1231" fmla="*/ 370473 h 484273"/>
                  <a:gd name="connsiteX1232" fmla="*/ 260914 w 369622"/>
                  <a:gd name="connsiteY1232" fmla="*/ 370486 h 484273"/>
                  <a:gd name="connsiteX1233" fmla="*/ 260462 w 369622"/>
                  <a:gd name="connsiteY1233" fmla="*/ 370652 h 484273"/>
                  <a:gd name="connsiteX1234" fmla="*/ 260363 w 369622"/>
                  <a:gd name="connsiteY1234" fmla="*/ 370822 h 484273"/>
                  <a:gd name="connsiteX1235" fmla="*/ 260063 w 369622"/>
                  <a:gd name="connsiteY1235" fmla="*/ 371361 h 484273"/>
                  <a:gd name="connsiteX1236" fmla="*/ 259657 w 369622"/>
                  <a:gd name="connsiteY1236" fmla="*/ 372274 h 484273"/>
                  <a:gd name="connsiteX1237" fmla="*/ 259537 w 369622"/>
                  <a:gd name="connsiteY1237" fmla="*/ 372651 h 484273"/>
                  <a:gd name="connsiteX1238" fmla="*/ 259500 w 369622"/>
                  <a:gd name="connsiteY1238" fmla="*/ 373004 h 484273"/>
                  <a:gd name="connsiteX1239" fmla="*/ 259328 w 369622"/>
                  <a:gd name="connsiteY1239" fmla="*/ 373709 h 484273"/>
                  <a:gd name="connsiteX1240" fmla="*/ 258839 w 369622"/>
                  <a:gd name="connsiteY1240" fmla="*/ 374630 h 484273"/>
                  <a:gd name="connsiteX1241" fmla="*/ 258687 w 369622"/>
                  <a:gd name="connsiteY1241" fmla="*/ 374945 h 484273"/>
                  <a:gd name="connsiteX1242" fmla="*/ 258564 w 369622"/>
                  <a:gd name="connsiteY1242" fmla="*/ 375663 h 484273"/>
                  <a:gd name="connsiteX1243" fmla="*/ 258593 w 369622"/>
                  <a:gd name="connsiteY1243" fmla="*/ 376190 h 484273"/>
                  <a:gd name="connsiteX1244" fmla="*/ 258523 w 369622"/>
                  <a:gd name="connsiteY1244" fmla="*/ 377049 h 484273"/>
                  <a:gd name="connsiteX1245" fmla="*/ 258424 w 369622"/>
                  <a:gd name="connsiteY1245" fmla="*/ 377439 h 484273"/>
                  <a:gd name="connsiteX1246" fmla="*/ 258219 w 369622"/>
                  <a:gd name="connsiteY1246" fmla="*/ 377870 h 484273"/>
                  <a:gd name="connsiteX1247" fmla="*/ 257940 w 369622"/>
                  <a:gd name="connsiteY1247" fmla="*/ 378301 h 484273"/>
                  <a:gd name="connsiteX1248" fmla="*/ 256645 w 369622"/>
                  <a:gd name="connsiteY1248" fmla="*/ 378409 h 484273"/>
                  <a:gd name="connsiteX1249" fmla="*/ 256346 w 369622"/>
                  <a:gd name="connsiteY1249" fmla="*/ 378289 h 484273"/>
                  <a:gd name="connsiteX1250" fmla="*/ 255918 w 369622"/>
                  <a:gd name="connsiteY1250" fmla="*/ 378206 h 484273"/>
                  <a:gd name="connsiteX1251" fmla="*/ 255545 w 369622"/>
                  <a:gd name="connsiteY1251" fmla="*/ 378256 h 484273"/>
                  <a:gd name="connsiteX1252" fmla="*/ 254641 w 369622"/>
                  <a:gd name="connsiteY1252" fmla="*/ 378841 h 484273"/>
                  <a:gd name="connsiteX1253" fmla="*/ 254390 w 369622"/>
                  <a:gd name="connsiteY1253" fmla="*/ 378911 h 484273"/>
                  <a:gd name="connsiteX1254" fmla="*/ 253877 w 369622"/>
                  <a:gd name="connsiteY1254" fmla="*/ 378882 h 484273"/>
                  <a:gd name="connsiteX1255" fmla="*/ 253182 w 369622"/>
                  <a:gd name="connsiteY1255" fmla="*/ 378646 h 484273"/>
                  <a:gd name="connsiteX1256" fmla="*/ 251728 w 369622"/>
                  <a:gd name="connsiteY1256" fmla="*/ 378932 h 484273"/>
                  <a:gd name="connsiteX1257" fmla="*/ 250960 w 369622"/>
                  <a:gd name="connsiteY1257" fmla="*/ 378928 h 484273"/>
                  <a:gd name="connsiteX1258" fmla="*/ 250221 w 369622"/>
                  <a:gd name="connsiteY1258" fmla="*/ 378899 h 484273"/>
                  <a:gd name="connsiteX1259" fmla="*/ 249888 w 369622"/>
                  <a:gd name="connsiteY1259" fmla="*/ 378861 h 484273"/>
                  <a:gd name="connsiteX1260" fmla="*/ 249111 w 369622"/>
                  <a:gd name="connsiteY1260" fmla="*/ 378870 h 484273"/>
                  <a:gd name="connsiteX1261" fmla="*/ 248927 w 369622"/>
                  <a:gd name="connsiteY1261" fmla="*/ 378932 h 484273"/>
                  <a:gd name="connsiteX1262" fmla="*/ 248565 w 369622"/>
                  <a:gd name="connsiteY1262" fmla="*/ 379330 h 484273"/>
                  <a:gd name="connsiteX1263" fmla="*/ 248450 w 369622"/>
                  <a:gd name="connsiteY1263" fmla="*/ 379699 h 484273"/>
                  <a:gd name="connsiteX1264" fmla="*/ 248939 w 369622"/>
                  <a:gd name="connsiteY1264" fmla="*/ 382093 h 484273"/>
                  <a:gd name="connsiteX1265" fmla="*/ 247144 w 369622"/>
                  <a:gd name="connsiteY1265" fmla="*/ 384470 h 484273"/>
                  <a:gd name="connsiteX1266" fmla="*/ 245653 w 369622"/>
                  <a:gd name="connsiteY1266" fmla="*/ 393738 h 484273"/>
                  <a:gd name="connsiteX1267" fmla="*/ 246067 w 369622"/>
                  <a:gd name="connsiteY1267" fmla="*/ 398197 h 484273"/>
                  <a:gd name="connsiteX1268" fmla="*/ 249662 w 369622"/>
                  <a:gd name="connsiteY1268" fmla="*/ 399566 h 484273"/>
                  <a:gd name="connsiteX1269" fmla="*/ 253018 w 369622"/>
                  <a:gd name="connsiteY1269" fmla="*/ 402956 h 484273"/>
                  <a:gd name="connsiteX1270" fmla="*/ 254402 w 369622"/>
                  <a:gd name="connsiteY1270" fmla="*/ 406212 h 484273"/>
                  <a:gd name="connsiteX1271" fmla="*/ 254287 w 369622"/>
                  <a:gd name="connsiteY1271" fmla="*/ 410788 h 484273"/>
                  <a:gd name="connsiteX1272" fmla="*/ 252763 w 369622"/>
                  <a:gd name="connsiteY1272" fmla="*/ 414576 h 484273"/>
                  <a:gd name="connsiteX1273" fmla="*/ 250184 w 369622"/>
                  <a:gd name="connsiteY1273" fmla="*/ 418293 h 484273"/>
                  <a:gd name="connsiteX1274" fmla="*/ 252209 w 369622"/>
                  <a:gd name="connsiteY1274" fmla="*/ 420956 h 484273"/>
                  <a:gd name="connsiteX1275" fmla="*/ 251835 w 369622"/>
                  <a:gd name="connsiteY1275" fmla="*/ 423698 h 484273"/>
                  <a:gd name="connsiteX1276" fmla="*/ 256826 w 369622"/>
                  <a:gd name="connsiteY1276" fmla="*/ 426125 h 484273"/>
                  <a:gd name="connsiteX1277" fmla="*/ 256830 w 369622"/>
                  <a:gd name="connsiteY1277" fmla="*/ 430929 h 484273"/>
                  <a:gd name="connsiteX1278" fmla="*/ 253343 w 369622"/>
                  <a:gd name="connsiteY1278" fmla="*/ 433845 h 484273"/>
                  <a:gd name="connsiteX1279" fmla="*/ 254768 w 369622"/>
                  <a:gd name="connsiteY1279" fmla="*/ 446017 h 484273"/>
                  <a:gd name="connsiteX1280" fmla="*/ 252439 w 369622"/>
                  <a:gd name="connsiteY1280" fmla="*/ 448974 h 484273"/>
                  <a:gd name="connsiteX1281" fmla="*/ 254522 w 369622"/>
                  <a:gd name="connsiteY1281" fmla="*/ 452824 h 484273"/>
                  <a:gd name="connsiteX1282" fmla="*/ 258671 w 369622"/>
                  <a:gd name="connsiteY1282" fmla="*/ 454334 h 484273"/>
                  <a:gd name="connsiteX1283" fmla="*/ 262705 w 369622"/>
                  <a:gd name="connsiteY1283" fmla="*/ 457184 h 484273"/>
                  <a:gd name="connsiteX1284" fmla="*/ 271496 w 369622"/>
                  <a:gd name="connsiteY1284" fmla="*/ 457512 h 484273"/>
                  <a:gd name="connsiteX1285" fmla="*/ 273566 w 369622"/>
                  <a:gd name="connsiteY1285" fmla="*/ 456786 h 484273"/>
                  <a:gd name="connsiteX1286" fmla="*/ 277420 w 369622"/>
                  <a:gd name="connsiteY1286" fmla="*/ 459159 h 484273"/>
                  <a:gd name="connsiteX1287" fmla="*/ 279178 w 369622"/>
                  <a:gd name="connsiteY1287" fmla="*/ 458968 h 484273"/>
                  <a:gd name="connsiteX1288" fmla="*/ 282337 w 369622"/>
                  <a:gd name="connsiteY1288" fmla="*/ 462440 h 484273"/>
                  <a:gd name="connsiteX1289" fmla="*/ 288301 w 369622"/>
                  <a:gd name="connsiteY1289" fmla="*/ 465041 h 484273"/>
                  <a:gd name="connsiteX1290" fmla="*/ 289058 w 369622"/>
                  <a:gd name="connsiteY1290" fmla="*/ 467049 h 484273"/>
                  <a:gd name="connsiteX1291" fmla="*/ 288470 w 369622"/>
                  <a:gd name="connsiteY1291" fmla="*/ 471177 h 484273"/>
                  <a:gd name="connsiteX1292" fmla="*/ 285853 w 369622"/>
                  <a:gd name="connsiteY1292" fmla="*/ 471849 h 484273"/>
                  <a:gd name="connsiteX1293" fmla="*/ 283659 w 369622"/>
                  <a:gd name="connsiteY1293" fmla="*/ 470505 h 484273"/>
                  <a:gd name="connsiteX1294" fmla="*/ 280172 w 369622"/>
                  <a:gd name="connsiteY1294" fmla="*/ 473127 h 484273"/>
                  <a:gd name="connsiteX1295" fmla="*/ 277908 w 369622"/>
                  <a:gd name="connsiteY1295" fmla="*/ 472629 h 484273"/>
                  <a:gd name="connsiteX1296" fmla="*/ 270083 w 369622"/>
                  <a:gd name="connsiteY1296" fmla="*/ 477362 h 484273"/>
                  <a:gd name="connsiteX1297" fmla="*/ 268620 w 369622"/>
                  <a:gd name="connsiteY1297" fmla="*/ 479084 h 484273"/>
                  <a:gd name="connsiteX1298" fmla="*/ 263054 w 369622"/>
                  <a:gd name="connsiteY1298" fmla="*/ 479366 h 484273"/>
                  <a:gd name="connsiteX1299" fmla="*/ 255680 w 369622"/>
                  <a:gd name="connsiteY1299" fmla="*/ 483514 h 484273"/>
                  <a:gd name="connsiteX1300" fmla="*/ 251121 w 369622"/>
                  <a:gd name="connsiteY1300" fmla="*/ 482801 h 484273"/>
                  <a:gd name="connsiteX1301" fmla="*/ 248602 w 369622"/>
                  <a:gd name="connsiteY1301" fmla="*/ 484274 h 484273"/>
                  <a:gd name="connsiteX1302" fmla="*/ 244621 w 369622"/>
                  <a:gd name="connsiteY1302" fmla="*/ 482195 h 484273"/>
                  <a:gd name="connsiteX1303" fmla="*/ 242054 w 369622"/>
                  <a:gd name="connsiteY1303" fmla="*/ 477109 h 484273"/>
                  <a:gd name="connsiteX1304" fmla="*/ 238119 w 369622"/>
                  <a:gd name="connsiteY1304" fmla="*/ 476362 h 484273"/>
                  <a:gd name="connsiteX1305" fmla="*/ 233846 w 369622"/>
                  <a:gd name="connsiteY1305" fmla="*/ 478764 h 484273"/>
                  <a:gd name="connsiteX1306" fmla="*/ 228506 w 369622"/>
                  <a:gd name="connsiteY1306" fmla="*/ 479125 h 484273"/>
                  <a:gd name="connsiteX1307" fmla="*/ 226156 w 369622"/>
                  <a:gd name="connsiteY1307" fmla="*/ 476441 h 484273"/>
                  <a:gd name="connsiteX1308" fmla="*/ 222245 w 369622"/>
                  <a:gd name="connsiteY1308" fmla="*/ 476118 h 484273"/>
                  <a:gd name="connsiteX1309" fmla="*/ 215927 w 369622"/>
                  <a:gd name="connsiteY1309" fmla="*/ 472608 h 484273"/>
                  <a:gd name="connsiteX1310" fmla="*/ 208702 w 369622"/>
                  <a:gd name="connsiteY1310" fmla="*/ 472144 h 484273"/>
                  <a:gd name="connsiteX1311" fmla="*/ 208344 w 369622"/>
                  <a:gd name="connsiteY1311" fmla="*/ 475168 h 484273"/>
                  <a:gd name="connsiteX1312" fmla="*/ 205937 w 369622"/>
                  <a:gd name="connsiteY1312" fmla="*/ 477453 h 484273"/>
                  <a:gd name="connsiteX1313" fmla="*/ 201356 w 369622"/>
                  <a:gd name="connsiteY1313" fmla="*/ 476835 h 484273"/>
                  <a:gd name="connsiteX1314" fmla="*/ 195272 w 369622"/>
                  <a:gd name="connsiteY1314" fmla="*/ 477511 h 484273"/>
                  <a:gd name="connsiteX1315" fmla="*/ 190696 w 369622"/>
                  <a:gd name="connsiteY1315" fmla="*/ 476491 h 484273"/>
                  <a:gd name="connsiteX1316" fmla="*/ 185121 w 369622"/>
                  <a:gd name="connsiteY1316" fmla="*/ 476388 h 484273"/>
                  <a:gd name="connsiteX1317" fmla="*/ 180307 w 369622"/>
                  <a:gd name="connsiteY1317" fmla="*/ 469256 h 484273"/>
                  <a:gd name="connsiteX1318" fmla="*/ 178438 w 369622"/>
                  <a:gd name="connsiteY1318" fmla="*/ 461756 h 484273"/>
                  <a:gd name="connsiteX1319" fmla="*/ 175985 w 369622"/>
                  <a:gd name="connsiteY1319" fmla="*/ 459598 h 484273"/>
                  <a:gd name="connsiteX1320" fmla="*/ 174330 w 369622"/>
                  <a:gd name="connsiteY1320" fmla="*/ 453401 h 484273"/>
                  <a:gd name="connsiteX1321" fmla="*/ 171906 w 369622"/>
                  <a:gd name="connsiteY1321" fmla="*/ 452235 h 484273"/>
                  <a:gd name="connsiteX1322" fmla="*/ 170538 w 369622"/>
                  <a:gd name="connsiteY1322" fmla="*/ 445602 h 484273"/>
                  <a:gd name="connsiteX1323" fmla="*/ 172079 w 369622"/>
                  <a:gd name="connsiteY1323" fmla="*/ 437948 h 484273"/>
                  <a:gd name="connsiteX1324" fmla="*/ 169737 w 369622"/>
                  <a:gd name="connsiteY1324" fmla="*/ 433766 h 484273"/>
                  <a:gd name="connsiteX1325" fmla="*/ 166591 w 369622"/>
                  <a:gd name="connsiteY1325" fmla="*/ 432754 h 484273"/>
                  <a:gd name="connsiteX1326" fmla="*/ 166870 w 369622"/>
                  <a:gd name="connsiteY1326" fmla="*/ 435716 h 484273"/>
                  <a:gd name="connsiteX1327" fmla="*/ 163403 w 369622"/>
                  <a:gd name="connsiteY1327" fmla="*/ 439495 h 484273"/>
                  <a:gd name="connsiteX1328" fmla="*/ 160014 w 369622"/>
                  <a:gd name="connsiteY1328" fmla="*/ 440453 h 484273"/>
                  <a:gd name="connsiteX1329" fmla="*/ 156017 w 369622"/>
                  <a:gd name="connsiteY1329" fmla="*/ 439495 h 484273"/>
                  <a:gd name="connsiteX1330" fmla="*/ 154850 w 369622"/>
                  <a:gd name="connsiteY1330" fmla="*/ 437578 h 484273"/>
                  <a:gd name="connsiteX1331" fmla="*/ 155906 w 369622"/>
                  <a:gd name="connsiteY1331" fmla="*/ 433190 h 484273"/>
                  <a:gd name="connsiteX1332" fmla="*/ 154587 w 369622"/>
                  <a:gd name="connsiteY1332" fmla="*/ 430829 h 484273"/>
                  <a:gd name="connsiteX1333" fmla="*/ 147431 w 369622"/>
                  <a:gd name="connsiteY1333" fmla="*/ 431829 h 484273"/>
                  <a:gd name="connsiteX1334" fmla="*/ 141905 w 369622"/>
                  <a:gd name="connsiteY1334" fmla="*/ 430095 h 484273"/>
                  <a:gd name="connsiteX1335" fmla="*/ 141343 w 369622"/>
                  <a:gd name="connsiteY1335" fmla="*/ 428523 h 484273"/>
                  <a:gd name="connsiteX1336" fmla="*/ 142169 w 369622"/>
                  <a:gd name="connsiteY1336" fmla="*/ 423030 h 484273"/>
                  <a:gd name="connsiteX1337" fmla="*/ 140722 w 369622"/>
                  <a:gd name="connsiteY1337" fmla="*/ 419549 h 484273"/>
                  <a:gd name="connsiteX1338" fmla="*/ 138381 w 369622"/>
                  <a:gd name="connsiteY1338" fmla="*/ 417886 h 484273"/>
                  <a:gd name="connsiteX1339" fmla="*/ 137021 w 369622"/>
                  <a:gd name="connsiteY1339" fmla="*/ 421665 h 484273"/>
                  <a:gd name="connsiteX1340" fmla="*/ 132687 w 369622"/>
                  <a:gd name="connsiteY1340" fmla="*/ 426531 h 484273"/>
                  <a:gd name="connsiteX1341" fmla="*/ 132761 w 369622"/>
                  <a:gd name="connsiteY1341" fmla="*/ 421300 h 484273"/>
                  <a:gd name="connsiteX1342" fmla="*/ 132055 w 369622"/>
                  <a:gd name="connsiteY1342" fmla="*/ 416965 h 484273"/>
                  <a:gd name="connsiteX1343" fmla="*/ 130662 w 369622"/>
                  <a:gd name="connsiteY1343" fmla="*/ 412704 h 484273"/>
                  <a:gd name="connsiteX1344" fmla="*/ 132478 w 369622"/>
                  <a:gd name="connsiteY1344" fmla="*/ 405781 h 484273"/>
                  <a:gd name="connsiteX1345" fmla="*/ 135567 w 369622"/>
                  <a:gd name="connsiteY1345" fmla="*/ 403180 h 484273"/>
                  <a:gd name="connsiteX1346" fmla="*/ 136302 w 369622"/>
                  <a:gd name="connsiteY1346" fmla="*/ 400836 h 484273"/>
                  <a:gd name="connsiteX1347" fmla="*/ 134129 w 369622"/>
                  <a:gd name="connsiteY1347" fmla="*/ 396484 h 484273"/>
                  <a:gd name="connsiteX1348" fmla="*/ 132798 w 369622"/>
                  <a:gd name="connsiteY1348" fmla="*/ 391282 h 484273"/>
                  <a:gd name="connsiteX1349" fmla="*/ 132778 w 369622"/>
                  <a:gd name="connsiteY1349" fmla="*/ 391245 h 484273"/>
                  <a:gd name="connsiteX1350" fmla="*/ 132478 w 369622"/>
                  <a:gd name="connsiteY1350" fmla="*/ 390801 h 484273"/>
                  <a:gd name="connsiteX1351" fmla="*/ 132256 w 369622"/>
                  <a:gd name="connsiteY1351" fmla="*/ 390481 h 484273"/>
                  <a:gd name="connsiteX1352" fmla="*/ 132014 w 369622"/>
                  <a:gd name="connsiteY1352" fmla="*/ 390207 h 484273"/>
                  <a:gd name="connsiteX1353" fmla="*/ 130917 w 369622"/>
                  <a:gd name="connsiteY1353" fmla="*/ 389278 h 484273"/>
                  <a:gd name="connsiteX1354" fmla="*/ 130342 w 369622"/>
                  <a:gd name="connsiteY1354" fmla="*/ 389009 h 484273"/>
                  <a:gd name="connsiteX1355" fmla="*/ 130198 w 369622"/>
                  <a:gd name="connsiteY1355" fmla="*/ 388971 h 484273"/>
                  <a:gd name="connsiteX1356" fmla="*/ 129685 w 369622"/>
                  <a:gd name="connsiteY1356" fmla="*/ 388880 h 484273"/>
                  <a:gd name="connsiteX1357" fmla="*/ 129372 w 369622"/>
                  <a:gd name="connsiteY1357" fmla="*/ 388813 h 484273"/>
                  <a:gd name="connsiteX1358" fmla="*/ 128855 w 369622"/>
                  <a:gd name="connsiteY1358" fmla="*/ 388768 h 484273"/>
                  <a:gd name="connsiteX1359" fmla="*/ 128317 w 369622"/>
                  <a:gd name="connsiteY1359" fmla="*/ 388706 h 484273"/>
                  <a:gd name="connsiteX1360" fmla="*/ 128107 w 369622"/>
                  <a:gd name="connsiteY1360" fmla="*/ 388668 h 484273"/>
                  <a:gd name="connsiteX1361" fmla="*/ 127758 w 369622"/>
                  <a:gd name="connsiteY1361" fmla="*/ 388590 h 484273"/>
                  <a:gd name="connsiteX1362" fmla="*/ 127552 w 369622"/>
                  <a:gd name="connsiteY1362" fmla="*/ 388515 h 484273"/>
                  <a:gd name="connsiteX1363" fmla="*/ 126443 w 369622"/>
                  <a:gd name="connsiteY1363" fmla="*/ 388050 h 484273"/>
                  <a:gd name="connsiteX1364" fmla="*/ 124956 w 369622"/>
                  <a:gd name="connsiteY1364" fmla="*/ 387270 h 484273"/>
                  <a:gd name="connsiteX1365" fmla="*/ 124628 w 369622"/>
                  <a:gd name="connsiteY1365" fmla="*/ 387104 h 484273"/>
                  <a:gd name="connsiteX1366" fmla="*/ 124147 w 369622"/>
                  <a:gd name="connsiteY1366" fmla="*/ 386789 h 484273"/>
                  <a:gd name="connsiteX1367" fmla="*/ 123379 w 369622"/>
                  <a:gd name="connsiteY1367" fmla="*/ 386308 h 484273"/>
                  <a:gd name="connsiteX1368" fmla="*/ 122890 w 369622"/>
                  <a:gd name="connsiteY1368" fmla="*/ 385926 h 484273"/>
                  <a:gd name="connsiteX1369" fmla="*/ 122738 w 369622"/>
                  <a:gd name="connsiteY1369" fmla="*/ 385823 h 484273"/>
                  <a:gd name="connsiteX1370" fmla="*/ 122380 w 369622"/>
                  <a:gd name="connsiteY1370" fmla="*/ 385553 h 484273"/>
                  <a:gd name="connsiteX1371" fmla="*/ 121998 w 369622"/>
                  <a:gd name="connsiteY1371" fmla="*/ 385096 h 484273"/>
                  <a:gd name="connsiteX1372" fmla="*/ 121600 w 369622"/>
                  <a:gd name="connsiteY1372" fmla="*/ 384499 h 484273"/>
                  <a:gd name="connsiteX1373" fmla="*/ 121292 w 369622"/>
                  <a:gd name="connsiteY1373" fmla="*/ 384051 h 484273"/>
                  <a:gd name="connsiteX1374" fmla="*/ 121053 w 369622"/>
                  <a:gd name="connsiteY1374" fmla="*/ 383698 h 484273"/>
                  <a:gd name="connsiteX1375" fmla="*/ 120692 w 369622"/>
                  <a:gd name="connsiteY1375" fmla="*/ 383159 h 484273"/>
                  <a:gd name="connsiteX1376" fmla="*/ 120343 w 369622"/>
                  <a:gd name="connsiteY1376" fmla="*/ 382690 h 484273"/>
                  <a:gd name="connsiteX1377" fmla="*/ 120002 w 369622"/>
                  <a:gd name="connsiteY1377" fmla="*/ 382213 h 484273"/>
                  <a:gd name="connsiteX1378" fmla="*/ 119669 w 369622"/>
                  <a:gd name="connsiteY1378" fmla="*/ 381786 h 484273"/>
                  <a:gd name="connsiteX1379" fmla="*/ 119509 w 369622"/>
                  <a:gd name="connsiteY1379" fmla="*/ 381591 h 484273"/>
                  <a:gd name="connsiteX1380" fmla="*/ 119357 w 369622"/>
                  <a:gd name="connsiteY1380" fmla="*/ 381367 h 484273"/>
                  <a:gd name="connsiteX1381" fmla="*/ 118991 w 369622"/>
                  <a:gd name="connsiteY1381" fmla="*/ 380936 h 484273"/>
                  <a:gd name="connsiteX1382" fmla="*/ 118868 w 369622"/>
                  <a:gd name="connsiteY1382" fmla="*/ 380745 h 484273"/>
                  <a:gd name="connsiteX1383" fmla="*/ 118157 w 369622"/>
                  <a:gd name="connsiteY1383" fmla="*/ 379745 h 484273"/>
                  <a:gd name="connsiteX1384" fmla="*/ 117768 w 369622"/>
                  <a:gd name="connsiteY1384" fmla="*/ 379227 h 484273"/>
                  <a:gd name="connsiteX1385" fmla="*/ 117578 w 369622"/>
                  <a:gd name="connsiteY1385" fmla="*/ 378911 h 484273"/>
                  <a:gd name="connsiteX1386" fmla="*/ 117410 w 369622"/>
                  <a:gd name="connsiteY1386" fmla="*/ 378683 h 484273"/>
                  <a:gd name="connsiteX1387" fmla="*/ 117323 w 369622"/>
                  <a:gd name="connsiteY1387" fmla="*/ 378513 h 484273"/>
                  <a:gd name="connsiteX1388" fmla="*/ 116757 w 369622"/>
                  <a:gd name="connsiteY1388" fmla="*/ 377555 h 484273"/>
                  <a:gd name="connsiteX1389" fmla="*/ 116498 w 369622"/>
                  <a:gd name="connsiteY1389" fmla="*/ 377156 h 484273"/>
                  <a:gd name="connsiteX1390" fmla="*/ 116256 w 369622"/>
                  <a:gd name="connsiteY1390" fmla="*/ 376795 h 484273"/>
                  <a:gd name="connsiteX1391" fmla="*/ 116095 w 369622"/>
                  <a:gd name="connsiteY1391" fmla="*/ 376488 h 484273"/>
                  <a:gd name="connsiteX1392" fmla="*/ 115537 w 369622"/>
                  <a:gd name="connsiteY1392" fmla="*/ 375572 h 484273"/>
                  <a:gd name="connsiteX1393" fmla="*/ 115442 w 369622"/>
                  <a:gd name="connsiteY1393" fmla="*/ 375352 h 484273"/>
                  <a:gd name="connsiteX1394" fmla="*/ 115085 w 369622"/>
                  <a:gd name="connsiteY1394" fmla="*/ 374792 h 484273"/>
                  <a:gd name="connsiteX1395" fmla="*/ 114838 w 369622"/>
                  <a:gd name="connsiteY1395" fmla="*/ 374414 h 484273"/>
                  <a:gd name="connsiteX1396" fmla="*/ 114649 w 369622"/>
                  <a:gd name="connsiteY1396" fmla="*/ 374124 h 484273"/>
                  <a:gd name="connsiteX1397" fmla="*/ 114440 w 369622"/>
                  <a:gd name="connsiteY1397" fmla="*/ 373863 h 484273"/>
                  <a:gd name="connsiteX1398" fmla="*/ 114308 w 369622"/>
                  <a:gd name="connsiteY1398" fmla="*/ 373709 h 484273"/>
                  <a:gd name="connsiteX1399" fmla="*/ 113610 w 369622"/>
                  <a:gd name="connsiteY1399" fmla="*/ 372863 h 484273"/>
                  <a:gd name="connsiteX1400" fmla="*/ 113261 w 369622"/>
                  <a:gd name="connsiteY1400" fmla="*/ 372518 h 484273"/>
                  <a:gd name="connsiteX1401" fmla="*/ 112731 w 369622"/>
                  <a:gd name="connsiteY1401" fmla="*/ 372042 h 484273"/>
                  <a:gd name="connsiteX1402" fmla="*/ 112427 w 369622"/>
                  <a:gd name="connsiteY1402" fmla="*/ 371747 h 484273"/>
                  <a:gd name="connsiteX1403" fmla="*/ 112111 w 369622"/>
                  <a:gd name="connsiteY1403" fmla="*/ 371460 h 484273"/>
                  <a:gd name="connsiteX1404" fmla="*/ 111729 w 369622"/>
                  <a:gd name="connsiteY1404" fmla="*/ 371141 h 484273"/>
                  <a:gd name="connsiteX1405" fmla="*/ 111367 w 369622"/>
                  <a:gd name="connsiteY1405" fmla="*/ 370847 h 484273"/>
                  <a:gd name="connsiteX1406" fmla="*/ 110960 w 369622"/>
                  <a:gd name="connsiteY1406" fmla="*/ 370552 h 484273"/>
                  <a:gd name="connsiteX1407" fmla="*/ 110262 w 369622"/>
                  <a:gd name="connsiteY1407" fmla="*/ 370104 h 484273"/>
                  <a:gd name="connsiteX1408" fmla="*/ 109736 w 369622"/>
                  <a:gd name="connsiteY1408" fmla="*/ 369839 h 484273"/>
                  <a:gd name="connsiteX1409" fmla="*/ 109432 w 369622"/>
                  <a:gd name="connsiteY1409" fmla="*/ 369668 h 484273"/>
                  <a:gd name="connsiteX1410" fmla="*/ 109330 w 369622"/>
                  <a:gd name="connsiteY1410" fmla="*/ 369602 h 484273"/>
                  <a:gd name="connsiteX1411" fmla="*/ 108138 w 369622"/>
                  <a:gd name="connsiteY1411" fmla="*/ 369001 h 484273"/>
                  <a:gd name="connsiteX1412" fmla="*/ 107255 w 369622"/>
                  <a:gd name="connsiteY1412" fmla="*/ 368648 h 484273"/>
                  <a:gd name="connsiteX1413" fmla="*/ 106417 w 369622"/>
                  <a:gd name="connsiteY1413" fmla="*/ 368341 h 484273"/>
                  <a:gd name="connsiteX1414" fmla="*/ 105850 w 369622"/>
                  <a:gd name="connsiteY1414" fmla="*/ 368167 h 484273"/>
                  <a:gd name="connsiteX1415" fmla="*/ 105480 w 369622"/>
                  <a:gd name="connsiteY1415" fmla="*/ 368050 h 484273"/>
                  <a:gd name="connsiteX1416" fmla="*/ 105189 w 369622"/>
                  <a:gd name="connsiteY1416" fmla="*/ 367955 h 484273"/>
                  <a:gd name="connsiteX1417" fmla="*/ 105004 w 369622"/>
                  <a:gd name="connsiteY1417" fmla="*/ 367872 h 484273"/>
                  <a:gd name="connsiteX1418" fmla="*/ 104860 w 369622"/>
                  <a:gd name="connsiteY1418" fmla="*/ 367822 h 484273"/>
                  <a:gd name="connsiteX1419" fmla="*/ 103891 w 369622"/>
                  <a:gd name="connsiteY1419" fmla="*/ 367482 h 484273"/>
                  <a:gd name="connsiteX1420" fmla="*/ 103406 w 369622"/>
                  <a:gd name="connsiteY1420" fmla="*/ 367291 h 484273"/>
                  <a:gd name="connsiteX1421" fmla="*/ 102843 w 369622"/>
                  <a:gd name="connsiteY1421" fmla="*/ 367117 h 484273"/>
                  <a:gd name="connsiteX1422" fmla="*/ 101725 w 369622"/>
                  <a:gd name="connsiteY1422" fmla="*/ 366719 h 484273"/>
                  <a:gd name="connsiteX1423" fmla="*/ 101278 w 369622"/>
                  <a:gd name="connsiteY1423" fmla="*/ 366624 h 484273"/>
                  <a:gd name="connsiteX1424" fmla="*/ 100296 w 369622"/>
                  <a:gd name="connsiteY1424" fmla="*/ 366387 h 484273"/>
                  <a:gd name="connsiteX1425" fmla="*/ 99889 w 369622"/>
                  <a:gd name="connsiteY1425" fmla="*/ 366283 h 484273"/>
                  <a:gd name="connsiteX1426" fmla="*/ 99253 w 369622"/>
                  <a:gd name="connsiteY1426" fmla="*/ 366175 h 484273"/>
                  <a:gd name="connsiteX1427" fmla="*/ 98846 w 369622"/>
                  <a:gd name="connsiteY1427" fmla="*/ 366117 h 484273"/>
                  <a:gd name="connsiteX1428" fmla="*/ 98587 w 369622"/>
                  <a:gd name="connsiteY1428" fmla="*/ 366059 h 484273"/>
                  <a:gd name="connsiteX1429" fmla="*/ 98184 w 369622"/>
                  <a:gd name="connsiteY1429" fmla="*/ 366026 h 484273"/>
                  <a:gd name="connsiteX1430" fmla="*/ 97901 w 369622"/>
                  <a:gd name="connsiteY1430" fmla="*/ 365980 h 484273"/>
                  <a:gd name="connsiteX1431" fmla="*/ 97536 w 369622"/>
                  <a:gd name="connsiteY1431" fmla="*/ 365902 h 484273"/>
                  <a:gd name="connsiteX1432" fmla="*/ 97244 w 369622"/>
                  <a:gd name="connsiteY1432" fmla="*/ 365918 h 484273"/>
                  <a:gd name="connsiteX1433" fmla="*/ 97047 w 369622"/>
                  <a:gd name="connsiteY1433" fmla="*/ 365918 h 484273"/>
                  <a:gd name="connsiteX1434" fmla="*/ 96496 w 369622"/>
                  <a:gd name="connsiteY1434" fmla="*/ 365860 h 484273"/>
                  <a:gd name="connsiteX1435" fmla="*/ 96122 w 369622"/>
                  <a:gd name="connsiteY1435" fmla="*/ 365910 h 484273"/>
                  <a:gd name="connsiteX1436" fmla="*/ 95818 w 369622"/>
                  <a:gd name="connsiteY1436" fmla="*/ 365910 h 484273"/>
                  <a:gd name="connsiteX1437" fmla="*/ 95605 w 369622"/>
                  <a:gd name="connsiteY1437" fmla="*/ 365931 h 484273"/>
                  <a:gd name="connsiteX1438" fmla="*/ 95165 w 369622"/>
                  <a:gd name="connsiteY1438" fmla="*/ 365993 h 484273"/>
                  <a:gd name="connsiteX1439" fmla="*/ 95042 w 369622"/>
                  <a:gd name="connsiteY1439" fmla="*/ 366018 h 484273"/>
                  <a:gd name="connsiteX1440" fmla="*/ 94672 w 369622"/>
                  <a:gd name="connsiteY1440" fmla="*/ 366097 h 484273"/>
                  <a:gd name="connsiteX1441" fmla="*/ 94294 w 369622"/>
                  <a:gd name="connsiteY1441" fmla="*/ 366175 h 484273"/>
                  <a:gd name="connsiteX1442" fmla="*/ 94048 w 369622"/>
                  <a:gd name="connsiteY1442" fmla="*/ 366250 h 484273"/>
                  <a:gd name="connsiteX1443" fmla="*/ 93346 w 369622"/>
                  <a:gd name="connsiteY1443" fmla="*/ 366520 h 484273"/>
                  <a:gd name="connsiteX1444" fmla="*/ 93045 w 369622"/>
                  <a:gd name="connsiteY1444" fmla="*/ 366599 h 484273"/>
                  <a:gd name="connsiteX1445" fmla="*/ 92766 w 369622"/>
                  <a:gd name="connsiteY1445" fmla="*/ 366760 h 484273"/>
                  <a:gd name="connsiteX1446" fmla="*/ 92388 w 369622"/>
                  <a:gd name="connsiteY1446" fmla="*/ 366897 h 484273"/>
                  <a:gd name="connsiteX1447" fmla="*/ 92097 w 369622"/>
                  <a:gd name="connsiteY1447" fmla="*/ 367105 h 484273"/>
                  <a:gd name="connsiteX1448" fmla="*/ 91990 w 369622"/>
                  <a:gd name="connsiteY1448" fmla="*/ 367175 h 484273"/>
                  <a:gd name="connsiteX1449" fmla="*/ 91788 w 369622"/>
                  <a:gd name="connsiteY1449" fmla="*/ 367308 h 484273"/>
                  <a:gd name="connsiteX1450" fmla="*/ 91234 w 369622"/>
                  <a:gd name="connsiteY1450" fmla="*/ 367798 h 484273"/>
                  <a:gd name="connsiteX1451" fmla="*/ 91119 w 369622"/>
                  <a:gd name="connsiteY1451" fmla="*/ 367934 h 484273"/>
                  <a:gd name="connsiteX1452" fmla="*/ 90289 w 369622"/>
                  <a:gd name="connsiteY1452" fmla="*/ 368768 h 484273"/>
                  <a:gd name="connsiteX1453" fmla="*/ 89726 w 369622"/>
                  <a:gd name="connsiteY1453" fmla="*/ 369295 h 484273"/>
                  <a:gd name="connsiteX1454" fmla="*/ 89032 w 369622"/>
                  <a:gd name="connsiteY1454" fmla="*/ 369996 h 484273"/>
                  <a:gd name="connsiteX1455" fmla="*/ 88412 w 369622"/>
                  <a:gd name="connsiteY1455" fmla="*/ 370589 h 484273"/>
                  <a:gd name="connsiteX1456" fmla="*/ 87976 w 369622"/>
                  <a:gd name="connsiteY1456" fmla="*/ 371042 h 484273"/>
                  <a:gd name="connsiteX1457" fmla="*/ 87257 w 369622"/>
                  <a:gd name="connsiteY1457" fmla="*/ 371813 h 484273"/>
                  <a:gd name="connsiteX1458" fmla="*/ 86682 w 369622"/>
                  <a:gd name="connsiteY1458" fmla="*/ 372469 h 484273"/>
                  <a:gd name="connsiteX1459" fmla="*/ 85943 w 369622"/>
                  <a:gd name="connsiteY1459" fmla="*/ 373348 h 484273"/>
                  <a:gd name="connsiteX1460" fmla="*/ 85351 w 369622"/>
                  <a:gd name="connsiteY1460" fmla="*/ 374103 h 484273"/>
                  <a:gd name="connsiteX1461" fmla="*/ 84772 w 369622"/>
                  <a:gd name="connsiteY1461" fmla="*/ 374825 h 484273"/>
                  <a:gd name="connsiteX1462" fmla="*/ 84567 w 369622"/>
                  <a:gd name="connsiteY1462" fmla="*/ 375082 h 484273"/>
                  <a:gd name="connsiteX1463" fmla="*/ 83844 w 369622"/>
                  <a:gd name="connsiteY1463" fmla="*/ 376003 h 484273"/>
                  <a:gd name="connsiteX1464" fmla="*/ 83133 w 369622"/>
                  <a:gd name="connsiteY1464" fmla="*/ 376949 h 484273"/>
                  <a:gd name="connsiteX1465" fmla="*/ 82960 w 369622"/>
                  <a:gd name="connsiteY1465" fmla="*/ 377239 h 484273"/>
                  <a:gd name="connsiteX1466" fmla="*/ 81933 w 369622"/>
                  <a:gd name="connsiteY1466" fmla="*/ 378633 h 484273"/>
                  <a:gd name="connsiteX1467" fmla="*/ 81613 w 369622"/>
                  <a:gd name="connsiteY1467" fmla="*/ 379065 h 484273"/>
                  <a:gd name="connsiteX1468" fmla="*/ 80668 w 369622"/>
                  <a:gd name="connsiteY1468" fmla="*/ 380409 h 484273"/>
                  <a:gd name="connsiteX1469" fmla="*/ 79842 w 369622"/>
                  <a:gd name="connsiteY1469" fmla="*/ 381670 h 484273"/>
                  <a:gd name="connsiteX1470" fmla="*/ 79386 w 369622"/>
                  <a:gd name="connsiteY1470" fmla="*/ 382330 h 484273"/>
                  <a:gd name="connsiteX1471" fmla="*/ 78992 w 369622"/>
                  <a:gd name="connsiteY1471" fmla="*/ 382860 h 484273"/>
                  <a:gd name="connsiteX1472" fmla="*/ 78590 w 369622"/>
                  <a:gd name="connsiteY1472" fmla="*/ 383350 h 484273"/>
                  <a:gd name="connsiteX1473" fmla="*/ 77969 w 369622"/>
                  <a:gd name="connsiteY1473" fmla="*/ 384039 h 484273"/>
                  <a:gd name="connsiteX1474" fmla="*/ 77706 w 369622"/>
                  <a:gd name="connsiteY1474" fmla="*/ 384333 h 484273"/>
                  <a:gd name="connsiteX1475" fmla="*/ 77185 w 369622"/>
                  <a:gd name="connsiteY1475" fmla="*/ 384869 h 484273"/>
                  <a:gd name="connsiteX1476" fmla="*/ 77053 w 369622"/>
                  <a:gd name="connsiteY1476" fmla="*/ 385005 h 484273"/>
                  <a:gd name="connsiteX1477" fmla="*/ 76326 w 369622"/>
                  <a:gd name="connsiteY1477" fmla="*/ 385603 h 484273"/>
                  <a:gd name="connsiteX1478" fmla="*/ 75964 w 369622"/>
                  <a:gd name="connsiteY1478" fmla="*/ 385930 h 484273"/>
                  <a:gd name="connsiteX1479" fmla="*/ 74124 w 369622"/>
                  <a:gd name="connsiteY1479" fmla="*/ 387258 h 484273"/>
                  <a:gd name="connsiteX1480" fmla="*/ 73385 w 369622"/>
                  <a:gd name="connsiteY1480" fmla="*/ 387719 h 484273"/>
                  <a:gd name="connsiteX1481" fmla="*/ 71228 w 369622"/>
                  <a:gd name="connsiteY1481" fmla="*/ 389075 h 484273"/>
                  <a:gd name="connsiteX1482" fmla="*/ 70883 w 369622"/>
                  <a:gd name="connsiteY1482" fmla="*/ 389278 h 484273"/>
                  <a:gd name="connsiteX1483" fmla="*/ 69967 w 369622"/>
                  <a:gd name="connsiteY1483" fmla="*/ 389710 h 484273"/>
                  <a:gd name="connsiteX1484" fmla="*/ 69367 w 369622"/>
                  <a:gd name="connsiteY1484" fmla="*/ 389929 h 484273"/>
                  <a:gd name="connsiteX1485" fmla="*/ 68776 w 369622"/>
                  <a:gd name="connsiteY1485" fmla="*/ 390137 h 484273"/>
                  <a:gd name="connsiteX1486" fmla="*/ 68274 w 369622"/>
                  <a:gd name="connsiteY1486" fmla="*/ 390261 h 484273"/>
                  <a:gd name="connsiteX1487" fmla="*/ 68147 w 369622"/>
                  <a:gd name="connsiteY1487" fmla="*/ 390299 h 484273"/>
                  <a:gd name="connsiteX1488" fmla="*/ 67432 w 369622"/>
                  <a:gd name="connsiteY1488" fmla="*/ 390415 h 484273"/>
                  <a:gd name="connsiteX1489" fmla="*/ 66989 w 369622"/>
                  <a:gd name="connsiteY1489" fmla="*/ 390469 h 484273"/>
                  <a:gd name="connsiteX1490" fmla="*/ 66274 w 369622"/>
                  <a:gd name="connsiteY1490" fmla="*/ 390527 h 484273"/>
                  <a:gd name="connsiteX1491" fmla="*/ 65912 w 369622"/>
                  <a:gd name="connsiteY1491" fmla="*/ 390531 h 484273"/>
                  <a:gd name="connsiteX1492" fmla="*/ 65308 w 369622"/>
                  <a:gd name="connsiteY1492" fmla="*/ 390531 h 484273"/>
                  <a:gd name="connsiteX1493" fmla="*/ 64984 w 369622"/>
                  <a:gd name="connsiteY1493" fmla="*/ 390535 h 484273"/>
                  <a:gd name="connsiteX1494" fmla="*/ 63748 w 369622"/>
                  <a:gd name="connsiteY1494" fmla="*/ 390141 h 484273"/>
                  <a:gd name="connsiteX1495" fmla="*/ 63480 w 369622"/>
                  <a:gd name="connsiteY1495" fmla="*/ 389876 h 484273"/>
                  <a:gd name="connsiteX1496" fmla="*/ 63131 w 369622"/>
                  <a:gd name="connsiteY1496" fmla="*/ 389398 h 484273"/>
                  <a:gd name="connsiteX1497" fmla="*/ 62761 w 369622"/>
                  <a:gd name="connsiteY1497" fmla="*/ 388793 h 484273"/>
                  <a:gd name="connsiteX1498" fmla="*/ 62408 w 369622"/>
                  <a:gd name="connsiteY1498" fmla="*/ 388204 h 484273"/>
                  <a:gd name="connsiteX1499" fmla="*/ 62125 w 369622"/>
                  <a:gd name="connsiteY1499" fmla="*/ 387693 h 484273"/>
                  <a:gd name="connsiteX1500" fmla="*/ 62002 w 369622"/>
                  <a:gd name="connsiteY1500" fmla="*/ 387391 h 484273"/>
                  <a:gd name="connsiteX1501" fmla="*/ 61730 w 369622"/>
                  <a:gd name="connsiteY1501" fmla="*/ 386897 h 484273"/>
                  <a:gd name="connsiteX1502" fmla="*/ 61566 w 369622"/>
                  <a:gd name="connsiteY1502" fmla="*/ 386603 h 484273"/>
                  <a:gd name="connsiteX1503" fmla="*/ 61320 w 369622"/>
                  <a:gd name="connsiteY1503" fmla="*/ 386212 h 484273"/>
                  <a:gd name="connsiteX1504" fmla="*/ 60819 w 369622"/>
                  <a:gd name="connsiteY1504" fmla="*/ 385516 h 484273"/>
                  <a:gd name="connsiteX1505" fmla="*/ 60399 w 369622"/>
                  <a:gd name="connsiteY1505" fmla="*/ 384997 h 484273"/>
                  <a:gd name="connsiteX1506" fmla="*/ 59627 w 369622"/>
                  <a:gd name="connsiteY1506" fmla="*/ 383980 h 484273"/>
                  <a:gd name="connsiteX1507" fmla="*/ 59368 w 369622"/>
                  <a:gd name="connsiteY1507" fmla="*/ 383657 h 484273"/>
                  <a:gd name="connsiteX1508" fmla="*/ 58719 w 369622"/>
                  <a:gd name="connsiteY1508" fmla="*/ 383142 h 484273"/>
                  <a:gd name="connsiteX1509" fmla="*/ 58210 w 369622"/>
                  <a:gd name="connsiteY1509" fmla="*/ 382869 h 484273"/>
                  <a:gd name="connsiteX1510" fmla="*/ 58079 w 369622"/>
                  <a:gd name="connsiteY1510" fmla="*/ 382844 h 484273"/>
                  <a:gd name="connsiteX1511" fmla="*/ 57959 w 369622"/>
                  <a:gd name="connsiteY1511" fmla="*/ 382246 h 484273"/>
                  <a:gd name="connsiteX1512" fmla="*/ 57782 w 369622"/>
                  <a:gd name="connsiteY1512" fmla="*/ 381433 h 484273"/>
                  <a:gd name="connsiteX1513" fmla="*/ 57676 w 369622"/>
                  <a:gd name="connsiteY1513" fmla="*/ 381027 h 484273"/>
                  <a:gd name="connsiteX1514" fmla="*/ 57450 w 369622"/>
                  <a:gd name="connsiteY1514" fmla="*/ 380625 h 484273"/>
                  <a:gd name="connsiteX1515" fmla="*/ 57273 w 369622"/>
                  <a:gd name="connsiteY1515" fmla="*/ 380263 h 484273"/>
                  <a:gd name="connsiteX1516" fmla="*/ 57191 w 369622"/>
                  <a:gd name="connsiteY1516" fmla="*/ 380065 h 484273"/>
                  <a:gd name="connsiteX1517" fmla="*/ 57048 w 369622"/>
                  <a:gd name="connsiteY1517" fmla="*/ 379849 h 484273"/>
                  <a:gd name="connsiteX1518" fmla="*/ 56904 w 369622"/>
                  <a:gd name="connsiteY1518" fmla="*/ 379554 h 484273"/>
                  <a:gd name="connsiteX1519" fmla="*/ 56784 w 369622"/>
                  <a:gd name="connsiteY1519" fmla="*/ 379280 h 484273"/>
                  <a:gd name="connsiteX1520" fmla="*/ 56620 w 369622"/>
                  <a:gd name="connsiteY1520" fmla="*/ 378816 h 484273"/>
                  <a:gd name="connsiteX1521" fmla="*/ 56472 w 369622"/>
                  <a:gd name="connsiteY1521" fmla="*/ 378360 h 484273"/>
                  <a:gd name="connsiteX1522" fmla="*/ 56414 w 369622"/>
                  <a:gd name="connsiteY1522" fmla="*/ 377974 h 484273"/>
                  <a:gd name="connsiteX1523" fmla="*/ 56419 w 369622"/>
                  <a:gd name="connsiteY1523" fmla="*/ 377795 h 484273"/>
                  <a:gd name="connsiteX1524" fmla="*/ 56407 w 369622"/>
                  <a:gd name="connsiteY1524" fmla="*/ 377633 h 484273"/>
                  <a:gd name="connsiteX1525" fmla="*/ 56390 w 369622"/>
                  <a:gd name="connsiteY1525" fmla="*/ 377318 h 484273"/>
                  <a:gd name="connsiteX1526" fmla="*/ 56357 w 369622"/>
                  <a:gd name="connsiteY1526" fmla="*/ 376630 h 484273"/>
                  <a:gd name="connsiteX1527" fmla="*/ 56312 w 369622"/>
                  <a:gd name="connsiteY1527" fmla="*/ 376393 h 484273"/>
                  <a:gd name="connsiteX1528" fmla="*/ 56254 w 369622"/>
                  <a:gd name="connsiteY1528" fmla="*/ 376136 h 484273"/>
                  <a:gd name="connsiteX1529" fmla="*/ 56242 w 369622"/>
                  <a:gd name="connsiteY1529" fmla="*/ 376028 h 484273"/>
                  <a:gd name="connsiteX1530" fmla="*/ 56226 w 369622"/>
                  <a:gd name="connsiteY1530" fmla="*/ 375733 h 484273"/>
                  <a:gd name="connsiteX1531" fmla="*/ 56205 w 369622"/>
                  <a:gd name="connsiteY1531" fmla="*/ 375426 h 484273"/>
                  <a:gd name="connsiteX1532" fmla="*/ 56127 w 369622"/>
                  <a:gd name="connsiteY1532" fmla="*/ 374900 h 484273"/>
                  <a:gd name="connsiteX1533" fmla="*/ 56127 w 369622"/>
                  <a:gd name="connsiteY1533" fmla="*/ 374530 h 484273"/>
                  <a:gd name="connsiteX1534" fmla="*/ 56135 w 369622"/>
                  <a:gd name="connsiteY1534" fmla="*/ 374223 h 484273"/>
                  <a:gd name="connsiteX1535" fmla="*/ 56176 w 369622"/>
                  <a:gd name="connsiteY1535" fmla="*/ 373863 h 484273"/>
                  <a:gd name="connsiteX1536" fmla="*/ 56181 w 369622"/>
                  <a:gd name="connsiteY1536" fmla="*/ 373228 h 484273"/>
                  <a:gd name="connsiteX1537" fmla="*/ 56164 w 369622"/>
                  <a:gd name="connsiteY1537" fmla="*/ 372647 h 484273"/>
                  <a:gd name="connsiteX1538" fmla="*/ 56144 w 369622"/>
                  <a:gd name="connsiteY1538" fmla="*/ 372498 h 484273"/>
                  <a:gd name="connsiteX1539" fmla="*/ 56135 w 369622"/>
                  <a:gd name="connsiteY1539" fmla="*/ 371958 h 484273"/>
                  <a:gd name="connsiteX1540" fmla="*/ 56131 w 369622"/>
                  <a:gd name="connsiteY1540" fmla="*/ 371817 h 484273"/>
                  <a:gd name="connsiteX1541" fmla="*/ 56086 w 369622"/>
                  <a:gd name="connsiteY1541" fmla="*/ 371286 h 484273"/>
                  <a:gd name="connsiteX1542" fmla="*/ 56086 w 369622"/>
                  <a:gd name="connsiteY1542" fmla="*/ 371187 h 484273"/>
                  <a:gd name="connsiteX1543" fmla="*/ 56078 w 369622"/>
                  <a:gd name="connsiteY1543" fmla="*/ 370863 h 484273"/>
                  <a:gd name="connsiteX1544" fmla="*/ 56045 w 369622"/>
                  <a:gd name="connsiteY1544" fmla="*/ 370614 h 484273"/>
                  <a:gd name="connsiteX1545" fmla="*/ 56041 w 369622"/>
                  <a:gd name="connsiteY1545" fmla="*/ 370407 h 484273"/>
                  <a:gd name="connsiteX1546" fmla="*/ 55988 w 369622"/>
                  <a:gd name="connsiteY1546" fmla="*/ 370195 h 484273"/>
                  <a:gd name="connsiteX1547" fmla="*/ 55909 w 369622"/>
                  <a:gd name="connsiteY1547" fmla="*/ 369743 h 484273"/>
                  <a:gd name="connsiteX1548" fmla="*/ 55889 w 369622"/>
                  <a:gd name="connsiteY1548" fmla="*/ 369279 h 484273"/>
                  <a:gd name="connsiteX1549" fmla="*/ 55860 w 369622"/>
                  <a:gd name="connsiteY1549" fmla="*/ 369117 h 484273"/>
                  <a:gd name="connsiteX1550" fmla="*/ 55852 w 369622"/>
                  <a:gd name="connsiteY1550" fmla="*/ 368806 h 484273"/>
                  <a:gd name="connsiteX1551" fmla="*/ 55848 w 369622"/>
                  <a:gd name="connsiteY1551" fmla="*/ 368648 h 484273"/>
                  <a:gd name="connsiteX1552" fmla="*/ 55852 w 369622"/>
                  <a:gd name="connsiteY1552" fmla="*/ 368370 h 484273"/>
                  <a:gd name="connsiteX1553" fmla="*/ 55872 w 369622"/>
                  <a:gd name="connsiteY1553" fmla="*/ 368121 h 484273"/>
                  <a:gd name="connsiteX1554" fmla="*/ 55864 w 369622"/>
                  <a:gd name="connsiteY1554" fmla="*/ 367893 h 484273"/>
                  <a:gd name="connsiteX1555" fmla="*/ 55864 w 369622"/>
                  <a:gd name="connsiteY1555" fmla="*/ 367569 h 484273"/>
                  <a:gd name="connsiteX1556" fmla="*/ 56021 w 369622"/>
                  <a:gd name="connsiteY1556" fmla="*/ 366872 h 484273"/>
                  <a:gd name="connsiteX1557" fmla="*/ 56131 w 369622"/>
                  <a:gd name="connsiteY1557" fmla="*/ 366250 h 484273"/>
                  <a:gd name="connsiteX1558" fmla="*/ 56176 w 369622"/>
                  <a:gd name="connsiteY1558" fmla="*/ 365877 h 484273"/>
                  <a:gd name="connsiteX1559" fmla="*/ 56242 w 369622"/>
                  <a:gd name="connsiteY1559" fmla="*/ 365445 h 484273"/>
                  <a:gd name="connsiteX1560" fmla="*/ 56287 w 369622"/>
                  <a:gd name="connsiteY1560" fmla="*/ 365055 h 484273"/>
                  <a:gd name="connsiteX1561" fmla="*/ 56366 w 369622"/>
                  <a:gd name="connsiteY1561" fmla="*/ 362620 h 484273"/>
                  <a:gd name="connsiteX1562" fmla="*/ 56106 w 369622"/>
                  <a:gd name="connsiteY1562" fmla="*/ 361969 h 484273"/>
                  <a:gd name="connsiteX1563" fmla="*/ 55761 w 369622"/>
                  <a:gd name="connsiteY1563" fmla="*/ 361123 h 484273"/>
                  <a:gd name="connsiteX1564" fmla="*/ 55384 w 369622"/>
                  <a:gd name="connsiteY1564" fmla="*/ 360206 h 484273"/>
                  <a:gd name="connsiteX1565" fmla="*/ 55034 w 369622"/>
                  <a:gd name="connsiteY1565" fmla="*/ 359339 h 484273"/>
                  <a:gd name="connsiteX1566" fmla="*/ 54776 w 369622"/>
                  <a:gd name="connsiteY1566" fmla="*/ 358721 h 484273"/>
                  <a:gd name="connsiteX1567" fmla="*/ 54472 w 369622"/>
                  <a:gd name="connsiteY1567" fmla="*/ 358015 h 484273"/>
                  <a:gd name="connsiteX1568" fmla="*/ 54393 w 369622"/>
                  <a:gd name="connsiteY1568" fmla="*/ 357825 h 484273"/>
                  <a:gd name="connsiteX1569" fmla="*/ 54385 w 369622"/>
                  <a:gd name="connsiteY1569" fmla="*/ 357385 h 484273"/>
                  <a:gd name="connsiteX1570" fmla="*/ 54365 w 369622"/>
                  <a:gd name="connsiteY1570" fmla="*/ 357003 h 484273"/>
                  <a:gd name="connsiteX1571" fmla="*/ 54360 w 369622"/>
                  <a:gd name="connsiteY1571" fmla="*/ 356111 h 484273"/>
                  <a:gd name="connsiteX1572" fmla="*/ 54340 w 369622"/>
                  <a:gd name="connsiteY1572" fmla="*/ 355970 h 484273"/>
                  <a:gd name="connsiteX1573" fmla="*/ 54266 w 369622"/>
                  <a:gd name="connsiteY1573" fmla="*/ 355763 h 484273"/>
                  <a:gd name="connsiteX1574" fmla="*/ 53921 w 369622"/>
                  <a:gd name="connsiteY1574" fmla="*/ 355249 h 484273"/>
                  <a:gd name="connsiteX1575" fmla="*/ 53358 w 369622"/>
                  <a:gd name="connsiteY1575" fmla="*/ 354846 h 484273"/>
                  <a:gd name="connsiteX1576" fmla="*/ 52952 w 369622"/>
                  <a:gd name="connsiteY1576" fmla="*/ 354307 h 484273"/>
                  <a:gd name="connsiteX1577" fmla="*/ 52656 w 369622"/>
                  <a:gd name="connsiteY1577" fmla="*/ 353539 h 484273"/>
                  <a:gd name="connsiteX1578" fmla="*/ 52093 w 369622"/>
                  <a:gd name="connsiteY1578" fmla="*/ 352241 h 484273"/>
                  <a:gd name="connsiteX1579" fmla="*/ 51982 w 369622"/>
                  <a:gd name="connsiteY1579" fmla="*/ 352071 h 484273"/>
                  <a:gd name="connsiteX1580" fmla="*/ 51765 w 369622"/>
                  <a:gd name="connsiteY1580" fmla="*/ 351585 h 484273"/>
                  <a:gd name="connsiteX1581" fmla="*/ 51083 w 369622"/>
                  <a:gd name="connsiteY1581" fmla="*/ 350212 h 484273"/>
                  <a:gd name="connsiteX1582" fmla="*/ 50561 w 369622"/>
                  <a:gd name="connsiteY1582" fmla="*/ 349146 h 484273"/>
                  <a:gd name="connsiteX1583" fmla="*/ 50183 w 369622"/>
                  <a:gd name="connsiteY1583" fmla="*/ 348404 h 484273"/>
                  <a:gd name="connsiteX1584" fmla="*/ 49821 w 369622"/>
                  <a:gd name="connsiteY1584" fmla="*/ 347582 h 484273"/>
                  <a:gd name="connsiteX1585" fmla="*/ 49468 w 369622"/>
                  <a:gd name="connsiteY1585" fmla="*/ 346757 h 484273"/>
                  <a:gd name="connsiteX1586" fmla="*/ 49406 w 369622"/>
                  <a:gd name="connsiteY1586" fmla="*/ 346417 h 484273"/>
                  <a:gd name="connsiteX1587" fmla="*/ 49316 w 369622"/>
                  <a:gd name="connsiteY1587" fmla="*/ 346093 h 484273"/>
                  <a:gd name="connsiteX1588" fmla="*/ 49189 w 369622"/>
                  <a:gd name="connsiteY1588" fmla="*/ 345724 h 484273"/>
                  <a:gd name="connsiteX1589" fmla="*/ 48848 w 369622"/>
                  <a:gd name="connsiteY1589" fmla="*/ 344794 h 484273"/>
                  <a:gd name="connsiteX1590" fmla="*/ 48716 w 369622"/>
                  <a:gd name="connsiteY1590" fmla="*/ 344483 h 484273"/>
                  <a:gd name="connsiteX1591" fmla="*/ 48531 w 369622"/>
                  <a:gd name="connsiteY1591" fmla="*/ 343985 h 484273"/>
                  <a:gd name="connsiteX1592" fmla="*/ 48269 w 369622"/>
                  <a:gd name="connsiteY1592" fmla="*/ 343255 h 484273"/>
                  <a:gd name="connsiteX1593" fmla="*/ 47833 w 369622"/>
                  <a:gd name="connsiteY1593" fmla="*/ 342131 h 484273"/>
                  <a:gd name="connsiteX1594" fmla="*/ 47570 w 369622"/>
                  <a:gd name="connsiteY1594" fmla="*/ 341135 h 484273"/>
                  <a:gd name="connsiteX1595" fmla="*/ 47431 w 369622"/>
                  <a:gd name="connsiteY1595" fmla="*/ 340343 h 484273"/>
                  <a:gd name="connsiteX1596" fmla="*/ 47341 w 369622"/>
                  <a:gd name="connsiteY1596" fmla="*/ 339866 h 484273"/>
                  <a:gd name="connsiteX1597" fmla="*/ 47341 w 369622"/>
                  <a:gd name="connsiteY1597" fmla="*/ 339210 h 484273"/>
                  <a:gd name="connsiteX1598" fmla="*/ 47328 w 369622"/>
                  <a:gd name="connsiteY1598" fmla="*/ 338845 h 484273"/>
                  <a:gd name="connsiteX1599" fmla="*/ 47320 w 369622"/>
                  <a:gd name="connsiteY1599" fmla="*/ 338596 h 484273"/>
                  <a:gd name="connsiteX1600" fmla="*/ 47381 w 369622"/>
                  <a:gd name="connsiteY1600" fmla="*/ 337974 h 484273"/>
                  <a:gd name="connsiteX1601" fmla="*/ 47484 w 369622"/>
                  <a:gd name="connsiteY1601" fmla="*/ 337489 h 484273"/>
                  <a:gd name="connsiteX1602" fmla="*/ 47677 w 369622"/>
                  <a:gd name="connsiteY1602" fmla="*/ 336809 h 484273"/>
                  <a:gd name="connsiteX1603" fmla="*/ 47776 w 369622"/>
                  <a:gd name="connsiteY1603" fmla="*/ 336410 h 484273"/>
                  <a:gd name="connsiteX1604" fmla="*/ 47932 w 369622"/>
                  <a:gd name="connsiteY1604" fmla="*/ 335921 h 484273"/>
                  <a:gd name="connsiteX1605" fmla="*/ 48162 w 369622"/>
                  <a:gd name="connsiteY1605" fmla="*/ 335353 h 484273"/>
                  <a:gd name="connsiteX1606" fmla="*/ 48536 w 369622"/>
                  <a:gd name="connsiteY1606" fmla="*/ 334668 h 484273"/>
                  <a:gd name="connsiteX1607" fmla="*/ 48675 w 369622"/>
                  <a:gd name="connsiteY1607" fmla="*/ 334411 h 484273"/>
                  <a:gd name="connsiteX1608" fmla="*/ 48996 w 369622"/>
                  <a:gd name="connsiteY1608" fmla="*/ 333872 h 484273"/>
                  <a:gd name="connsiteX1609" fmla="*/ 49406 w 369622"/>
                  <a:gd name="connsiteY1609" fmla="*/ 333183 h 484273"/>
                  <a:gd name="connsiteX1610" fmla="*/ 50129 w 369622"/>
                  <a:gd name="connsiteY1610" fmla="*/ 332287 h 484273"/>
                  <a:gd name="connsiteX1611" fmla="*/ 50281 w 369622"/>
                  <a:gd name="connsiteY1611" fmla="*/ 332100 h 484273"/>
                  <a:gd name="connsiteX1612" fmla="*/ 50417 w 369622"/>
                  <a:gd name="connsiteY1612" fmla="*/ 331893 h 484273"/>
                  <a:gd name="connsiteX1613" fmla="*/ 50857 w 369622"/>
                  <a:gd name="connsiteY1613" fmla="*/ 331478 h 484273"/>
                  <a:gd name="connsiteX1614" fmla="*/ 51309 w 369622"/>
                  <a:gd name="connsiteY1614" fmla="*/ 331046 h 484273"/>
                  <a:gd name="connsiteX1615" fmla="*/ 51658 w 369622"/>
                  <a:gd name="connsiteY1615" fmla="*/ 330652 h 484273"/>
                  <a:gd name="connsiteX1616" fmla="*/ 52229 w 369622"/>
                  <a:gd name="connsiteY1616" fmla="*/ 330059 h 484273"/>
                  <a:gd name="connsiteX1617" fmla="*/ 52726 w 369622"/>
                  <a:gd name="connsiteY1617" fmla="*/ 329570 h 484273"/>
                  <a:gd name="connsiteX1618" fmla="*/ 53260 w 369622"/>
                  <a:gd name="connsiteY1618" fmla="*/ 329051 h 484273"/>
                  <a:gd name="connsiteX1619" fmla="*/ 53699 w 369622"/>
                  <a:gd name="connsiteY1619" fmla="*/ 328582 h 484273"/>
                  <a:gd name="connsiteX1620" fmla="*/ 54180 w 369622"/>
                  <a:gd name="connsiteY1620" fmla="*/ 328114 h 484273"/>
                  <a:gd name="connsiteX1621" fmla="*/ 54989 w 369622"/>
                  <a:gd name="connsiteY1621" fmla="*/ 327242 h 484273"/>
                  <a:gd name="connsiteX1622" fmla="*/ 55474 w 369622"/>
                  <a:gd name="connsiteY1622" fmla="*/ 326765 h 484273"/>
                  <a:gd name="connsiteX1623" fmla="*/ 56328 w 369622"/>
                  <a:gd name="connsiteY1623" fmla="*/ 325882 h 484273"/>
                  <a:gd name="connsiteX1624" fmla="*/ 56940 w 369622"/>
                  <a:gd name="connsiteY1624" fmla="*/ 325504 h 484273"/>
                  <a:gd name="connsiteX1625" fmla="*/ 57183 w 369622"/>
                  <a:gd name="connsiteY1625" fmla="*/ 325504 h 484273"/>
                  <a:gd name="connsiteX1626" fmla="*/ 57635 w 369622"/>
                  <a:gd name="connsiteY1626" fmla="*/ 325450 h 484273"/>
                  <a:gd name="connsiteX1627" fmla="*/ 58641 w 369622"/>
                  <a:gd name="connsiteY1627" fmla="*/ 325351 h 484273"/>
                  <a:gd name="connsiteX1628" fmla="*/ 59200 w 369622"/>
                  <a:gd name="connsiteY1628" fmla="*/ 325288 h 484273"/>
                  <a:gd name="connsiteX1629" fmla="*/ 59906 w 369622"/>
                  <a:gd name="connsiteY1629" fmla="*/ 325222 h 484273"/>
                  <a:gd name="connsiteX1630" fmla="*/ 60835 w 369622"/>
                  <a:gd name="connsiteY1630" fmla="*/ 325131 h 484273"/>
                  <a:gd name="connsiteX1631" fmla="*/ 61644 w 369622"/>
                  <a:gd name="connsiteY1631" fmla="*/ 325143 h 484273"/>
                  <a:gd name="connsiteX1632" fmla="*/ 63193 w 369622"/>
                  <a:gd name="connsiteY1632" fmla="*/ 325114 h 484273"/>
                  <a:gd name="connsiteX1633" fmla="*/ 64590 w 369622"/>
                  <a:gd name="connsiteY1633" fmla="*/ 325131 h 484273"/>
                  <a:gd name="connsiteX1634" fmla="*/ 64877 w 369622"/>
                  <a:gd name="connsiteY1634" fmla="*/ 325160 h 484273"/>
                  <a:gd name="connsiteX1635" fmla="*/ 65317 w 369622"/>
                  <a:gd name="connsiteY1635" fmla="*/ 325172 h 484273"/>
                  <a:gd name="connsiteX1636" fmla="*/ 65801 w 369622"/>
                  <a:gd name="connsiteY1636" fmla="*/ 325160 h 484273"/>
                  <a:gd name="connsiteX1637" fmla="*/ 66393 w 369622"/>
                  <a:gd name="connsiteY1637" fmla="*/ 325226 h 484273"/>
                  <a:gd name="connsiteX1638" fmla="*/ 67285 w 369622"/>
                  <a:gd name="connsiteY1638" fmla="*/ 325201 h 484273"/>
                  <a:gd name="connsiteX1639" fmla="*/ 67794 w 369622"/>
                  <a:gd name="connsiteY1639" fmla="*/ 325180 h 484273"/>
                  <a:gd name="connsiteX1640" fmla="*/ 68439 w 369622"/>
                  <a:gd name="connsiteY1640" fmla="*/ 324990 h 484273"/>
                  <a:gd name="connsiteX1641" fmla="*/ 68956 w 369622"/>
                  <a:gd name="connsiteY1641" fmla="*/ 324766 h 484273"/>
                  <a:gd name="connsiteX1642" fmla="*/ 69568 w 369622"/>
                  <a:gd name="connsiteY1642" fmla="*/ 324467 h 484273"/>
                  <a:gd name="connsiteX1643" fmla="*/ 69864 w 369622"/>
                  <a:gd name="connsiteY1643" fmla="*/ 324305 h 484273"/>
                  <a:gd name="connsiteX1644" fmla="*/ 70246 w 369622"/>
                  <a:gd name="connsiteY1644" fmla="*/ 324110 h 484273"/>
                  <a:gd name="connsiteX1645" fmla="*/ 70661 w 369622"/>
                  <a:gd name="connsiteY1645" fmla="*/ 323907 h 484273"/>
                  <a:gd name="connsiteX1646" fmla="*/ 71733 w 369622"/>
                  <a:gd name="connsiteY1646" fmla="*/ 323339 h 484273"/>
                  <a:gd name="connsiteX1647" fmla="*/ 72087 w 369622"/>
                  <a:gd name="connsiteY1647" fmla="*/ 323131 h 484273"/>
                  <a:gd name="connsiteX1648" fmla="*/ 72501 w 369622"/>
                  <a:gd name="connsiteY1648" fmla="*/ 322953 h 484273"/>
                  <a:gd name="connsiteX1649" fmla="*/ 74457 w 369622"/>
                  <a:gd name="connsiteY1649" fmla="*/ 321920 h 484273"/>
                  <a:gd name="connsiteX1650" fmla="*/ 75160 w 369622"/>
                  <a:gd name="connsiteY1650" fmla="*/ 321571 h 484273"/>
                  <a:gd name="connsiteX1651" fmla="*/ 75595 w 369622"/>
                  <a:gd name="connsiteY1651" fmla="*/ 321347 h 484273"/>
                  <a:gd name="connsiteX1652" fmla="*/ 76285 w 369622"/>
                  <a:gd name="connsiteY1652" fmla="*/ 320953 h 484273"/>
                  <a:gd name="connsiteX1653" fmla="*/ 76634 w 369622"/>
                  <a:gd name="connsiteY1653" fmla="*/ 320725 h 484273"/>
                  <a:gd name="connsiteX1654" fmla="*/ 76897 w 369622"/>
                  <a:gd name="connsiteY1654" fmla="*/ 320514 h 484273"/>
                  <a:gd name="connsiteX1655" fmla="*/ 77189 w 369622"/>
                  <a:gd name="connsiteY1655" fmla="*/ 320269 h 484273"/>
                  <a:gd name="connsiteX1656" fmla="*/ 77702 w 369622"/>
                  <a:gd name="connsiteY1656" fmla="*/ 319846 h 484273"/>
                  <a:gd name="connsiteX1657" fmla="*/ 78355 w 369622"/>
                  <a:gd name="connsiteY1657" fmla="*/ 319306 h 484273"/>
                  <a:gd name="connsiteX1658" fmla="*/ 78590 w 369622"/>
                  <a:gd name="connsiteY1658" fmla="*/ 319124 h 484273"/>
                  <a:gd name="connsiteX1659" fmla="*/ 79197 w 369622"/>
                  <a:gd name="connsiteY1659" fmla="*/ 318348 h 484273"/>
                  <a:gd name="connsiteX1660" fmla="*/ 79571 w 369622"/>
                  <a:gd name="connsiteY1660" fmla="*/ 317755 h 484273"/>
                  <a:gd name="connsiteX1661" fmla="*/ 79732 w 369622"/>
                  <a:gd name="connsiteY1661" fmla="*/ 317514 h 484273"/>
                  <a:gd name="connsiteX1662" fmla="*/ 79904 w 369622"/>
                  <a:gd name="connsiteY1662" fmla="*/ 317265 h 484273"/>
                  <a:gd name="connsiteX1663" fmla="*/ 80143 w 369622"/>
                  <a:gd name="connsiteY1663" fmla="*/ 316929 h 484273"/>
                  <a:gd name="connsiteX1664" fmla="*/ 80459 w 369622"/>
                  <a:gd name="connsiteY1664" fmla="*/ 316535 h 484273"/>
                  <a:gd name="connsiteX1665" fmla="*/ 81510 w 369622"/>
                  <a:gd name="connsiteY1665" fmla="*/ 315274 h 484273"/>
                  <a:gd name="connsiteX1666" fmla="*/ 81732 w 369622"/>
                  <a:gd name="connsiteY1666" fmla="*/ 314930 h 484273"/>
                  <a:gd name="connsiteX1667" fmla="*/ 81761 w 369622"/>
                  <a:gd name="connsiteY1667" fmla="*/ 314681 h 484273"/>
                  <a:gd name="connsiteX1668" fmla="*/ 82521 w 369622"/>
                  <a:gd name="connsiteY1668" fmla="*/ 313893 h 484273"/>
                  <a:gd name="connsiteX1669" fmla="*/ 82693 w 369622"/>
                  <a:gd name="connsiteY1669" fmla="*/ 313722 h 484273"/>
                  <a:gd name="connsiteX1670" fmla="*/ 83059 w 369622"/>
                  <a:gd name="connsiteY1670" fmla="*/ 313366 h 484273"/>
                  <a:gd name="connsiteX1671" fmla="*/ 84066 w 369622"/>
                  <a:gd name="connsiteY1671" fmla="*/ 312200 h 484273"/>
                  <a:gd name="connsiteX1672" fmla="*/ 84370 w 369622"/>
                  <a:gd name="connsiteY1672" fmla="*/ 311727 h 484273"/>
                  <a:gd name="connsiteX1673" fmla="*/ 84423 w 369622"/>
                  <a:gd name="connsiteY1673" fmla="*/ 311644 h 484273"/>
                  <a:gd name="connsiteX1674" fmla="*/ 84530 w 369622"/>
                  <a:gd name="connsiteY1674" fmla="*/ 311433 h 484273"/>
                  <a:gd name="connsiteX1675" fmla="*/ 84673 w 369622"/>
                  <a:gd name="connsiteY1675" fmla="*/ 311088 h 484273"/>
                  <a:gd name="connsiteX1676" fmla="*/ 84916 w 369622"/>
                  <a:gd name="connsiteY1676" fmla="*/ 310487 h 484273"/>
                  <a:gd name="connsiteX1677" fmla="*/ 85002 w 369622"/>
                  <a:gd name="connsiteY1677" fmla="*/ 310254 h 484273"/>
                  <a:gd name="connsiteX1678" fmla="*/ 85162 w 369622"/>
                  <a:gd name="connsiteY1678" fmla="*/ 309885 h 484273"/>
                  <a:gd name="connsiteX1679" fmla="*/ 85322 w 369622"/>
                  <a:gd name="connsiteY1679" fmla="*/ 309491 h 484273"/>
                  <a:gd name="connsiteX1680" fmla="*/ 85635 w 369622"/>
                  <a:gd name="connsiteY1680" fmla="*/ 308761 h 484273"/>
                  <a:gd name="connsiteX1681" fmla="*/ 85803 w 369622"/>
                  <a:gd name="connsiteY1681" fmla="*/ 308442 h 484273"/>
                  <a:gd name="connsiteX1682" fmla="*/ 86391 w 369622"/>
                  <a:gd name="connsiteY1682" fmla="*/ 306786 h 484273"/>
                  <a:gd name="connsiteX1683" fmla="*/ 86440 w 369622"/>
                  <a:gd name="connsiteY1683" fmla="*/ 306595 h 484273"/>
                  <a:gd name="connsiteX1684" fmla="*/ 86690 w 369622"/>
                  <a:gd name="connsiteY1684" fmla="*/ 305803 h 484273"/>
                  <a:gd name="connsiteX1685" fmla="*/ 86883 w 369622"/>
                  <a:gd name="connsiteY1685" fmla="*/ 305168 h 484273"/>
                  <a:gd name="connsiteX1686" fmla="*/ 87060 w 369622"/>
                  <a:gd name="connsiteY1686" fmla="*/ 304509 h 484273"/>
                  <a:gd name="connsiteX1687" fmla="*/ 87195 w 369622"/>
                  <a:gd name="connsiteY1687" fmla="*/ 303513 h 484273"/>
                  <a:gd name="connsiteX1688" fmla="*/ 87216 w 369622"/>
                  <a:gd name="connsiteY1688" fmla="*/ 303343 h 484273"/>
                  <a:gd name="connsiteX1689" fmla="*/ 87261 w 369622"/>
                  <a:gd name="connsiteY1689" fmla="*/ 302559 h 484273"/>
                  <a:gd name="connsiteX1690" fmla="*/ 87294 w 369622"/>
                  <a:gd name="connsiteY1690" fmla="*/ 302086 h 484273"/>
                  <a:gd name="connsiteX1691" fmla="*/ 87311 w 369622"/>
                  <a:gd name="connsiteY1691" fmla="*/ 301887 h 484273"/>
                  <a:gd name="connsiteX1692" fmla="*/ 87356 w 369622"/>
                  <a:gd name="connsiteY1692" fmla="*/ 301024 h 484273"/>
                  <a:gd name="connsiteX1693" fmla="*/ 87418 w 369622"/>
                  <a:gd name="connsiteY1693" fmla="*/ 300057 h 484273"/>
                  <a:gd name="connsiteX1694" fmla="*/ 87089 w 369622"/>
                  <a:gd name="connsiteY1694" fmla="*/ 298759 h 484273"/>
                  <a:gd name="connsiteX1695" fmla="*/ 86608 w 369622"/>
                  <a:gd name="connsiteY1695" fmla="*/ 297527 h 484273"/>
                  <a:gd name="connsiteX1696" fmla="*/ 86391 w 369622"/>
                  <a:gd name="connsiteY1696" fmla="*/ 296996 h 484273"/>
                  <a:gd name="connsiteX1697" fmla="*/ 86304 w 369622"/>
                  <a:gd name="connsiteY1697" fmla="*/ 296718 h 484273"/>
                  <a:gd name="connsiteX1698" fmla="*/ 85939 w 369622"/>
                  <a:gd name="connsiteY1698" fmla="*/ 295677 h 484273"/>
                  <a:gd name="connsiteX1699" fmla="*/ 85877 w 369622"/>
                  <a:gd name="connsiteY1699" fmla="*/ 295432 h 484273"/>
                  <a:gd name="connsiteX1700" fmla="*/ 85750 w 369622"/>
                  <a:gd name="connsiteY1700" fmla="*/ 294934 h 484273"/>
                  <a:gd name="connsiteX1701" fmla="*/ 85684 w 369622"/>
                  <a:gd name="connsiteY1701" fmla="*/ 294524 h 484273"/>
                  <a:gd name="connsiteX1702" fmla="*/ 85643 w 369622"/>
                  <a:gd name="connsiteY1702" fmla="*/ 293557 h 484273"/>
                  <a:gd name="connsiteX1703" fmla="*/ 85688 w 369622"/>
                  <a:gd name="connsiteY1703" fmla="*/ 292690 h 484273"/>
                  <a:gd name="connsiteX1704" fmla="*/ 85742 w 369622"/>
                  <a:gd name="connsiteY1704" fmla="*/ 292395 h 484273"/>
                  <a:gd name="connsiteX1705" fmla="*/ 85877 w 369622"/>
                  <a:gd name="connsiteY1705" fmla="*/ 291325 h 484273"/>
                  <a:gd name="connsiteX1706" fmla="*/ 85918 w 369622"/>
                  <a:gd name="connsiteY1706" fmla="*/ 291114 h 484273"/>
                  <a:gd name="connsiteX1707" fmla="*/ 86247 w 369622"/>
                  <a:gd name="connsiteY1707" fmla="*/ 289823 h 484273"/>
                  <a:gd name="connsiteX1708" fmla="*/ 86678 w 369622"/>
                  <a:gd name="connsiteY1708" fmla="*/ 288048 h 484273"/>
                  <a:gd name="connsiteX1709" fmla="*/ 86797 w 369622"/>
                  <a:gd name="connsiteY1709" fmla="*/ 287521 h 484273"/>
                  <a:gd name="connsiteX1710" fmla="*/ 86999 w 369622"/>
                  <a:gd name="connsiteY1710" fmla="*/ 286679 h 484273"/>
                  <a:gd name="connsiteX1711" fmla="*/ 87261 w 369622"/>
                  <a:gd name="connsiteY1711" fmla="*/ 285700 h 484273"/>
                  <a:gd name="connsiteX1712" fmla="*/ 87336 w 369622"/>
                  <a:gd name="connsiteY1712" fmla="*/ 285409 h 484273"/>
                  <a:gd name="connsiteX1713" fmla="*/ 87520 w 369622"/>
                  <a:gd name="connsiteY1713" fmla="*/ 284758 h 484273"/>
                  <a:gd name="connsiteX1714" fmla="*/ 87602 w 369622"/>
                  <a:gd name="connsiteY1714" fmla="*/ 284480 h 484273"/>
                  <a:gd name="connsiteX1715" fmla="*/ 87709 w 369622"/>
                  <a:gd name="connsiteY1715" fmla="*/ 284098 h 484273"/>
                  <a:gd name="connsiteX1716" fmla="*/ 87746 w 369622"/>
                  <a:gd name="connsiteY1716" fmla="*/ 283999 h 484273"/>
                  <a:gd name="connsiteX1717" fmla="*/ 88013 w 369622"/>
                  <a:gd name="connsiteY1717" fmla="*/ 283148 h 484273"/>
                  <a:gd name="connsiteX1718" fmla="*/ 88108 w 369622"/>
                  <a:gd name="connsiteY1718" fmla="*/ 282671 h 484273"/>
                  <a:gd name="connsiteX1719" fmla="*/ 88141 w 369622"/>
                  <a:gd name="connsiteY1719" fmla="*/ 281651 h 484273"/>
                  <a:gd name="connsiteX1720" fmla="*/ 88186 w 369622"/>
                  <a:gd name="connsiteY1720" fmla="*/ 280896 h 484273"/>
                  <a:gd name="connsiteX1721" fmla="*/ 88239 w 369622"/>
                  <a:gd name="connsiteY1721" fmla="*/ 279348 h 484273"/>
                  <a:gd name="connsiteX1722" fmla="*/ 88297 w 369622"/>
                  <a:gd name="connsiteY1722" fmla="*/ 277619 h 484273"/>
                  <a:gd name="connsiteX1723" fmla="*/ 88367 w 369622"/>
                  <a:gd name="connsiteY1723" fmla="*/ 275503 h 484273"/>
                  <a:gd name="connsiteX1724" fmla="*/ 88387 w 369622"/>
                  <a:gd name="connsiteY1724" fmla="*/ 274955 h 484273"/>
                  <a:gd name="connsiteX1725" fmla="*/ 88428 w 369622"/>
                  <a:gd name="connsiteY1725" fmla="*/ 273665 h 484273"/>
                  <a:gd name="connsiteX1726" fmla="*/ 88436 w 369622"/>
                  <a:gd name="connsiteY1726" fmla="*/ 273097 h 484273"/>
                  <a:gd name="connsiteX1727" fmla="*/ 88461 w 369622"/>
                  <a:gd name="connsiteY1727" fmla="*/ 272785 h 484273"/>
                  <a:gd name="connsiteX1728" fmla="*/ 88457 w 369622"/>
                  <a:gd name="connsiteY1728" fmla="*/ 272014 h 484273"/>
                  <a:gd name="connsiteX1729" fmla="*/ 88436 w 369622"/>
                  <a:gd name="connsiteY1729" fmla="*/ 271450 h 484273"/>
                  <a:gd name="connsiteX1730" fmla="*/ 88424 w 369622"/>
                  <a:gd name="connsiteY1730" fmla="*/ 271213 h 484273"/>
                  <a:gd name="connsiteX1731" fmla="*/ 88387 w 369622"/>
                  <a:gd name="connsiteY1731" fmla="*/ 270898 h 484273"/>
                  <a:gd name="connsiteX1732" fmla="*/ 88350 w 369622"/>
                  <a:gd name="connsiteY1732" fmla="*/ 270554 h 484273"/>
                  <a:gd name="connsiteX1733" fmla="*/ 87644 w 369622"/>
                  <a:gd name="connsiteY1733" fmla="*/ 267940 h 484273"/>
                  <a:gd name="connsiteX1734" fmla="*/ 87574 w 369622"/>
                  <a:gd name="connsiteY1734" fmla="*/ 267679 h 484273"/>
                  <a:gd name="connsiteX1735" fmla="*/ 87393 w 369622"/>
                  <a:gd name="connsiteY1735" fmla="*/ 267135 h 484273"/>
                  <a:gd name="connsiteX1736" fmla="*/ 87274 w 369622"/>
                  <a:gd name="connsiteY1736" fmla="*/ 266787 h 484273"/>
                  <a:gd name="connsiteX1737" fmla="*/ 87195 w 369622"/>
                  <a:gd name="connsiteY1737" fmla="*/ 266546 h 484273"/>
                  <a:gd name="connsiteX1738" fmla="*/ 87155 w 369622"/>
                  <a:gd name="connsiteY1738" fmla="*/ 266165 h 484273"/>
                  <a:gd name="connsiteX1739" fmla="*/ 87183 w 369622"/>
                  <a:gd name="connsiteY1739" fmla="*/ 265754 h 484273"/>
                  <a:gd name="connsiteX1740" fmla="*/ 87105 w 369622"/>
                  <a:gd name="connsiteY1740" fmla="*/ 265231 h 484273"/>
                  <a:gd name="connsiteX1741" fmla="*/ 87035 w 369622"/>
                  <a:gd name="connsiteY1741" fmla="*/ 264663 h 484273"/>
                  <a:gd name="connsiteX1742" fmla="*/ 86896 w 369622"/>
                  <a:gd name="connsiteY1742" fmla="*/ 263858 h 484273"/>
                  <a:gd name="connsiteX1743" fmla="*/ 86818 w 369622"/>
                  <a:gd name="connsiteY1743" fmla="*/ 263530 h 484273"/>
                  <a:gd name="connsiteX1744" fmla="*/ 86662 w 369622"/>
                  <a:gd name="connsiteY1744" fmla="*/ 263024 h 484273"/>
                  <a:gd name="connsiteX1745" fmla="*/ 86399 w 369622"/>
                  <a:gd name="connsiteY1745" fmla="*/ 262145 h 484273"/>
                  <a:gd name="connsiteX1746" fmla="*/ 86267 w 369622"/>
                  <a:gd name="connsiteY1746" fmla="*/ 261755 h 484273"/>
                  <a:gd name="connsiteX1747" fmla="*/ 85959 w 369622"/>
                  <a:gd name="connsiteY1747" fmla="*/ 260900 h 484273"/>
                  <a:gd name="connsiteX1748" fmla="*/ 85569 w 369622"/>
                  <a:gd name="connsiteY1748" fmla="*/ 259830 h 484273"/>
                  <a:gd name="connsiteX1749" fmla="*/ 85417 w 369622"/>
                  <a:gd name="connsiteY1749" fmla="*/ 259411 h 484273"/>
                  <a:gd name="connsiteX1750" fmla="*/ 85314 w 369622"/>
                  <a:gd name="connsiteY1750" fmla="*/ 259204 h 484273"/>
                  <a:gd name="connsiteX1751" fmla="*/ 85047 w 369622"/>
                  <a:gd name="connsiteY1751" fmla="*/ 258561 h 484273"/>
                  <a:gd name="connsiteX1752" fmla="*/ 84764 w 369622"/>
                  <a:gd name="connsiteY1752" fmla="*/ 257963 h 484273"/>
                  <a:gd name="connsiteX1753" fmla="*/ 84542 w 369622"/>
                  <a:gd name="connsiteY1753" fmla="*/ 257474 h 484273"/>
                  <a:gd name="connsiteX1754" fmla="*/ 84435 w 369622"/>
                  <a:gd name="connsiteY1754" fmla="*/ 257208 h 484273"/>
                  <a:gd name="connsiteX1755" fmla="*/ 84345 w 369622"/>
                  <a:gd name="connsiteY1755" fmla="*/ 257001 h 484273"/>
                  <a:gd name="connsiteX1756" fmla="*/ 84275 w 369622"/>
                  <a:gd name="connsiteY1756" fmla="*/ 256822 h 484273"/>
                  <a:gd name="connsiteX1757" fmla="*/ 84180 w 369622"/>
                  <a:gd name="connsiteY1757" fmla="*/ 256532 h 484273"/>
                  <a:gd name="connsiteX1758" fmla="*/ 84020 w 369622"/>
                  <a:gd name="connsiteY1758" fmla="*/ 256018 h 484273"/>
                  <a:gd name="connsiteX1759" fmla="*/ 83597 w 369622"/>
                  <a:gd name="connsiteY1759" fmla="*/ 254528 h 484273"/>
                  <a:gd name="connsiteX1760" fmla="*/ 82923 w 369622"/>
                  <a:gd name="connsiteY1760" fmla="*/ 252471 h 484273"/>
                  <a:gd name="connsiteX1761" fmla="*/ 82677 w 369622"/>
                  <a:gd name="connsiteY1761" fmla="*/ 251910 h 484273"/>
                  <a:gd name="connsiteX1762" fmla="*/ 82430 w 369622"/>
                  <a:gd name="connsiteY1762" fmla="*/ 251425 h 484273"/>
                  <a:gd name="connsiteX1763" fmla="*/ 82336 w 369622"/>
                  <a:gd name="connsiteY1763" fmla="*/ 251197 h 484273"/>
                  <a:gd name="connsiteX1764" fmla="*/ 82032 w 369622"/>
                  <a:gd name="connsiteY1764" fmla="*/ 250533 h 484273"/>
                  <a:gd name="connsiteX1765" fmla="*/ 81921 w 369622"/>
                  <a:gd name="connsiteY1765" fmla="*/ 250314 h 484273"/>
                  <a:gd name="connsiteX1766" fmla="*/ 81699 w 369622"/>
                  <a:gd name="connsiteY1766" fmla="*/ 249766 h 484273"/>
                  <a:gd name="connsiteX1767" fmla="*/ 81445 w 369622"/>
                  <a:gd name="connsiteY1767" fmla="*/ 249218 h 484273"/>
                  <a:gd name="connsiteX1768" fmla="*/ 81359 w 369622"/>
                  <a:gd name="connsiteY1768" fmla="*/ 249027 h 484273"/>
                  <a:gd name="connsiteX1769" fmla="*/ 81145 w 369622"/>
                  <a:gd name="connsiteY1769" fmla="*/ 248567 h 484273"/>
                  <a:gd name="connsiteX1770" fmla="*/ 80578 w 369622"/>
                  <a:gd name="connsiteY1770" fmla="*/ 247281 h 484273"/>
                  <a:gd name="connsiteX1771" fmla="*/ 80360 w 369622"/>
                  <a:gd name="connsiteY1771" fmla="*/ 246825 h 484273"/>
                  <a:gd name="connsiteX1772" fmla="*/ 80216 w 369622"/>
                  <a:gd name="connsiteY1772" fmla="*/ 246584 h 484273"/>
                  <a:gd name="connsiteX1773" fmla="*/ 79374 w 369622"/>
                  <a:gd name="connsiteY1773" fmla="*/ 245215 h 484273"/>
                  <a:gd name="connsiteX1774" fmla="*/ 78910 w 369622"/>
                  <a:gd name="connsiteY1774" fmla="*/ 244489 h 484273"/>
                  <a:gd name="connsiteX1775" fmla="*/ 78495 w 369622"/>
                  <a:gd name="connsiteY1775" fmla="*/ 243825 h 484273"/>
                  <a:gd name="connsiteX1776" fmla="*/ 78257 w 369622"/>
                  <a:gd name="connsiteY1776" fmla="*/ 243419 h 484273"/>
                  <a:gd name="connsiteX1777" fmla="*/ 77981 w 369622"/>
                  <a:gd name="connsiteY1777" fmla="*/ 242991 h 484273"/>
                  <a:gd name="connsiteX1778" fmla="*/ 77661 w 369622"/>
                  <a:gd name="connsiteY1778" fmla="*/ 242469 h 484273"/>
                  <a:gd name="connsiteX1779" fmla="*/ 77538 w 369622"/>
                  <a:gd name="connsiteY1779" fmla="*/ 242261 h 484273"/>
                  <a:gd name="connsiteX1780" fmla="*/ 77226 w 369622"/>
                  <a:gd name="connsiteY1780" fmla="*/ 241776 h 484273"/>
                  <a:gd name="connsiteX1781" fmla="*/ 76901 w 369622"/>
                  <a:gd name="connsiteY1781" fmla="*/ 241253 h 484273"/>
                  <a:gd name="connsiteX1782" fmla="*/ 76355 w 369622"/>
                  <a:gd name="connsiteY1782" fmla="*/ 240345 h 484273"/>
                  <a:gd name="connsiteX1783" fmla="*/ 75657 w 369622"/>
                  <a:gd name="connsiteY1783" fmla="*/ 239303 h 484273"/>
                  <a:gd name="connsiteX1784" fmla="*/ 75332 w 369622"/>
                  <a:gd name="connsiteY1784" fmla="*/ 238822 h 484273"/>
                  <a:gd name="connsiteX1785" fmla="*/ 75024 w 369622"/>
                  <a:gd name="connsiteY1785" fmla="*/ 238432 h 484273"/>
                  <a:gd name="connsiteX1786" fmla="*/ 74272 w 369622"/>
                  <a:gd name="connsiteY1786" fmla="*/ 237669 h 484273"/>
                  <a:gd name="connsiteX1787" fmla="*/ 73434 w 369622"/>
                  <a:gd name="connsiteY1787" fmla="*/ 236873 h 484273"/>
                  <a:gd name="connsiteX1788" fmla="*/ 72740 w 369622"/>
                  <a:gd name="connsiteY1788" fmla="*/ 236213 h 484273"/>
                  <a:gd name="connsiteX1789" fmla="*/ 72321 w 369622"/>
                  <a:gd name="connsiteY1789" fmla="*/ 235835 h 484273"/>
                  <a:gd name="connsiteX1790" fmla="*/ 71631 w 369622"/>
                  <a:gd name="connsiteY1790" fmla="*/ 235168 h 484273"/>
                  <a:gd name="connsiteX1791" fmla="*/ 71072 w 369622"/>
                  <a:gd name="connsiteY1791" fmla="*/ 234645 h 484273"/>
                  <a:gd name="connsiteX1792" fmla="*/ 70895 w 369622"/>
                  <a:gd name="connsiteY1792" fmla="*/ 234475 h 484273"/>
                  <a:gd name="connsiteX1793" fmla="*/ 70275 w 369622"/>
                  <a:gd name="connsiteY1793" fmla="*/ 233910 h 484273"/>
                  <a:gd name="connsiteX1794" fmla="*/ 67720 w 369622"/>
                  <a:gd name="connsiteY1794" fmla="*/ 231430 h 484273"/>
                  <a:gd name="connsiteX1795" fmla="*/ 67395 w 369622"/>
                  <a:gd name="connsiteY1795" fmla="*/ 231114 h 484273"/>
                  <a:gd name="connsiteX1796" fmla="*/ 67223 w 369622"/>
                  <a:gd name="connsiteY1796" fmla="*/ 230982 h 484273"/>
                  <a:gd name="connsiteX1797" fmla="*/ 66886 w 369622"/>
                  <a:gd name="connsiteY1797" fmla="*/ 230629 h 484273"/>
                  <a:gd name="connsiteX1798" fmla="*/ 66516 w 369622"/>
                  <a:gd name="connsiteY1798" fmla="*/ 230289 h 484273"/>
                  <a:gd name="connsiteX1799" fmla="*/ 65235 w 369622"/>
                  <a:gd name="connsiteY1799" fmla="*/ 229173 h 484273"/>
                  <a:gd name="connsiteX1800" fmla="*/ 64483 w 369622"/>
                  <a:gd name="connsiteY1800" fmla="*/ 228530 h 484273"/>
                  <a:gd name="connsiteX1801" fmla="*/ 64027 w 369622"/>
                  <a:gd name="connsiteY1801" fmla="*/ 228128 h 484273"/>
                  <a:gd name="connsiteX1802" fmla="*/ 63563 w 369622"/>
                  <a:gd name="connsiteY1802" fmla="*/ 227708 h 484273"/>
                  <a:gd name="connsiteX1803" fmla="*/ 62535 w 369622"/>
                  <a:gd name="connsiteY1803" fmla="*/ 226775 h 484273"/>
                  <a:gd name="connsiteX1804" fmla="*/ 62055 w 369622"/>
                  <a:gd name="connsiteY1804" fmla="*/ 226319 h 484273"/>
                  <a:gd name="connsiteX1805" fmla="*/ 61751 w 369622"/>
                  <a:gd name="connsiteY1805" fmla="*/ 226024 h 484273"/>
                  <a:gd name="connsiteX1806" fmla="*/ 61213 w 369622"/>
                  <a:gd name="connsiteY1806" fmla="*/ 225514 h 484273"/>
                  <a:gd name="connsiteX1807" fmla="*/ 60888 w 369622"/>
                  <a:gd name="connsiteY1807" fmla="*/ 225162 h 484273"/>
                  <a:gd name="connsiteX1808" fmla="*/ 60202 w 369622"/>
                  <a:gd name="connsiteY1808" fmla="*/ 224473 h 484273"/>
                  <a:gd name="connsiteX1809" fmla="*/ 60182 w 369622"/>
                  <a:gd name="connsiteY1809" fmla="*/ 224448 h 484273"/>
                  <a:gd name="connsiteX1810" fmla="*/ 59574 w 369622"/>
                  <a:gd name="connsiteY1810" fmla="*/ 223801 h 484273"/>
                  <a:gd name="connsiteX1811" fmla="*/ 59393 w 369622"/>
                  <a:gd name="connsiteY1811" fmla="*/ 223626 h 484273"/>
                  <a:gd name="connsiteX1812" fmla="*/ 58773 w 369622"/>
                  <a:gd name="connsiteY1812" fmla="*/ 222942 h 484273"/>
                  <a:gd name="connsiteX1813" fmla="*/ 58633 w 369622"/>
                  <a:gd name="connsiteY1813" fmla="*/ 222793 h 484273"/>
                  <a:gd name="connsiteX1814" fmla="*/ 58312 w 369622"/>
                  <a:gd name="connsiteY1814" fmla="*/ 222432 h 484273"/>
                  <a:gd name="connsiteX1815" fmla="*/ 57360 w 369622"/>
                  <a:gd name="connsiteY1815" fmla="*/ 221295 h 484273"/>
                  <a:gd name="connsiteX1816" fmla="*/ 56961 w 369622"/>
                  <a:gd name="connsiteY1816" fmla="*/ 220843 h 484273"/>
                  <a:gd name="connsiteX1817" fmla="*/ 56702 w 369622"/>
                  <a:gd name="connsiteY1817" fmla="*/ 220581 h 484273"/>
                  <a:gd name="connsiteX1818" fmla="*/ 56370 w 369622"/>
                  <a:gd name="connsiteY1818" fmla="*/ 220225 h 484273"/>
                  <a:gd name="connsiteX1819" fmla="*/ 56102 w 369622"/>
                  <a:gd name="connsiteY1819" fmla="*/ 220005 h 484273"/>
                  <a:gd name="connsiteX1820" fmla="*/ 55922 w 369622"/>
                  <a:gd name="connsiteY1820" fmla="*/ 219860 h 484273"/>
                  <a:gd name="connsiteX1821" fmla="*/ 54628 w 369622"/>
                  <a:gd name="connsiteY1821" fmla="*/ 219088 h 484273"/>
                  <a:gd name="connsiteX1822" fmla="*/ 54131 w 369622"/>
                  <a:gd name="connsiteY1822" fmla="*/ 218764 h 484273"/>
                  <a:gd name="connsiteX1823" fmla="*/ 53971 w 369622"/>
                  <a:gd name="connsiteY1823" fmla="*/ 218661 h 484273"/>
                  <a:gd name="connsiteX1824" fmla="*/ 53646 w 369622"/>
                  <a:gd name="connsiteY1824" fmla="*/ 218445 h 484273"/>
                  <a:gd name="connsiteX1825" fmla="*/ 53083 w 369622"/>
                  <a:gd name="connsiteY1825" fmla="*/ 218043 h 484273"/>
                  <a:gd name="connsiteX1826" fmla="*/ 52845 w 369622"/>
                  <a:gd name="connsiteY1826" fmla="*/ 217881 h 484273"/>
                  <a:gd name="connsiteX1827" fmla="*/ 52561 w 369622"/>
                  <a:gd name="connsiteY1827" fmla="*/ 217665 h 484273"/>
                  <a:gd name="connsiteX1828" fmla="*/ 51732 w 369622"/>
                  <a:gd name="connsiteY1828" fmla="*/ 217076 h 484273"/>
                  <a:gd name="connsiteX1829" fmla="*/ 51559 w 369622"/>
                  <a:gd name="connsiteY1829" fmla="*/ 216972 h 484273"/>
                  <a:gd name="connsiteX1830" fmla="*/ 51103 w 369622"/>
                  <a:gd name="connsiteY1830" fmla="*/ 216690 h 484273"/>
                  <a:gd name="connsiteX1831" fmla="*/ 50959 w 369622"/>
                  <a:gd name="connsiteY1831" fmla="*/ 216628 h 484273"/>
                  <a:gd name="connsiteX1832" fmla="*/ 50216 w 369622"/>
                  <a:gd name="connsiteY1832" fmla="*/ 216334 h 484273"/>
                  <a:gd name="connsiteX1833" fmla="*/ 50101 w 369622"/>
                  <a:gd name="connsiteY1833" fmla="*/ 216296 h 484273"/>
                  <a:gd name="connsiteX1834" fmla="*/ 49554 w 369622"/>
                  <a:gd name="connsiteY1834" fmla="*/ 216110 h 484273"/>
                  <a:gd name="connsiteX1835" fmla="*/ 48926 w 369622"/>
                  <a:gd name="connsiteY1835" fmla="*/ 215844 h 484273"/>
                  <a:gd name="connsiteX1836" fmla="*/ 48679 w 369622"/>
                  <a:gd name="connsiteY1836" fmla="*/ 215732 h 484273"/>
                  <a:gd name="connsiteX1837" fmla="*/ 48166 w 369622"/>
                  <a:gd name="connsiteY1837" fmla="*/ 215491 h 484273"/>
                  <a:gd name="connsiteX1838" fmla="*/ 47751 w 369622"/>
                  <a:gd name="connsiteY1838" fmla="*/ 215346 h 484273"/>
                  <a:gd name="connsiteX1839" fmla="*/ 47431 w 369622"/>
                  <a:gd name="connsiteY1839" fmla="*/ 215201 h 484273"/>
                  <a:gd name="connsiteX1840" fmla="*/ 47324 w 369622"/>
                  <a:gd name="connsiteY1840" fmla="*/ 215155 h 484273"/>
                  <a:gd name="connsiteX1841" fmla="*/ 46794 w 369622"/>
                  <a:gd name="connsiteY1841" fmla="*/ 214915 h 484273"/>
                  <a:gd name="connsiteX1842" fmla="*/ 46461 w 369622"/>
                  <a:gd name="connsiteY1842" fmla="*/ 214811 h 484273"/>
                  <a:gd name="connsiteX1843" fmla="*/ 46235 w 369622"/>
                  <a:gd name="connsiteY1843" fmla="*/ 214707 h 484273"/>
                  <a:gd name="connsiteX1844" fmla="*/ 44568 w 369622"/>
                  <a:gd name="connsiteY1844" fmla="*/ 213786 h 484273"/>
                  <a:gd name="connsiteX1845" fmla="*/ 44054 w 369622"/>
                  <a:gd name="connsiteY1845" fmla="*/ 213513 h 484273"/>
                  <a:gd name="connsiteX1846" fmla="*/ 43565 w 369622"/>
                  <a:gd name="connsiteY1846" fmla="*/ 213247 h 484273"/>
                  <a:gd name="connsiteX1847" fmla="*/ 43236 w 369622"/>
                  <a:gd name="connsiteY1847" fmla="*/ 213040 h 484273"/>
                  <a:gd name="connsiteX1848" fmla="*/ 42493 w 369622"/>
                  <a:gd name="connsiteY1848" fmla="*/ 212708 h 484273"/>
                  <a:gd name="connsiteX1849" fmla="*/ 42337 w 369622"/>
                  <a:gd name="connsiteY1849" fmla="*/ 212654 h 484273"/>
                  <a:gd name="connsiteX1850" fmla="*/ 41901 w 369622"/>
                  <a:gd name="connsiteY1850" fmla="*/ 212554 h 484273"/>
                  <a:gd name="connsiteX1851" fmla="*/ 41757 w 369622"/>
                  <a:gd name="connsiteY1851" fmla="*/ 212525 h 484273"/>
                  <a:gd name="connsiteX1852" fmla="*/ 41166 w 369622"/>
                  <a:gd name="connsiteY1852" fmla="*/ 212417 h 484273"/>
                  <a:gd name="connsiteX1853" fmla="*/ 40410 w 369622"/>
                  <a:gd name="connsiteY1853" fmla="*/ 212264 h 484273"/>
                  <a:gd name="connsiteX1854" fmla="*/ 40131 w 369622"/>
                  <a:gd name="connsiteY1854" fmla="*/ 212218 h 484273"/>
                  <a:gd name="connsiteX1855" fmla="*/ 38947 w 369622"/>
                  <a:gd name="connsiteY1855" fmla="*/ 211944 h 484273"/>
                  <a:gd name="connsiteX1856" fmla="*/ 37399 w 369622"/>
                  <a:gd name="connsiteY1856" fmla="*/ 211654 h 484273"/>
                  <a:gd name="connsiteX1857" fmla="*/ 36729 w 369622"/>
                  <a:gd name="connsiteY1857" fmla="*/ 211633 h 484273"/>
                  <a:gd name="connsiteX1858" fmla="*/ 36503 w 369622"/>
                  <a:gd name="connsiteY1858" fmla="*/ 211613 h 484273"/>
                  <a:gd name="connsiteX1859" fmla="*/ 35965 w 369622"/>
                  <a:gd name="connsiteY1859" fmla="*/ 211584 h 484273"/>
                  <a:gd name="connsiteX1860" fmla="*/ 34963 w 369622"/>
                  <a:gd name="connsiteY1860" fmla="*/ 211559 h 484273"/>
                  <a:gd name="connsiteX1861" fmla="*/ 34782 w 369622"/>
                  <a:gd name="connsiteY1861" fmla="*/ 211550 h 484273"/>
                  <a:gd name="connsiteX1862" fmla="*/ 34150 w 369622"/>
                  <a:gd name="connsiteY1862" fmla="*/ 211534 h 484273"/>
                  <a:gd name="connsiteX1863" fmla="*/ 33603 w 369622"/>
                  <a:gd name="connsiteY1863" fmla="*/ 211526 h 484273"/>
                  <a:gd name="connsiteX1864" fmla="*/ 32449 w 369622"/>
                  <a:gd name="connsiteY1864" fmla="*/ 211530 h 484273"/>
                  <a:gd name="connsiteX1865" fmla="*/ 31980 w 369622"/>
                  <a:gd name="connsiteY1865" fmla="*/ 211513 h 484273"/>
                  <a:gd name="connsiteX1866" fmla="*/ 31406 w 369622"/>
                  <a:gd name="connsiteY1866" fmla="*/ 211505 h 484273"/>
                  <a:gd name="connsiteX1867" fmla="*/ 30793 w 369622"/>
                  <a:gd name="connsiteY1867" fmla="*/ 211480 h 484273"/>
                  <a:gd name="connsiteX1868" fmla="*/ 29890 w 369622"/>
                  <a:gd name="connsiteY1868" fmla="*/ 211393 h 484273"/>
                  <a:gd name="connsiteX1869" fmla="*/ 29622 w 369622"/>
                  <a:gd name="connsiteY1869" fmla="*/ 211401 h 484273"/>
                  <a:gd name="connsiteX1870" fmla="*/ 29059 w 369622"/>
                  <a:gd name="connsiteY1870" fmla="*/ 211359 h 484273"/>
                  <a:gd name="connsiteX1871" fmla="*/ 28883 w 369622"/>
                  <a:gd name="connsiteY1871" fmla="*/ 211335 h 484273"/>
                  <a:gd name="connsiteX1872" fmla="*/ 28098 w 369622"/>
                  <a:gd name="connsiteY1872" fmla="*/ 211318 h 484273"/>
                  <a:gd name="connsiteX1873" fmla="*/ 27421 w 369622"/>
                  <a:gd name="connsiteY1873" fmla="*/ 211326 h 484273"/>
                  <a:gd name="connsiteX1874" fmla="*/ 26656 w 369622"/>
                  <a:gd name="connsiteY1874" fmla="*/ 211314 h 484273"/>
                  <a:gd name="connsiteX1875" fmla="*/ 26016 w 369622"/>
                  <a:gd name="connsiteY1875" fmla="*/ 211326 h 484273"/>
                  <a:gd name="connsiteX1876" fmla="*/ 25313 w 369622"/>
                  <a:gd name="connsiteY1876" fmla="*/ 211314 h 484273"/>
                  <a:gd name="connsiteX1877" fmla="*/ 24693 w 369622"/>
                  <a:gd name="connsiteY1877" fmla="*/ 211339 h 484273"/>
                  <a:gd name="connsiteX1878" fmla="*/ 24023 w 369622"/>
                  <a:gd name="connsiteY1878" fmla="*/ 211322 h 484273"/>
                  <a:gd name="connsiteX1879" fmla="*/ 21727 w 369622"/>
                  <a:gd name="connsiteY1879" fmla="*/ 211289 h 484273"/>
                  <a:gd name="connsiteX1880" fmla="*/ 21189 w 369622"/>
                  <a:gd name="connsiteY1880" fmla="*/ 211277 h 484273"/>
                  <a:gd name="connsiteX1881" fmla="*/ 20938 w 369622"/>
                  <a:gd name="connsiteY1881" fmla="*/ 211277 h 484273"/>
                  <a:gd name="connsiteX1882" fmla="*/ 19525 w 369622"/>
                  <a:gd name="connsiteY1882" fmla="*/ 211268 h 484273"/>
                  <a:gd name="connsiteX1883" fmla="*/ 19307 w 369622"/>
                  <a:gd name="connsiteY1883" fmla="*/ 211272 h 484273"/>
                  <a:gd name="connsiteX1884" fmla="*/ 18568 w 369622"/>
                  <a:gd name="connsiteY1884" fmla="*/ 211256 h 484273"/>
                  <a:gd name="connsiteX1885" fmla="*/ 18161 w 369622"/>
                  <a:gd name="connsiteY1885" fmla="*/ 211277 h 484273"/>
                  <a:gd name="connsiteX1886" fmla="*/ 17500 w 369622"/>
                  <a:gd name="connsiteY1886" fmla="*/ 211252 h 484273"/>
                  <a:gd name="connsiteX1887" fmla="*/ 17069 w 369622"/>
                  <a:gd name="connsiteY1887" fmla="*/ 211231 h 484273"/>
                  <a:gd name="connsiteX1888" fmla="*/ 16617 w 369622"/>
                  <a:gd name="connsiteY1888" fmla="*/ 211235 h 484273"/>
                  <a:gd name="connsiteX1889" fmla="*/ 16148 w 369622"/>
                  <a:gd name="connsiteY1889" fmla="*/ 211190 h 484273"/>
                  <a:gd name="connsiteX1890" fmla="*/ 15541 w 369622"/>
                  <a:gd name="connsiteY1890" fmla="*/ 210924 h 484273"/>
                  <a:gd name="connsiteX1891" fmla="*/ 14838 w 369622"/>
                  <a:gd name="connsiteY1891" fmla="*/ 210667 h 484273"/>
                  <a:gd name="connsiteX1892" fmla="*/ 14337 w 369622"/>
                  <a:gd name="connsiteY1892" fmla="*/ 210443 h 484273"/>
                  <a:gd name="connsiteX1893" fmla="*/ 13979 w 369622"/>
                  <a:gd name="connsiteY1893" fmla="*/ 210318 h 484273"/>
                  <a:gd name="connsiteX1894" fmla="*/ 13223 w 369622"/>
                  <a:gd name="connsiteY1894" fmla="*/ 210048 h 484273"/>
                  <a:gd name="connsiteX1895" fmla="*/ 12385 w 369622"/>
                  <a:gd name="connsiteY1895" fmla="*/ 209721 h 484273"/>
                  <a:gd name="connsiteX1896" fmla="*/ 12069 w 369622"/>
                  <a:gd name="connsiteY1896" fmla="*/ 209567 h 484273"/>
                  <a:gd name="connsiteX1897" fmla="*/ 11671 w 369622"/>
                  <a:gd name="connsiteY1897" fmla="*/ 209405 h 484273"/>
                  <a:gd name="connsiteX1898" fmla="*/ 11112 w 369622"/>
                  <a:gd name="connsiteY1898" fmla="*/ 209094 h 484273"/>
                  <a:gd name="connsiteX1899" fmla="*/ 10586 w 369622"/>
                  <a:gd name="connsiteY1899" fmla="*/ 208808 h 484273"/>
                  <a:gd name="connsiteX1900" fmla="*/ 10418 w 369622"/>
                  <a:gd name="connsiteY1900" fmla="*/ 208713 h 484273"/>
                  <a:gd name="connsiteX1901" fmla="*/ 9785 w 369622"/>
                  <a:gd name="connsiteY1901" fmla="*/ 208335 h 484273"/>
                  <a:gd name="connsiteX1902" fmla="*/ 9358 w 369622"/>
                  <a:gd name="connsiteY1902" fmla="*/ 208070 h 484273"/>
                  <a:gd name="connsiteX1903" fmla="*/ 8540 w 369622"/>
                  <a:gd name="connsiteY1903" fmla="*/ 207622 h 484273"/>
                  <a:gd name="connsiteX1904" fmla="*/ 7945 w 369622"/>
                  <a:gd name="connsiteY1904" fmla="*/ 207253 h 484273"/>
                  <a:gd name="connsiteX1905" fmla="*/ 7218 w 369622"/>
                  <a:gd name="connsiteY1905" fmla="*/ 206738 h 484273"/>
                  <a:gd name="connsiteX1906" fmla="*/ 7041 w 369622"/>
                  <a:gd name="connsiteY1906" fmla="*/ 206584 h 484273"/>
                  <a:gd name="connsiteX1907" fmla="*/ 6433 w 369622"/>
                  <a:gd name="connsiteY1907" fmla="*/ 206103 h 484273"/>
                  <a:gd name="connsiteX1908" fmla="*/ 6121 w 369622"/>
                  <a:gd name="connsiteY1908" fmla="*/ 205834 h 484273"/>
                  <a:gd name="connsiteX1909" fmla="*/ 5731 w 369622"/>
                  <a:gd name="connsiteY1909" fmla="*/ 205552 h 484273"/>
                  <a:gd name="connsiteX1910" fmla="*/ 5283 w 369622"/>
                  <a:gd name="connsiteY1910" fmla="*/ 205178 h 484273"/>
                  <a:gd name="connsiteX1911" fmla="*/ 1906 w 369622"/>
                  <a:gd name="connsiteY1911" fmla="*/ 202474 h 484273"/>
                  <a:gd name="connsiteX1912" fmla="*/ 961 w 369622"/>
                  <a:gd name="connsiteY1912" fmla="*/ 201519 h 484273"/>
                  <a:gd name="connsiteX1913" fmla="*/ 329 w 369622"/>
                  <a:gd name="connsiteY1913" fmla="*/ 200719 h 484273"/>
                  <a:gd name="connsiteX1914" fmla="*/ 107 w 369622"/>
                  <a:gd name="connsiteY1914" fmla="*/ 199872 h 484273"/>
                  <a:gd name="connsiteX1915" fmla="*/ 33 w 369622"/>
                  <a:gd name="connsiteY1915" fmla="*/ 199499 h 484273"/>
                  <a:gd name="connsiteX1916" fmla="*/ 0 w 369622"/>
                  <a:gd name="connsiteY1916" fmla="*/ 198412 h 484273"/>
                  <a:gd name="connsiteX1917" fmla="*/ 70 w 369622"/>
                  <a:gd name="connsiteY1917" fmla="*/ 197719 h 484273"/>
                  <a:gd name="connsiteX1918" fmla="*/ 139 w 369622"/>
                  <a:gd name="connsiteY1918" fmla="*/ 197404 h 484273"/>
                  <a:gd name="connsiteX1919" fmla="*/ 477 w 369622"/>
                  <a:gd name="connsiteY1919" fmla="*/ 196284 h 484273"/>
                  <a:gd name="connsiteX1920" fmla="*/ 710 w 369622"/>
                  <a:gd name="connsiteY1920" fmla="*/ 195471 h 484273"/>
                  <a:gd name="connsiteX1921" fmla="*/ 863 w 369622"/>
                  <a:gd name="connsiteY1921" fmla="*/ 194894 h 484273"/>
                  <a:gd name="connsiteX1922" fmla="*/ 899 w 369622"/>
                  <a:gd name="connsiteY1922" fmla="*/ 194658 h 484273"/>
                  <a:gd name="connsiteX1923" fmla="*/ 1031 w 369622"/>
                  <a:gd name="connsiteY1923" fmla="*/ 194301 h 484273"/>
                  <a:gd name="connsiteX1924" fmla="*/ 1097 w 369622"/>
                  <a:gd name="connsiteY1924" fmla="*/ 194139 h 484273"/>
                  <a:gd name="connsiteX1925" fmla="*/ 1352 w 369622"/>
                  <a:gd name="connsiteY1925" fmla="*/ 193467 h 484273"/>
                  <a:gd name="connsiteX1926" fmla="*/ 1787 w 369622"/>
                  <a:gd name="connsiteY1926" fmla="*/ 192347 h 484273"/>
                  <a:gd name="connsiteX1927" fmla="*/ 2132 w 369622"/>
                  <a:gd name="connsiteY1927" fmla="*/ 191671 h 484273"/>
                  <a:gd name="connsiteX1928" fmla="*/ 2617 w 369622"/>
                  <a:gd name="connsiteY1928" fmla="*/ 190995 h 484273"/>
                  <a:gd name="connsiteX1929" fmla="*/ 2789 w 369622"/>
                  <a:gd name="connsiteY1929" fmla="*/ 190775 h 484273"/>
                  <a:gd name="connsiteX1930" fmla="*/ 2982 w 369622"/>
                  <a:gd name="connsiteY1930" fmla="*/ 190418 h 484273"/>
                  <a:gd name="connsiteX1931" fmla="*/ 3040 w 369622"/>
                  <a:gd name="connsiteY1931" fmla="*/ 190289 h 484273"/>
                  <a:gd name="connsiteX1932" fmla="*/ 3274 w 369622"/>
                  <a:gd name="connsiteY1932" fmla="*/ 189821 h 484273"/>
                  <a:gd name="connsiteX1933" fmla="*/ 3282 w 369622"/>
                  <a:gd name="connsiteY1933" fmla="*/ 189796 h 484273"/>
                  <a:gd name="connsiteX1934" fmla="*/ 3336 w 369622"/>
                  <a:gd name="connsiteY1934" fmla="*/ 189642 h 484273"/>
                  <a:gd name="connsiteX1935" fmla="*/ 3582 w 369622"/>
                  <a:gd name="connsiteY1935" fmla="*/ 189144 h 484273"/>
                  <a:gd name="connsiteX1936" fmla="*/ 3734 w 369622"/>
                  <a:gd name="connsiteY1936" fmla="*/ 188867 h 484273"/>
                  <a:gd name="connsiteX1937" fmla="*/ 3899 w 369622"/>
                  <a:gd name="connsiteY1937" fmla="*/ 188622 h 484273"/>
                  <a:gd name="connsiteX1938" fmla="*/ 3993 w 369622"/>
                  <a:gd name="connsiteY1938" fmla="*/ 188415 h 484273"/>
                  <a:gd name="connsiteX1939" fmla="*/ 4301 w 369622"/>
                  <a:gd name="connsiteY1939" fmla="*/ 187792 h 484273"/>
                  <a:gd name="connsiteX1940" fmla="*/ 4815 w 369622"/>
                  <a:gd name="connsiteY1940" fmla="*/ 186635 h 484273"/>
                  <a:gd name="connsiteX1941" fmla="*/ 5114 w 369622"/>
                  <a:gd name="connsiteY1941" fmla="*/ 186079 h 484273"/>
                  <a:gd name="connsiteX1942" fmla="*/ 5336 w 369622"/>
                  <a:gd name="connsiteY1942" fmla="*/ 185618 h 484273"/>
                  <a:gd name="connsiteX1943" fmla="*/ 5558 w 369622"/>
                  <a:gd name="connsiteY1943" fmla="*/ 185145 h 484273"/>
                  <a:gd name="connsiteX1944" fmla="*/ 5714 w 369622"/>
                  <a:gd name="connsiteY1944" fmla="*/ 184838 h 484273"/>
                  <a:gd name="connsiteX1945" fmla="*/ 5928 w 369622"/>
                  <a:gd name="connsiteY1945" fmla="*/ 184407 h 484273"/>
                  <a:gd name="connsiteX1946" fmla="*/ 6186 w 369622"/>
                  <a:gd name="connsiteY1946" fmla="*/ 183947 h 484273"/>
                  <a:gd name="connsiteX1947" fmla="*/ 6330 w 369622"/>
                  <a:gd name="connsiteY1947" fmla="*/ 183702 h 484273"/>
                  <a:gd name="connsiteX1948" fmla="*/ 6503 w 369622"/>
                  <a:gd name="connsiteY1948" fmla="*/ 183337 h 484273"/>
                  <a:gd name="connsiteX1949" fmla="*/ 6507 w 369622"/>
                  <a:gd name="connsiteY1949" fmla="*/ 182648 h 484273"/>
                  <a:gd name="connsiteX1950" fmla="*/ 6470 w 369622"/>
                  <a:gd name="connsiteY1950" fmla="*/ 182474 h 484273"/>
                  <a:gd name="connsiteX1951" fmla="*/ 6191 w 369622"/>
                  <a:gd name="connsiteY1951" fmla="*/ 181686 h 484273"/>
                  <a:gd name="connsiteX1952" fmla="*/ 6018 w 369622"/>
                  <a:gd name="connsiteY1952" fmla="*/ 181014 h 484273"/>
                  <a:gd name="connsiteX1953" fmla="*/ 5850 w 369622"/>
                  <a:gd name="connsiteY1953" fmla="*/ 180375 h 484273"/>
                  <a:gd name="connsiteX1954" fmla="*/ 5587 w 369622"/>
                  <a:gd name="connsiteY1954" fmla="*/ 179441 h 484273"/>
                  <a:gd name="connsiteX1955" fmla="*/ 5463 w 369622"/>
                  <a:gd name="connsiteY1955" fmla="*/ 178877 h 484273"/>
                  <a:gd name="connsiteX1956" fmla="*/ 5254 w 369622"/>
                  <a:gd name="connsiteY1956" fmla="*/ 178093 h 484273"/>
                  <a:gd name="connsiteX1957" fmla="*/ 5065 w 369622"/>
                  <a:gd name="connsiteY1957" fmla="*/ 177591 h 484273"/>
                  <a:gd name="connsiteX1958" fmla="*/ 4922 w 369622"/>
                  <a:gd name="connsiteY1958" fmla="*/ 176994 h 484273"/>
                  <a:gd name="connsiteX1959" fmla="*/ 4823 w 369622"/>
                  <a:gd name="connsiteY1959" fmla="*/ 176533 h 484273"/>
                  <a:gd name="connsiteX1960" fmla="*/ 4761 w 369622"/>
                  <a:gd name="connsiteY1960" fmla="*/ 176226 h 484273"/>
                  <a:gd name="connsiteX1961" fmla="*/ 4613 w 369622"/>
                  <a:gd name="connsiteY1961" fmla="*/ 175376 h 484273"/>
                  <a:gd name="connsiteX1962" fmla="*/ 4572 w 369622"/>
                  <a:gd name="connsiteY1962" fmla="*/ 175119 h 484273"/>
                  <a:gd name="connsiteX1963" fmla="*/ 4469 w 369622"/>
                  <a:gd name="connsiteY1963" fmla="*/ 174633 h 484273"/>
                  <a:gd name="connsiteX1964" fmla="*/ 4280 w 369622"/>
                  <a:gd name="connsiteY1964" fmla="*/ 173812 h 484273"/>
                  <a:gd name="connsiteX1965" fmla="*/ 4219 w 369622"/>
                  <a:gd name="connsiteY1965" fmla="*/ 173476 h 484273"/>
                  <a:gd name="connsiteX1966" fmla="*/ 4190 w 369622"/>
                  <a:gd name="connsiteY1966" fmla="*/ 173364 h 484273"/>
                  <a:gd name="connsiteX1967" fmla="*/ 3943 w 369622"/>
                  <a:gd name="connsiteY1967" fmla="*/ 172505 h 484273"/>
                  <a:gd name="connsiteX1968" fmla="*/ 3849 w 369622"/>
                  <a:gd name="connsiteY1968" fmla="*/ 172078 h 484273"/>
                  <a:gd name="connsiteX1969" fmla="*/ 3681 w 369622"/>
                  <a:gd name="connsiteY1969" fmla="*/ 171646 h 484273"/>
                  <a:gd name="connsiteX1970" fmla="*/ 3176 w 369622"/>
                  <a:gd name="connsiteY1970" fmla="*/ 170730 h 484273"/>
                  <a:gd name="connsiteX1971" fmla="*/ 3065 w 369622"/>
                  <a:gd name="connsiteY1971" fmla="*/ 170510 h 484273"/>
                  <a:gd name="connsiteX1972" fmla="*/ 2875 w 369622"/>
                  <a:gd name="connsiteY1972" fmla="*/ 170161 h 484273"/>
                  <a:gd name="connsiteX1973" fmla="*/ 2818 w 369622"/>
                  <a:gd name="connsiteY1973" fmla="*/ 170028 h 484273"/>
                  <a:gd name="connsiteX1974" fmla="*/ 2797 w 369622"/>
                  <a:gd name="connsiteY1974" fmla="*/ 169970 h 484273"/>
                  <a:gd name="connsiteX1975" fmla="*/ 3024 w 369622"/>
                  <a:gd name="connsiteY1975" fmla="*/ 169941 h 484273"/>
                  <a:gd name="connsiteX1976" fmla="*/ 3496 w 369622"/>
                  <a:gd name="connsiteY1976" fmla="*/ 169958 h 484273"/>
                  <a:gd name="connsiteX1977" fmla="*/ 4207 w 369622"/>
                  <a:gd name="connsiteY1977" fmla="*/ 169925 h 484273"/>
                  <a:gd name="connsiteX1978" fmla="*/ 4662 w 369622"/>
                  <a:gd name="connsiteY1978" fmla="*/ 169979 h 484273"/>
                  <a:gd name="connsiteX1979" fmla="*/ 5201 w 369622"/>
                  <a:gd name="connsiteY1979" fmla="*/ 169925 h 484273"/>
                  <a:gd name="connsiteX1980" fmla="*/ 5537 w 369622"/>
                  <a:gd name="connsiteY1980" fmla="*/ 169941 h 484273"/>
                  <a:gd name="connsiteX1981" fmla="*/ 5993 w 369622"/>
                  <a:gd name="connsiteY1981" fmla="*/ 169921 h 484273"/>
                  <a:gd name="connsiteX1982" fmla="*/ 6487 w 369622"/>
                  <a:gd name="connsiteY1982" fmla="*/ 169917 h 484273"/>
                  <a:gd name="connsiteX1983" fmla="*/ 6893 w 369622"/>
                  <a:gd name="connsiteY1983" fmla="*/ 169883 h 484273"/>
                  <a:gd name="connsiteX1984" fmla="*/ 7440 w 369622"/>
                  <a:gd name="connsiteY1984" fmla="*/ 169779 h 484273"/>
                  <a:gd name="connsiteX1985" fmla="*/ 7686 w 369622"/>
                  <a:gd name="connsiteY1985" fmla="*/ 169560 h 484273"/>
                  <a:gd name="connsiteX1986" fmla="*/ 7715 w 369622"/>
                  <a:gd name="connsiteY1986" fmla="*/ 169033 h 484273"/>
                  <a:gd name="connsiteX1987" fmla="*/ 8150 w 369622"/>
                  <a:gd name="connsiteY1987" fmla="*/ 168738 h 484273"/>
                  <a:gd name="connsiteX1988" fmla="*/ 8898 w 369622"/>
                  <a:gd name="connsiteY1988" fmla="*/ 168651 h 484273"/>
                  <a:gd name="connsiteX1989" fmla="*/ 9711 w 369622"/>
                  <a:gd name="connsiteY1989" fmla="*/ 168477 h 484273"/>
                  <a:gd name="connsiteX1990" fmla="*/ 11079 w 369622"/>
                  <a:gd name="connsiteY1990" fmla="*/ 168058 h 484273"/>
                  <a:gd name="connsiteX1991" fmla="*/ 11732 w 369622"/>
                  <a:gd name="connsiteY1991" fmla="*/ 168066 h 484273"/>
                  <a:gd name="connsiteX1992" fmla="*/ 12225 w 369622"/>
                  <a:gd name="connsiteY1992" fmla="*/ 167909 h 484273"/>
                  <a:gd name="connsiteX1993" fmla="*/ 12451 w 369622"/>
                  <a:gd name="connsiteY1993" fmla="*/ 167796 h 484273"/>
                  <a:gd name="connsiteX1994" fmla="*/ 12928 w 369622"/>
                  <a:gd name="connsiteY1994" fmla="*/ 167573 h 484273"/>
                  <a:gd name="connsiteX1995" fmla="*/ 13310 w 369622"/>
                  <a:gd name="connsiteY1995" fmla="*/ 167452 h 484273"/>
                  <a:gd name="connsiteX1996" fmla="*/ 13445 w 369622"/>
                  <a:gd name="connsiteY1996" fmla="*/ 167274 h 484273"/>
                  <a:gd name="connsiteX1997" fmla="*/ 13277 w 369622"/>
                  <a:gd name="connsiteY1997" fmla="*/ 167067 h 484273"/>
                  <a:gd name="connsiteX1998" fmla="*/ 13162 w 369622"/>
                  <a:gd name="connsiteY1998" fmla="*/ 166876 h 484273"/>
                  <a:gd name="connsiteX1999" fmla="*/ 13026 w 369622"/>
                  <a:gd name="connsiteY1999" fmla="*/ 166664 h 484273"/>
                  <a:gd name="connsiteX2000" fmla="*/ 12993 w 369622"/>
                  <a:gd name="connsiteY2000" fmla="*/ 166540 h 484273"/>
                  <a:gd name="connsiteX2001" fmla="*/ 13047 w 369622"/>
                  <a:gd name="connsiteY2001" fmla="*/ 166324 h 484273"/>
                  <a:gd name="connsiteX2002" fmla="*/ 13199 w 369622"/>
                  <a:gd name="connsiteY2002" fmla="*/ 165805 h 484273"/>
                  <a:gd name="connsiteX2003" fmla="*/ 13244 w 369622"/>
                  <a:gd name="connsiteY2003" fmla="*/ 165490 h 484273"/>
                  <a:gd name="connsiteX2004" fmla="*/ 13265 w 369622"/>
                  <a:gd name="connsiteY2004" fmla="*/ 165262 h 484273"/>
                  <a:gd name="connsiteX2005" fmla="*/ 13281 w 369622"/>
                  <a:gd name="connsiteY2005" fmla="*/ 164946 h 484273"/>
                  <a:gd name="connsiteX2006" fmla="*/ 13232 w 369622"/>
                  <a:gd name="connsiteY2006" fmla="*/ 164395 h 484273"/>
                  <a:gd name="connsiteX2007" fmla="*/ 13219 w 369622"/>
                  <a:gd name="connsiteY2007" fmla="*/ 164291 h 484273"/>
                  <a:gd name="connsiteX2008" fmla="*/ 13138 w 369622"/>
                  <a:gd name="connsiteY2008" fmla="*/ 163889 h 484273"/>
                  <a:gd name="connsiteX2009" fmla="*/ 12809 w 369622"/>
                  <a:gd name="connsiteY2009" fmla="*/ 162532 h 484273"/>
                  <a:gd name="connsiteX2010" fmla="*/ 12599 w 369622"/>
                  <a:gd name="connsiteY2010" fmla="*/ 161491 h 484273"/>
                  <a:gd name="connsiteX2011" fmla="*/ 12533 w 369622"/>
                  <a:gd name="connsiteY2011" fmla="*/ 161188 h 484273"/>
                  <a:gd name="connsiteX2012" fmla="*/ 12887 w 369622"/>
                  <a:gd name="connsiteY2012" fmla="*/ 159819 h 484273"/>
                  <a:gd name="connsiteX2013" fmla="*/ 13322 w 369622"/>
                  <a:gd name="connsiteY2013" fmla="*/ 158923 h 484273"/>
                  <a:gd name="connsiteX2014" fmla="*/ 13490 w 369622"/>
                  <a:gd name="connsiteY2014" fmla="*/ 158164 h 484273"/>
                  <a:gd name="connsiteX2015" fmla="*/ 13614 w 369622"/>
                  <a:gd name="connsiteY2015" fmla="*/ 157844 h 484273"/>
                  <a:gd name="connsiteX2016" fmla="*/ 13733 w 369622"/>
                  <a:gd name="connsiteY2016" fmla="*/ 157372 h 484273"/>
                  <a:gd name="connsiteX2017" fmla="*/ 13947 w 369622"/>
                  <a:gd name="connsiteY2017" fmla="*/ 156587 h 484273"/>
                  <a:gd name="connsiteX2018" fmla="*/ 14057 w 369622"/>
                  <a:gd name="connsiteY2018" fmla="*/ 156276 h 484273"/>
                  <a:gd name="connsiteX2019" fmla="*/ 14365 w 369622"/>
                  <a:gd name="connsiteY2019" fmla="*/ 155040 h 484273"/>
                  <a:gd name="connsiteX2020" fmla="*/ 14785 w 369622"/>
                  <a:gd name="connsiteY2020" fmla="*/ 153215 h 484273"/>
                  <a:gd name="connsiteX2021" fmla="*/ 15051 w 369622"/>
                  <a:gd name="connsiteY2021" fmla="*/ 152841 h 484273"/>
                  <a:gd name="connsiteX2022" fmla="*/ 15701 w 369622"/>
                  <a:gd name="connsiteY2022" fmla="*/ 152161 h 484273"/>
                  <a:gd name="connsiteX2023" fmla="*/ 15968 w 369622"/>
                  <a:gd name="connsiteY2023" fmla="*/ 151643 h 484273"/>
                  <a:gd name="connsiteX2024" fmla="*/ 16222 w 369622"/>
                  <a:gd name="connsiteY2024" fmla="*/ 151269 h 484273"/>
                  <a:gd name="connsiteX2025" fmla="*/ 16526 w 369622"/>
                  <a:gd name="connsiteY2025" fmla="*/ 150829 h 484273"/>
                  <a:gd name="connsiteX2026" fmla="*/ 16720 w 369622"/>
                  <a:gd name="connsiteY2026" fmla="*/ 150663 h 484273"/>
                  <a:gd name="connsiteX2027" fmla="*/ 17134 w 369622"/>
                  <a:gd name="connsiteY2027" fmla="*/ 150465 h 484273"/>
                  <a:gd name="connsiteX2028" fmla="*/ 17487 w 369622"/>
                  <a:gd name="connsiteY2028" fmla="*/ 150012 h 484273"/>
                  <a:gd name="connsiteX2029" fmla="*/ 17726 w 369622"/>
                  <a:gd name="connsiteY2029" fmla="*/ 149817 h 484273"/>
                  <a:gd name="connsiteX2030" fmla="*/ 18256 w 369622"/>
                  <a:gd name="connsiteY2030" fmla="*/ 149269 h 484273"/>
                  <a:gd name="connsiteX2031" fmla="*/ 18510 w 369622"/>
                  <a:gd name="connsiteY2031" fmla="*/ 148963 h 484273"/>
                  <a:gd name="connsiteX2032" fmla="*/ 18970 w 369622"/>
                  <a:gd name="connsiteY2032" fmla="*/ 148212 h 484273"/>
                  <a:gd name="connsiteX2033" fmla="*/ 19468 w 369622"/>
                  <a:gd name="connsiteY2033" fmla="*/ 147780 h 484273"/>
                  <a:gd name="connsiteX2034" fmla="*/ 19681 w 369622"/>
                  <a:gd name="connsiteY2034" fmla="*/ 147411 h 484273"/>
                  <a:gd name="connsiteX2035" fmla="*/ 19780 w 369622"/>
                  <a:gd name="connsiteY2035" fmla="*/ 146864 h 484273"/>
                  <a:gd name="connsiteX2036" fmla="*/ 20232 w 369622"/>
                  <a:gd name="connsiteY2036" fmla="*/ 145864 h 484273"/>
                  <a:gd name="connsiteX2037" fmla="*/ 20379 w 369622"/>
                  <a:gd name="connsiteY2037" fmla="*/ 145644 h 484273"/>
                  <a:gd name="connsiteX2038" fmla="*/ 21049 w 369622"/>
                  <a:gd name="connsiteY2038" fmla="*/ 144959 h 484273"/>
                  <a:gd name="connsiteX2039" fmla="*/ 21415 w 369622"/>
                  <a:gd name="connsiteY2039" fmla="*/ 144652 h 484273"/>
                  <a:gd name="connsiteX2040" fmla="*/ 22076 w 369622"/>
                  <a:gd name="connsiteY2040" fmla="*/ 144287 h 484273"/>
                  <a:gd name="connsiteX2041" fmla="*/ 22520 w 369622"/>
                  <a:gd name="connsiteY2041" fmla="*/ 144038 h 484273"/>
                  <a:gd name="connsiteX2042" fmla="*/ 22857 w 369622"/>
                  <a:gd name="connsiteY2042" fmla="*/ 143839 h 484273"/>
                  <a:gd name="connsiteX2043" fmla="*/ 23814 w 369622"/>
                  <a:gd name="connsiteY2043" fmla="*/ 143238 h 484273"/>
                  <a:gd name="connsiteX2044" fmla="*/ 24208 w 369622"/>
                  <a:gd name="connsiteY2044" fmla="*/ 142906 h 484273"/>
                  <a:gd name="connsiteX2045" fmla="*/ 24639 w 369622"/>
                  <a:gd name="connsiteY2045" fmla="*/ 142599 h 484273"/>
                  <a:gd name="connsiteX2046" fmla="*/ 24726 w 369622"/>
                  <a:gd name="connsiteY2046" fmla="*/ 142533 h 484273"/>
                  <a:gd name="connsiteX2047" fmla="*/ 25157 w 369622"/>
                  <a:gd name="connsiteY2047" fmla="*/ 142118 h 484273"/>
                  <a:gd name="connsiteX2048" fmla="*/ 25288 w 369622"/>
                  <a:gd name="connsiteY2048" fmla="*/ 142014 h 484273"/>
                  <a:gd name="connsiteX2049" fmla="*/ 25633 w 369622"/>
                  <a:gd name="connsiteY2049" fmla="*/ 141591 h 484273"/>
                  <a:gd name="connsiteX2050" fmla="*/ 25971 w 369622"/>
                  <a:gd name="connsiteY2050" fmla="*/ 141188 h 484273"/>
                  <a:gd name="connsiteX2051" fmla="*/ 26131 w 369622"/>
                  <a:gd name="connsiteY2051" fmla="*/ 140890 h 484273"/>
                  <a:gd name="connsiteX2052" fmla="*/ 26447 w 369622"/>
                  <a:gd name="connsiteY2052" fmla="*/ 140193 h 484273"/>
                  <a:gd name="connsiteX2053" fmla="*/ 26554 w 369622"/>
                  <a:gd name="connsiteY2053" fmla="*/ 139525 h 484273"/>
                  <a:gd name="connsiteX2054" fmla="*/ 26616 w 369622"/>
                  <a:gd name="connsiteY2054" fmla="*/ 139230 h 484273"/>
                  <a:gd name="connsiteX2055" fmla="*/ 26891 w 369622"/>
                  <a:gd name="connsiteY2055" fmla="*/ 138583 h 484273"/>
                  <a:gd name="connsiteX2056" fmla="*/ 27080 w 369622"/>
                  <a:gd name="connsiteY2056" fmla="*/ 138227 h 484273"/>
                  <a:gd name="connsiteX2057" fmla="*/ 27642 w 369622"/>
                  <a:gd name="connsiteY2057" fmla="*/ 137554 h 484273"/>
                  <a:gd name="connsiteX2058" fmla="*/ 29002 w 369622"/>
                  <a:gd name="connsiteY2058" fmla="*/ 136347 h 484273"/>
                  <a:gd name="connsiteX2059" fmla="*/ 29499 w 369622"/>
                  <a:gd name="connsiteY2059" fmla="*/ 135966 h 484273"/>
                  <a:gd name="connsiteX2060" fmla="*/ 29836 w 369622"/>
                  <a:gd name="connsiteY2060" fmla="*/ 135692 h 484273"/>
                  <a:gd name="connsiteX2061" fmla="*/ 30502 w 369622"/>
                  <a:gd name="connsiteY2061" fmla="*/ 135032 h 484273"/>
                  <a:gd name="connsiteX2062" fmla="*/ 30777 w 369622"/>
                  <a:gd name="connsiteY2062" fmla="*/ 134796 h 484273"/>
                  <a:gd name="connsiteX2063" fmla="*/ 31233 w 369622"/>
                  <a:gd name="connsiteY2063" fmla="*/ 134331 h 484273"/>
                  <a:gd name="connsiteX2064" fmla="*/ 31430 w 369622"/>
                  <a:gd name="connsiteY2064" fmla="*/ 134008 h 484273"/>
                  <a:gd name="connsiteX2065" fmla="*/ 31599 w 369622"/>
                  <a:gd name="connsiteY2065" fmla="*/ 133713 h 484273"/>
                  <a:gd name="connsiteX2066" fmla="*/ 31832 w 369622"/>
                  <a:gd name="connsiteY2066" fmla="*/ 133381 h 484273"/>
                  <a:gd name="connsiteX2067" fmla="*/ 32001 w 369622"/>
                  <a:gd name="connsiteY2067" fmla="*/ 133087 h 484273"/>
                  <a:gd name="connsiteX2068" fmla="*/ 32338 w 369622"/>
                  <a:gd name="connsiteY2068" fmla="*/ 132626 h 484273"/>
                  <a:gd name="connsiteX2069" fmla="*/ 32851 w 369622"/>
                  <a:gd name="connsiteY2069" fmla="*/ 132207 h 484273"/>
                  <a:gd name="connsiteX2070" fmla="*/ 33451 w 369622"/>
                  <a:gd name="connsiteY2070" fmla="*/ 131767 h 484273"/>
                  <a:gd name="connsiteX2071" fmla="*/ 33677 w 369622"/>
                  <a:gd name="connsiteY2071" fmla="*/ 131564 h 484273"/>
                  <a:gd name="connsiteX2072" fmla="*/ 33866 w 369622"/>
                  <a:gd name="connsiteY2072" fmla="*/ 131336 h 484273"/>
                  <a:gd name="connsiteX2073" fmla="*/ 33969 w 369622"/>
                  <a:gd name="connsiteY2073" fmla="*/ 131162 h 484273"/>
                  <a:gd name="connsiteX2074" fmla="*/ 34051 w 369622"/>
                  <a:gd name="connsiteY2074" fmla="*/ 130751 h 484273"/>
                  <a:gd name="connsiteX2075" fmla="*/ 34067 w 369622"/>
                  <a:gd name="connsiteY2075" fmla="*/ 130444 h 484273"/>
                  <a:gd name="connsiteX2076" fmla="*/ 34104 w 369622"/>
                  <a:gd name="connsiteY2076" fmla="*/ 129627 h 484273"/>
                  <a:gd name="connsiteX2077" fmla="*/ 34355 w 369622"/>
                  <a:gd name="connsiteY2077" fmla="*/ 129175 h 484273"/>
                  <a:gd name="connsiteX2078" fmla="*/ 34523 w 369622"/>
                  <a:gd name="connsiteY2078" fmla="*/ 129008 h 484273"/>
                  <a:gd name="connsiteX2079" fmla="*/ 34835 w 369622"/>
                  <a:gd name="connsiteY2079" fmla="*/ 128793 h 484273"/>
                  <a:gd name="connsiteX2080" fmla="*/ 35542 w 369622"/>
                  <a:gd name="connsiteY2080" fmla="*/ 128503 h 484273"/>
                  <a:gd name="connsiteX2081" fmla="*/ 35653 w 369622"/>
                  <a:gd name="connsiteY2081" fmla="*/ 128453 h 484273"/>
                  <a:gd name="connsiteX2082" fmla="*/ 36101 w 369622"/>
                  <a:gd name="connsiteY2082" fmla="*/ 128059 h 484273"/>
                  <a:gd name="connsiteX2083" fmla="*/ 36319 w 369622"/>
                  <a:gd name="connsiteY2083" fmla="*/ 127760 h 484273"/>
                  <a:gd name="connsiteX2084" fmla="*/ 36598 w 369622"/>
                  <a:gd name="connsiteY2084" fmla="*/ 127494 h 484273"/>
                  <a:gd name="connsiteX2085" fmla="*/ 37037 w 369622"/>
                  <a:gd name="connsiteY2085" fmla="*/ 127121 h 484273"/>
                  <a:gd name="connsiteX2086" fmla="*/ 37567 w 369622"/>
                  <a:gd name="connsiteY2086" fmla="*/ 126648 h 484273"/>
                  <a:gd name="connsiteX2087" fmla="*/ 38270 w 369622"/>
                  <a:gd name="connsiteY2087" fmla="*/ 125972 h 484273"/>
                  <a:gd name="connsiteX2088" fmla="*/ 38631 w 369622"/>
                  <a:gd name="connsiteY2088" fmla="*/ 125669 h 484273"/>
                  <a:gd name="connsiteX2089" fmla="*/ 38849 w 369622"/>
                  <a:gd name="connsiteY2089" fmla="*/ 125453 h 484273"/>
                  <a:gd name="connsiteX2090" fmla="*/ 39383 w 369622"/>
                  <a:gd name="connsiteY2090" fmla="*/ 125009 h 484273"/>
                  <a:gd name="connsiteX2091" fmla="*/ 40451 w 369622"/>
                  <a:gd name="connsiteY2091" fmla="*/ 124072 h 484273"/>
                  <a:gd name="connsiteX2092" fmla="*/ 40566 w 369622"/>
                  <a:gd name="connsiteY2092" fmla="*/ 124006 h 484273"/>
                  <a:gd name="connsiteX2093" fmla="*/ 40899 w 369622"/>
                  <a:gd name="connsiteY2093" fmla="*/ 123699 h 484273"/>
                  <a:gd name="connsiteX2094" fmla="*/ 41014 w 369622"/>
                  <a:gd name="connsiteY2094" fmla="*/ 123632 h 484273"/>
                  <a:gd name="connsiteX2095" fmla="*/ 41183 w 369622"/>
                  <a:gd name="connsiteY2095" fmla="*/ 123421 h 484273"/>
                  <a:gd name="connsiteX2096" fmla="*/ 41256 w 369622"/>
                  <a:gd name="connsiteY2096" fmla="*/ 123363 h 484273"/>
                  <a:gd name="connsiteX2097" fmla="*/ 41605 w 369622"/>
                  <a:gd name="connsiteY2097" fmla="*/ 122960 h 484273"/>
                  <a:gd name="connsiteX2098" fmla="*/ 42140 w 369622"/>
                  <a:gd name="connsiteY2098" fmla="*/ 122230 h 484273"/>
                  <a:gd name="connsiteX2099" fmla="*/ 42431 w 369622"/>
                  <a:gd name="connsiteY2099" fmla="*/ 121881 h 484273"/>
                  <a:gd name="connsiteX2100" fmla="*/ 42624 w 369622"/>
                  <a:gd name="connsiteY2100" fmla="*/ 121658 h 484273"/>
                  <a:gd name="connsiteX2101" fmla="*/ 43068 w 369622"/>
                  <a:gd name="connsiteY2101" fmla="*/ 121168 h 484273"/>
                  <a:gd name="connsiteX2102" fmla="*/ 43253 w 369622"/>
                  <a:gd name="connsiteY2102" fmla="*/ 120645 h 484273"/>
                  <a:gd name="connsiteX2103" fmla="*/ 43433 w 369622"/>
                  <a:gd name="connsiteY2103" fmla="*/ 120202 h 484273"/>
                  <a:gd name="connsiteX2104" fmla="*/ 43577 w 369622"/>
                  <a:gd name="connsiteY2104" fmla="*/ 119840 h 484273"/>
                  <a:gd name="connsiteX2105" fmla="*/ 43688 w 369622"/>
                  <a:gd name="connsiteY2105" fmla="*/ 119563 h 484273"/>
                  <a:gd name="connsiteX2106" fmla="*/ 43906 w 369622"/>
                  <a:gd name="connsiteY2106" fmla="*/ 119057 h 484273"/>
                  <a:gd name="connsiteX2107" fmla="*/ 44033 w 369622"/>
                  <a:gd name="connsiteY2107" fmla="*/ 118812 h 484273"/>
                  <a:gd name="connsiteX2108" fmla="*/ 44193 w 369622"/>
                  <a:gd name="connsiteY2108" fmla="*/ 118492 h 484273"/>
                  <a:gd name="connsiteX2109" fmla="*/ 44350 w 369622"/>
                  <a:gd name="connsiteY2109" fmla="*/ 118160 h 484273"/>
                  <a:gd name="connsiteX2110" fmla="*/ 44707 w 369622"/>
                  <a:gd name="connsiteY2110" fmla="*/ 117517 h 484273"/>
                  <a:gd name="connsiteX2111" fmla="*/ 45138 w 369622"/>
                  <a:gd name="connsiteY2111" fmla="*/ 116866 h 484273"/>
                  <a:gd name="connsiteX2112" fmla="*/ 45541 w 369622"/>
                  <a:gd name="connsiteY2112" fmla="*/ 116538 h 484273"/>
                  <a:gd name="connsiteX2113" fmla="*/ 45623 w 369622"/>
                  <a:gd name="connsiteY2113" fmla="*/ 116489 h 484273"/>
                  <a:gd name="connsiteX2114" fmla="*/ 46441 w 369622"/>
                  <a:gd name="connsiteY2114" fmla="*/ 115954 h 484273"/>
                  <a:gd name="connsiteX2115" fmla="*/ 46601 w 369622"/>
                  <a:gd name="connsiteY2115" fmla="*/ 115875 h 484273"/>
                  <a:gd name="connsiteX2116" fmla="*/ 48445 w 369622"/>
                  <a:gd name="connsiteY2116" fmla="*/ 115650 h 484273"/>
                  <a:gd name="connsiteX2117" fmla="*/ 51662 w 369622"/>
                  <a:gd name="connsiteY2117" fmla="*/ 115734 h 484273"/>
                  <a:gd name="connsiteX2118" fmla="*/ 52048 w 369622"/>
                  <a:gd name="connsiteY2118" fmla="*/ 115427 h 484273"/>
                  <a:gd name="connsiteX2119" fmla="*/ 52216 w 369622"/>
                  <a:gd name="connsiteY2119" fmla="*/ 115273 h 484273"/>
                  <a:gd name="connsiteX2120" fmla="*/ 52508 w 369622"/>
                  <a:gd name="connsiteY2120" fmla="*/ 115070 h 484273"/>
                  <a:gd name="connsiteX2121" fmla="*/ 52911 w 369622"/>
                  <a:gd name="connsiteY2121" fmla="*/ 114858 h 484273"/>
                  <a:gd name="connsiteX2122" fmla="*/ 53264 w 369622"/>
                  <a:gd name="connsiteY2122" fmla="*/ 114472 h 484273"/>
                  <a:gd name="connsiteX2123" fmla="*/ 53239 w 369622"/>
                  <a:gd name="connsiteY2123" fmla="*/ 114074 h 484273"/>
                  <a:gd name="connsiteX2124" fmla="*/ 53177 w 369622"/>
                  <a:gd name="connsiteY2124" fmla="*/ 113722 h 484273"/>
                  <a:gd name="connsiteX2125" fmla="*/ 53478 w 369622"/>
                  <a:gd name="connsiteY2125" fmla="*/ 112805 h 484273"/>
                  <a:gd name="connsiteX2126" fmla="*/ 53478 w 369622"/>
                  <a:gd name="connsiteY2126" fmla="*/ 112469 h 484273"/>
                  <a:gd name="connsiteX2127" fmla="*/ 53391 w 369622"/>
                  <a:gd name="connsiteY2127" fmla="*/ 112012 h 484273"/>
                  <a:gd name="connsiteX2128" fmla="*/ 53441 w 369622"/>
                  <a:gd name="connsiteY2128" fmla="*/ 111660 h 484273"/>
                  <a:gd name="connsiteX2129" fmla="*/ 53995 w 369622"/>
                  <a:gd name="connsiteY2129" fmla="*/ 110917 h 484273"/>
                  <a:gd name="connsiteX2130" fmla="*/ 54369 w 369622"/>
                  <a:gd name="connsiteY2130" fmla="*/ 110469 h 484273"/>
                  <a:gd name="connsiteX2131" fmla="*/ 54529 w 369622"/>
                  <a:gd name="connsiteY2131" fmla="*/ 109980 h 484273"/>
                  <a:gd name="connsiteX2132" fmla="*/ 54722 w 369622"/>
                  <a:gd name="connsiteY2132" fmla="*/ 109594 h 484273"/>
                  <a:gd name="connsiteX2133" fmla="*/ 55306 w 369622"/>
                  <a:gd name="connsiteY2133" fmla="*/ 109013 h 484273"/>
                  <a:gd name="connsiteX2134" fmla="*/ 56595 w 369622"/>
                  <a:gd name="connsiteY2134" fmla="*/ 106844 h 484273"/>
                  <a:gd name="connsiteX2135" fmla="*/ 56953 w 369622"/>
                  <a:gd name="connsiteY2135" fmla="*/ 106151 h 484273"/>
                  <a:gd name="connsiteX2136" fmla="*/ 57043 w 369622"/>
                  <a:gd name="connsiteY2136" fmla="*/ 105960 h 484273"/>
                  <a:gd name="connsiteX2137" fmla="*/ 57195 w 369622"/>
                  <a:gd name="connsiteY2137" fmla="*/ 105512 h 484273"/>
                  <a:gd name="connsiteX2138" fmla="*/ 57360 w 369622"/>
                  <a:gd name="connsiteY2138" fmla="*/ 105197 h 484273"/>
                  <a:gd name="connsiteX2139" fmla="*/ 57742 w 369622"/>
                  <a:gd name="connsiteY2139" fmla="*/ 104819 h 484273"/>
                  <a:gd name="connsiteX2140" fmla="*/ 57828 w 369622"/>
                  <a:gd name="connsiteY2140" fmla="*/ 104699 h 484273"/>
                  <a:gd name="connsiteX2141" fmla="*/ 58070 w 369622"/>
                  <a:gd name="connsiteY2141" fmla="*/ 104296 h 484273"/>
                  <a:gd name="connsiteX2142" fmla="*/ 58929 w 369622"/>
                  <a:gd name="connsiteY2142" fmla="*/ 102998 h 484273"/>
                  <a:gd name="connsiteX2143" fmla="*/ 59159 w 369622"/>
                  <a:gd name="connsiteY2143" fmla="*/ 102479 h 484273"/>
                  <a:gd name="connsiteX2144" fmla="*/ 59335 w 369622"/>
                  <a:gd name="connsiteY2144" fmla="*/ 102077 h 484273"/>
                  <a:gd name="connsiteX2145" fmla="*/ 59578 w 369622"/>
                  <a:gd name="connsiteY2145" fmla="*/ 101733 h 484273"/>
                  <a:gd name="connsiteX2146" fmla="*/ 60079 w 369622"/>
                  <a:gd name="connsiteY2146" fmla="*/ 100861 h 484273"/>
                  <a:gd name="connsiteX2147" fmla="*/ 60334 w 369622"/>
                  <a:gd name="connsiteY2147" fmla="*/ 100446 h 484273"/>
                  <a:gd name="connsiteX2148" fmla="*/ 60490 w 369622"/>
                  <a:gd name="connsiteY2148" fmla="*/ 100127 h 484273"/>
                  <a:gd name="connsiteX2149" fmla="*/ 60584 w 369622"/>
                  <a:gd name="connsiteY2149" fmla="*/ 99600 h 484273"/>
                  <a:gd name="connsiteX2150" fmla="*/ 60827 w 369622"/>
                  <a:gd name="connsiteY2150" fmla="*/ 98957 h 484273"/>
                  <a:gd name="connsiteX2151" fmla="*/ 61012 w 369622"/>
                  <a:gd name="connsiteY2151" fmla="*/ 98422 h 484273"/>
                  <a:gd name="connsiteX2152" fmla="*/ 61480 w 369622"/>
                  <a:gd name="connsiteY2152" fmla="*/ 97725 h 484273"/>
                  <a:gd name="connsiteX2153" fmla="*/ 61722 w 369622"/>
                  <a:gd name="connsiteY2153" fmla="*/ 97331 h 484273"/>
                  <a:gd name="connsiteX2154" fmla="*/ 61854 w 369622"/>
                  <a:gd name="connsiteY2154" fmla="*/ 97103 h 484273"/>
                  <a:gd name="connsiteX2155" fmla="*/ 62441 w 369622"/>
                  <a:gd name="connsiteY2155" fmla="*/ 96489 h 484273"/>
                  <a:gd name="connsiteX2156" fmla="*/ 64281 w 369622"/>
                  <a:gd name="connsiteY2156" fmla="*/ 95128 h 484273"/>
                  <a:gd name="connsiteX2157" fmla="*/ 64832 w 369622"/>
                  <a:gd name="connsiteY2157" fmla="*/ 94800 h 484273"/>
                  <a:gd name="connsiteX2158" fmla="*/ 66064 w 369622"/>
                  <a:gd name="connsiteY2158" fmla="*/ 93954 h 484273"/>
                  <a:gd name="connsiteX2159" fmla="*/ 66376 w 369622"/>
                  <a:gd name="connsiteY2159" fmla="*/ 93664 h 484273"/>
                  <a:gd name="connsiteX2160" fmla="*/ 67133 w 369622"/>
                  <a:gd name="connsiteY2160" fmla="*/ 92813 h 484273"/>
                  <a:gd name="connsiteX2161" fmla="*/ 67522 w 369622"/>
                  <a:gd name="connsiteY2161" fmla="*/ 92332 h 484273"/>
                  <a:gd name="connsiteX2162" fmla="*/ 68324 w 369622"/>
                  <a:gd name="connsiteY2162" fmla="*/ 91814 h 484273"/>
                  <a:gd name="connsiteX2163" fmla="*/ 68550 w 369622"/>
                  <a:gd name="connsiteY2163" fmla="*/ 91701 h 484273"/>
                  <a:gd name="connsiteX2164" fmla="*/ 69018 w 369622"/>
                  <a:gd name="connsiteY2164" fmla="*/ 91449 h 484273"/>
                  <a:gd name="connsiteX2165" fmla="*/ 69564 w 369622"/>
                  <a:gd name="connsiteY2165" fmla="*/ 91158 h 484273"/>
                  <a:gd name="connsiteX2166" fmla="*/ 70489 w 369622"/>
                  <a:gd name="connsiteY2166" fmla="*/ 90681 h 484273"/>
                  <a:gd name="connsiteX2167" fmla="*/ 70871 w 369622"/>
                  <a:gd name="connsiteY2167" fmla="*/ 90507 h 484273"/>
                  <a:gd name="connsiteX2168" fmla="*/ 71199 w 369622"/>
                  <a:gd name="connsiteY2168" fmla="*/ 90208 h 484273"/>
                  <a:gd name="connsiteX2169" fmla="*/ 71582 w 369622"/>
                  <a:gd name="connsiteY2169" fmla="*/ 89797 h 484273"/>
                  <a:gd name="connsiteX2170" fmla="*/ 72686 w 369622"/>
                  <a:gd name="connsiteY2170" fmla="*/ 88657 h 484273"/>
                  <a:gd name="connsiteX2171" fmla="*/ 73093 w 369622"/>
                  <a:gd name="connsiteY2171" fmla="*/ 88167 h 484273"/>
                  <a:gd name="connsiteX2172" fmla="*/ 73257 w 369622"/>
                  <a:gd name="connsiteY2172" fmla="*/ 87893 h 484273"/>
                  <a:gd name="connsiteX2173" fmla="*/ 73422 w 369622"/>
                  <a:gd name="connsiteY2173" fmla="*/ 87607 h 484273"/>
                  <a:gd name="connsiteX2174" fmla="*/ 73787 w 369622"/>
                  <a:gd name="connsiteY2174" fmla="*/ 86860 h 484273"/>
                  <a:gd name="connsiteX2175" fmla="*/ 74013 w 369622"/>
                  <a:gd name="connsiteY2175" fmla="*/ 86188 h 484273"/>
                  <a:gd name="connsiteX2176" fmla="*/ 74190 w 369622"/>
                  <a:gd name="connsiteY2176" fmla="*/ 85645 h 484273"/>
                  <a:gd name="connsiteX2177" fmla="*/ 74264 w 369622"/>
                  <a:gd name="connsiteY2177" fmla="*/ 85433 h 484273"/>
                  <a:gd name="connsiteX2178" fmla="*/ 74362 w 369622"/>
                  <a:gd name="connsiteY2178" fmla="*/ 84907 h 484273"/>
                  <a:gd name="connsiteX2179" fmla="*/ 74502 w 369622"/>
                  <a:gd name="connsiteY2179" fmla="*/ 84064 h 484273"/>
                  <a:gd name="connsiteX2180" fmla="*/ 74609 w 369622"/>
                  <a:gd name="connsiteY2180" fmla="*/ 83542 h 484273"/>
                  <a:gd name="connsiteX2181" fmla="*/ 74732 w 369622"/>
                  <a:gd name="connsiteY2181" fmla="*/ 83127 h 484273"/>
                  <a:gd name="connsiteX2182" fmla="*/ 75016 w 369622"/>
                  <a:gd name="connsiteY2182" fmla="*/ 82488 h 484273"/>
                  <a:gd name="connsiteX2183" fmla="*/ 75287 w 369622"/>
                  <a:gd name="connsiteY2183" fmla="*/ 81994 h 484273"/>
                  <a:gd name="connsiteX2184" fmla="*/ 75796 w 369622"/>
                  <a:gd name="connsiteY2184" fmla="*/ 81277 h 484273"/>
                  <a:gd name="connsiteX2185" fmla="*/ 75989 w 369622"/>
                  <a:gd name="connsiteY2185" fmla="*/ 81081 h 484273"/>
                  <a:gd name="connsiteX2186" fmla="*/ 76519 w 369622"/>
                  <a:gd name="connsiteY2186" fmla="*/ 80828 h 484273"/>
                  <a:gd name="connsiteX2187" fmla="*/ 76786 w 369622"/>
                  <a:gd name="connsiteY2187" fmla="*/ 80770 h 484273"/>
                  <a:gd name="connsiteX2188" fmla="*/ 77908 w 369622"/>
                  <a:gd name="connsiteY2188" fmla="*/ 80003 h 484273"/>
                  <a:gd name="connsiteX2189" fmla="*/ 78368 w 369622"/>
                  <a:gd name="connsiteY2189" fmla="*/ 79733 h 484273"/>
                  <a:gd name="connsiteX2190" fmla="*/ 78532 w 369622"/>
                  <a:gd name="connsiteY2190" fmla="*/ 79468 h 484273"/>
                  <a:gd name="connsiteX2191" fmla="*/ 78631 w 369622"/>
                  <a:gd name="connsiteY2191" fmla="*/ 79211 h 484273"/>
                  <a:gd name="connsiteX2192" fmla="*/ 78647 w 369622"/>
                  <a:gd name="connsiteY2192" fmla="*/ 78369 h 484273"/>
                  <a:gd name="connsiteX2193" fmla="*/ 78598 w 369622"/>
                  <a:gd name="connsiteY2193" fmla="*/ 78082 h 484273"/>
                  <a:gd name="connsiteX2194" fmla="*/ 78438 w 369622"/>
                  <a:gd name="connsiteY2194" fmla="*/ 77261 h 484273"/>
                  <a:gd name="connsiteX2195" fmla="*/ 78347 w 369622"/>
                  <a:gd name="connsiteY2195" fmla="*/ 76821 h 484273"/>
                  <a:gd name="connsiteX2196" fmla="*/ 78319 w 369622"/>
                  <a:gd name="connsiteY2196" fmla="*/ 76705 h 484273"/>
                  <a:gd name="connsiteX2197" fmla="*/ 78187 w 369622"/>
                  <a:gd name="connsiteY2197" fmla="*/ 76215 h 484273"/>
                  <a:gd name="connsiteX2198" fmla="*/ 78179 w 369622"/>
                  <a:gd name="connsiteY2198" fmla="*/ 75867 h 484273"/>
                  <a:gd name="connsiteX2199" fmla="*/ 78314 w 369622"/>
                  <a:gd name="connsiteY2199" fmla="*/ 75618 h 484273"/>
                  <a:gd name="connsiteX2200" fmla="*/ 78573 w 369622"/>
                  <a:gd name="connsiteY2200" fmla="*/ 75390 h 484273"/>
                  <a:gd name="connsiteX2201" fmla="*/ 79152 w 369622"/>
                  <a:gd name="connsiteY2201" fmla="*/ 74801 h 484273"/>
                  <a:gd name="connsiteX2202" fmla="*/ 79235 w 369622"/>
                  <a:gd name="connsiteY2202" fmla="*/ 74697 h 484273"/>
                  <a:gd name="connsiteX2203" fmla="*/ 79391 w 369622"/>
                  <a:gd name="connsiteY2203" fmla="*/ 74423 h 484273"/>
                  <a:gd name="connsiteX2204" fmla="*/ 80011 w 369622"/>
                  <a:gd name="connsiteY2204" fmla="*/ 73204 h 484273"/>
                  <a:gd name="connsiteX2205" fmla="*/ 80035 w 369622"/>
                  <a:gd name="connsiteY2205" fmla="*/ 72756 h 484273"/>
                  <a:gd name="connsiteX2206" fmla="*/ 79929 w 369622"/>
                  <a:gd name="connsiteY2206" fmla="*/ 72415 h 484273"/>
                  <a:gd name="connsiteX2207" fmla="*/ 79785 w 369622"/>
                  <a:gd name="connsiteY2207" fmla="*/ 72096 h 484273"/>
                  <a:gd name="connsiteX2208" fmla="*/ 79785 w 369622"/>
                  <a:gd name="connsiteY2208" fmla="*/ 72038 h 484273"/>
                  <a:gd name="connsiteX2209" fmla="*/ 81198 w 369622"/>
                  <a:gd name="connsiteY2209" fmla="*/ 71893 h 484273"/>
                  <a:gd name="connsiteX2210" fmla="*/ 82176 w 369622"/>
                  <a:gd name="connsiteY2210" fmla="*/ 71909 h 484273"/>
                  <a:gd name="connsiteX2211" fmla="*/ 82402 w 369622"/>
                  <a:gd name="connsiteY2211" fmla="*/ 71901 h 484273"/>
                  <a:gd name="connsiteX2212" fmla="*/ 83256 w 369622"/>
                  <a:gd name="connsiteY2212" fmla="*/ 71905 h 484273"/>
                  <a:gd name="connsiteX2213" fmla="*/ 83803 w 369622"/>
                  <a:gd name="connsiteY2213" fmla="*/ 72038 h 484273"/>
                  <a:gd name="connsiteX2214" fmla="*/ 84279 w 369622"/>
                  <a:gd name="connsiteY2214" fmla="*/ 72465 h 484273"/>
                  <a:gd name="connsiteX2215" fmla="*/ 84764 w 369622"/>
                  <a:gd name="connsiteY2215" fmla="*/ 73200 h 484273"/>
                  <a:gd name="connsiteX2216" fmla="*/ 84862 w 369622"/>
                  <a:gd name="connsiteY2216" fmla="*/ 73789 h 484273"/>
                  <a:gd name="connsiteX2217" fmla="*/ 84649 w 369622"/>
                  <a:gd name="connsiteY2217" fmla="*/ 74792 h 484273"/>
                  <a:gd name="connsiteX2218" fmla="*/ 84858 w 369622"/>
                  <a:gd name="connsiteY2218" fmla="*/ 75232 h 484273"/>
                  <a:gd name="connsiteX2219" fmla="*/ 84982 w 369622"/>
                  <a:gd name="connsiteY2219" fmla="*/ 75432 h 484273"/>
                  <a:gd name="connsiteX2220" fmla="*/ 85117 w 369622"/>
                  <a:gd name="connsiteY2220" fmla="*/ 75709 h 484273"/>
                  <a:gd name="connsiteX2221" fmla="*/ 85162 w 369622"/>
                  <a:gd name="connsiteY2221" fmla="*/ 75834 h 484273"/>
                  <a:gd name="connsiteX2222" fmla="*/ 85417 w 369622"/>
                  <a:gd name="connsiteY2222" fmla="*/ 76232 h 484273"/>
                  <a:gd name="connsiteX2223" fmla="*/ 86341 w 369622"/>
                  <a:gd name="connsiteY2223" fmla="*/ 76303 h 484273"/>
                  <a:gd name="connsiteX2224" fmla="*/ 86904 w 369622"/>
                  <a:gd name="connsiteY2224" fmla="*/ 76066 h 484273"/>
                  <a:gd name="connsiteX2225" fmla="*/ 87504 w 369622"/>
                  <a:gd name="connsiteY2225" fmla="*/ 75995 h 484273"/>
                  <a:gd name="connsiteX2226" fmla="*/ 87734 w 369622"/>
                  <a:gd name="connsiteY2226" fmla="*/ 76079 h 484273"/>
                  <a:gd name="connsiteX2227" fmla="*/ 88297 w 369622"/>
                  <a:gd name="connsiteY2227" fmla="*/ 76444 h 484273"/>
                  <a:gd name="connsiteX2228" fmla="*/ 88703 w 369622"/>
                  <a:gd name="connsiteY2228" fmla="*/ 76763 h 484273"/>
                  <a:gd name="connsiteX2229" fmla="*/ 89262 w 369622"/>
                  <a:gd name="connsiteY2229" fmla="*/ 77277 h 484273"/>
                  <a:gd name="connsiteX2230" fmla="*/ 89599 w 369622"/>
                  <a:gd name="connsiteY2230" fmla="*/ 77493 h 484273"/>
                  <a:gd name="connsiteX2231" fmla="*/ 89821 w 369622"/>
                  <a:gd name="connsiteY2231" fmla="*/ 77572 h 484273"/>
                  <a:gd name="connsiteX2232" fmla="*/ 91308 w 369622"/>
                  <a:gd name="connsiteY2232" fmla="*/ 78302 h 484273"/>
                  <a:gd name="connsiteX2233" fmla="*/ 92503 w 369622"/>
                  <a:gd name="connsiteY2233" fmla="*/ 78895 h 484273"/>
                  <a:gd name="connsiteX2234" fmla="*/ 92943 w 369622"/>
                  <a:gd name="connsiteY2234" fmla="*/ 79115 h 484273"/>
                  <a:gd name="connsiteX2235" fmla="*/ 93686 w 369622"/>
                  <a:gd name="connsiteY2235" fmla="*/ 79389 h 484273"/>
                  <a:gd name="connsiteX2236" fmla="*/ 95251 w 369622"/>
                  <a:gd name="connsiteY2236" fmla="*/ 79439 h 484273"/>
                  <a:gd name="connsiteX2237" fmla="*/ 95699 w 369622"/>
                  <a:gd name="connsiteY2237" fmla="*/ 78912 h 484273"/>
                  <a:gd name="connsiteX2238" fmla="*/ 96188 w 369622"/>
                  <a:gd name="connsiteY2238" fmla="*/ 78398 h 484273"/>
                  <a:gd name="connsiteX2239" fmla="*/ 96660 w 369622"/>
                  <a:gd name="connsiteY2239" fmla="*/ 77771 h 484273"/>
                  <a:gd name="connsiteX2240" fmla="*/ 98259 w 369622"/>
                  <a:gd name="connsiteY2240" fmla="*/ 76435 h 484273"/>
                  <a:gd name="connsiteX2241" fmla="*/ 99178 w 369622"/>
                  <a:gd name="connsiteY2241" fmla="*/ 76352 h 484273"/>
                  <a:gd name="connsiteX2242" fmla="*/ 99881 w 369622"/>
                  <a:gd name="connsiteY2242" fmla="*/ 76386 h 484273"/>
                  <a:gd name="connsiteX2243" fmla="*/ 100514 w 369622"/>
                  <a:gd name="connsiteY2243" fmla="*/ 76585 h 484273"/>
                  <a:gd name="connsiteX2244" fmla="*/ 101171 w 369622"/>
                  <a:gd name="connsiteY2244" fmla="*/ 76809 h 484273"/>
                  <a:gd name="connsiteX2245" fmla="*/ 101265 w 369622"/>
                  <a:gd name="connsiteY2245" fmla="*/ 76838 h 484273"/>
                  <a:gd name="connsiteX2246" fmla="*/ 101602 w 369622"/>
                  <a:gd name="connsiteY2246" fmla="*/ 76946 h 484273"/>
                  <a:gd name="connsiteX2247" fmla="*/ 101972 w 369622"/>
                  <a:gd name="connsiteY2247" fmla="*/ 77041 h 484273"/>
                  <a:gd name="connsiteX2248" fmla="*/ 103049 w 369622"/>
                  <a:gd name="connsiteY2248" fmla="*/ 77423 h 484273"/>
                  <a:gd name="connsiteX2249" fmla="*/ 103262 w 369622"/>
                  <a:gd name="connsiteY2249" fmla="*/ 77568 h 484273"/>
                  <a:gd name="connsiteX2250" fmla="*/ 103644 w 369622"/>
                  <a:gd name="connsiteY2250" fmla="*/ 77738 h 484273"/>
                  <a:gd name="connsiteX2251" fmla="*/ 104001 w 369622"/>
                  <a:gd name="connsiteY2251" fmla="*/ 77871 h 484273"/>
                  <a:gd name="connsiteX2252" fmla="*/ 104445 w 369622"/>
                  <a:gd name="connsiteY2252" fmla="*/ 77937 h 484273"/>
                  <a:gd name="connsiteX2253" fmla="*/ 106080 w 369622"/>
                  <a:gd name="connsiteY2253" fmla="*/ 78178 h 484273"/>
                  <a:gd name="connsiteX2254" fmla="*/ 106495 w 369622"/>
                  <a:gd name="connsiteY2254" fmla="*/ 78273 h 484273"/>
                  <a:gd name="connsiteX2255" fmla="*/ 107259 w 369622"/>
                  <a:gd name="connsiteY2255" fmla="*/ 78555 h 484273"/>
                  <a:gd name="connsiteX2256" fmla="*/ 108134 w 369622"/>
                  <a:gd name="connsiteY2256" fmla="*/ 78937 h 484273"/>
                  <a:gd name="connsiteX2257" fmla="*/ 108746 w 369622"/>
                  <a:gd name="connsiteY2257" fmla="*/ 79244 h 484273"/>
                  <a:gd name="connsiteX2258" fmla="*/ 109075 w 369622"/>
                  <a:gd name="connsiteY2258" fmla="*/ 79385 h 484273"/>
                  <a:gd name="connsiteX2259" fmla="*/ 109502 w 369622"/>
                  <a:gd name="connsiteY2259" fmla="*/ 79580 h 484273"/>
                  <a:gd name="connsiteX2260" fmla="*/ 109925 w 369622"/>
                  <a:gd name="connsiteY2260" fmla="*/ 79700 h 484273"/>
                  <a:gd name="connsiteX2261" fmla="*/ 110332 w 369622"/>
                  <a:gd name="connsiteY2261" fmla="*/ 79733 h 484273"/>
                  <a:gd name="connsiteX2262" fmla="*/ 110714 w 369622"/>
                  <a:gd name="connsiteY2262" fmla="*/ 79401 h 484273"/>
                  <a:gd name="connsiteX2263" fmla="*/ 110920 w 369622"/>
                  <a:gd name="connsiteY2263" fmla="*/ 78858 h 484273"/>
                  <a:gd name="connsiteX2264" fmla="*/ 111022 w 369622"/>
                  <a:gd name="connsiteY2264" fmla="*/ 78601 h 484273"/>
                  <a:gd name="connsiteX2265" fmla="*/ 111281 w 369622"/>
                  <a:gd name="connsiteY2265" fmla="*/ 78003 h 484273"/>
                  <a:gd name="connsiteX2266" fmla="*/ 111577 w 369622"/>
                  <a:gd name="connsiteY2266" fmla="*/ 77402 h 484273"/>
                  <a:gd name="connsiteX2267" fmla="*/ 112106 w 369622"/>
                  <a:gd name="connsiteY2267" fmla="*/ 76635 h 484273"/>
                  <a:gd name="connsiteX2268" fmla="*/ 112476 w 369622"/>
                  <a:gd name="connsiteY2268" fmla="*/ 75937 h 484273"/>
                  <a:gd name="connsiteX2269" fmla="*/ 112542 w 369622"/>
                  <a:gd name="connsiteY2269" fmla="*/ 75784 h 484273"/>
                  <a:gd name="connsiteX2270" fmla="*/ 112673 w 369622"/>
                  <a:gd name="connsiteY2270" fmla="*/ 75465 h 484273"/>
                  <a:gd name="connsiteX2271" fmla="*/ 112702 w 369622"/>
                  <a:gd name="connsiteY2271" fmla="*/ 74332 h 484273"/>
                  <a:gd name="connsiteX2272" fmla="*/ 112751 w 369622"/>
                  <a:gd name="connsiteY2272" fmla="*/ 73668 h 484273"/>
                  <a:gd name="connsiteX2273" fmla="*/ 113191 w 369622"/>
                  <a:gd name="connsiteY2273" fmla="*/ 72494 h 484273"/>
                  <a:gd name="connsiteX2274" fmla="*/ 113511 w 369622"/>
                  <a:gd name="connsiteY2274" fmla="*/ 71872 h 484273"/>
                  <a:gd name="connsiteX2275" fmla="*/ 113795 w 369622"/>
                  <a:gd name="connsiteY2275" fmla="*/ 71507 h 484273"/>
                  <a:gd name="connsiteX2276" fmla="*/ 113963 w 369622"/>
                  <a:gd name="connsiteY2276" fmla="*/ 71308 h 484273"/>
                  <a:gd name="connsiteX2277" fmla="*/ 114140 w 369622"/>
                  <a:gd name="connsiteY2277" fmla="*/ 71080 h 484273"/>
                  <a:gd name="connsiteX2278" fmla="*/ 114440 w 369622"/>
                  <a:gd name="connsiteY2278" fmla="*/ 70640 h 484273"/>
                  <a:gd name="connsiteX2279" fmla="*/ 114772 w 369622"/>
                  <a:gd name="connsiteY2279" fmla="*/ 70121 h 484273"/>
                  <a:gd name="connsiteX2280" fmla="*/ 114953 w 369622"/>
                  <a:gd name="connsiteY2280" fmla="*/ 69756 h 484273"/>
                  <a:gd name="connsiteX2281" fmla="*/ 114995 w 369622"/>
                  <a:gd name="connsiteY2281" fmla="*/ 69615 h 484273"/>
                  <a:gd name="connsiteX2282" fmla="*/ 115085 w 369622"/>
                  <a:gd name="connsiteY2282" fmla="*/ 69022 h 484273"/>
                  <a:gd name="connsiteX2283" fmla="*/ 114830 w 369622"/>
                  <a:gd name="connsiteY2283" fmla="*/ 67935 h 484273"/>
                  <a:gd name="connsiteX2284" fmla="*/ 114748 w 369622"/>
                  <a:gd name="connsiteY2284" fmla="*/ 67450 h 484273"/>
                  <a:gd name="connsiteX2285" fmla="*/ 114768 w 369622"/>
                  <a:gd name="connsiteY2285" fmla="*/ 67126 h 484273"/>
                  <a:gd name="connsiteX2286" fmla="*/ 114731 w 369622"/>
                  <a:gd name="connsiteY2286" fmla="*/ 66653 h 484273"/>
                  <a:gd name="connsiteX2287" fmla="*/ 114575 w 369622"/>
                  <a:gd name="connsiteY2287" fmla="*/ 66197 h 484273"/>
                  <a:gd name="connsiteX2288" fmla="*/ 114411 w 369622"/>
                  <a:gd name="connsiteY2288" fmla="*/ 65886 h 484273"/>
                  <a:gd name="connsiteX2289" fmla="*/ 114115 w 369622"/>
                  <a:gd name="connsiteY2289" fmla="*/ 65463 h 484273"/>
                  <a:gd name="connsiteX2290" fmla="*/ 114201 w 369622"/>
                  <a:gd name="connsiteY2290" fmla="*/ 64579 h 484273"/>
                  <a:gd name="connsiteX2291" fmla="*/ 114629 w 369622"/>
                  <a:gd name="connsiteY2291" fmla="*/ 62911 h 484273"/>
                  <a:gd name="connsiteX2292" fmla="*/ 114423 w 369622"/>
                  <a:gd name="connsiteY2292" fmla="*/ 62264 h 484273"/>
                  <a:gd name="connsiteX2293" fmla="*/ 113926 w 369622"/>
                  <a:gd name="connsiteY2293" fmla="*/ 61530 h 484273"/>
                  <a:gd name="connsiteX2294" fmla="*/ 113540 w 369622"/>
                  <a:gd name="connsiteY2294" fmla="*/ 60758 h 484273"/>
                  <a:gd name="connsiteX2295" fmla="*/ 113589 w 369622"/>
                  <a:gd name="connsiteY2295" fmla="*/ 60518 h 484273"/>
                  <a:gd name="connsiteX2296" fmla="*/ 113675 w 369622"/>
                  <a:gd name="connsiteY2296" fmla="*/ 60410 h 484273"/>
                  <a:gd name="connsiteX2297" fmla="*/ 114621 w 369622"/>
                  <a:gd name="connsiteY2297" fmla="*/ 59535 h 484273"/>
                  <a:gd name="connsiteX2298" fmla="*/ 114933 w 369622"/>
                  <a:gd name="connsiteY2298" fmla="*/ 59273 h 484273"/>
                  <a:gd name="connsiteX2299" fmla="*/ 115089 w 369622"/>
                  <a:gd name="connsiteY2299" fmla="*/ 59157 h 484273"/>
                  <a:gd name="connsiteX2300" fmla="*/ 115656 w 369622"/>
                  <a:gd name="connsiteY2300" fmla="*/ 58580 h 484273"/>
                  <a:gd name="connsiteX2301" fmla="*/ 116120 w 369622"/>
                  <a:gd name="connsiteY2301" fmla="*/ 58091 h 484273"/>
                  <a:gd name="connsiteX2302" fmla="*/ 116539 w 369622"/>
                  <a:gd name="connsiteY2302" fmla="*/ 57701 h 484273"/>
                  <a:gd name="connsiteX2303" fmla="*/ 117833 w 369622"/>
                  <a:gd name="connsiteY2303" fmla="*/ 56294 h 484273"/>
                  <a:gd name="connsiteX2304" fmla="*/ 118474 w 369622"/>
                  <a:gd name="connsiteY2304" fmla="*/ 55627 h 484273"/>
                  <a:gd name="connsiteX2305" fmla="*/ 119119 w 369622"/>
                  <a:gd name="connsiteY2305" fmla="*/ 54917 h 484273"/>
                  <a:gd name="connsiteX2306" fmla="*/ 119661 w 369622"/>
                  <a:gd name="connsiteY2306" fmla="*/ 54382 h 484273"/>
                  <a:gd name="connsiteX2307" fmla="*/ 120027 w 369622"/>
                  <a:gd name="connsiteY2307" fmla="*/ 53980 h 484273"/>
                  <a:gd name="connsiteX2308" fmla="*/ 120121 w 369622"/>
                  <a:gd name="connsiteY2308" fmla="*/ 53884 h 484273"/>
                  <a:gd name="connsiteX2309" fmla="*/ 120322 w 369622"/>
                  <a:gd name="connsiteY2309" fmla="*/ 53644 h 484273"/>
                  <a:gd name="connsiteX2310" fmla="*/ 120758 w 369622"/>
                  <a:gd name="connsiteY2310" fmla="*/ 53241 h 484273"/>
                  <a:gd name="connsiteX2311" fmla="*/ 121740 w 369622"/>
                  <a:gd name="connsiteY2311" fmla="*/ 52781 h 484273"/>
                  <a:gd name="connsiteX2312" fmla="*/ 122204 w 369622"/>
                  <a:gd name="connsiteY2312" fmla="*/ 52702 h 484273"/>
                  <a:gd name="connsiteX2313" fmla="*/ 122635 w 369622"/>
                  <a:gd name="connsiteY2313" fmla="*/ 52628 h 484273"/>
                  <a:gd name="connsiteX2314" fmla="*/ 122832 w 369622"/>
                  <a:gd name="connsiteY2314" fmla="*/ 52594 h 484273"/>
                  <a:gd name="connsiteX2315" fmla="*/ 123371 w 369622"/>
                  <a:gd name="connsiteY2315" fmla="*/ 52528 h 484273"/>
                  <a:gd name="connsiteX2316" fmla="*/ 124044 w 369622"/>
                  <a:gd name="connsiteY2316" fmla="*/ 52532 h 484273"/>
                  <a:gd name="connsiteX2317" fmla="*/ 124192 w 369622"/>
                  <a:gd name="connsiteY2317" fmla="*/ 52524 h 484273"/>
                  <a:gd name="connsiteX2318" fmla="*/ 124636 w 369622"/>
                  <a:gd name="connsiteY2318" fmla="*/ 52590 h 484273"/>
                  <a:gd name="connsiteX2319" fmla="*/ 125359 w 369622"/>
                  <a:gd name="connsiteY2319" fmla="*/ 52677 h 484273"/>
                  <a:gd name="connsiteX2320" fmla="*/ 126238 w 369622"/>
                  <a:gd name="connsiteY2320" fmla="*/ 52872 h 484273"/>
                  <a:gd name="connsiteX2321" fmla="*/ 126698 w 369622"/>
                  <a:gd name="connsiteY2321" fmla="*/ 52893 h 484273"/>
                  <a:gd name="connsiteX2322" fmla="*/ 126879 w 369622"/>
                  <a:gd name="connsiteY2322" fmla="*/ 52905 h 484273"/>
                  <a:gd name="connsiteX2323" fmla="*/ 127150 w 369622"/>
                  <a:gd name="connsiteY2323" fmla="*/ 52810 h 484273"/>
                  <a:gd name="connsiteX2324" fmla="*/ 128214 w 369622"/>
                  <a:gd name="connsiteY2324" fmla="*/ 52408 h 484273"/>
                  <a:gd name="connsiteX2325" fmla="*/ 128653 w 369622"/>
                  <a:gd name="connsiteY2325" fmla="*/ 52179 h 484273"/>
                  <a:gd name="connsiteX2326" fmla="*/ 129093 w 369622"/>
                  <a:gd name="connsiteY2326" fmla="*/ 51951 h 484273"/>
                  <a:gd name="connsiteX2327" fmla="*/ 129442 w 369622"/>
                  <a:gd name="connsiteY2327" fmla="*/ 51839 h 484273"/>
                  <a:gd name="connsiteX2328" fmla="*/ 129808 w 369622"/>
                  <a:gd name="connsiteY2328" fmla="*/ 51756 h 484273"/>
                  <a:gd name="connsiteX2329" fmla="*/ 130284 w 369622"/>
                  <a:gd name="connsiteY2329" fmla="*/ 51686 h 484273"/>
                  <a:gd name="connsiteX2330" fmla="*/ 130596 w 369622"/>
                  <a:gd name="connsiteY2330" fmla="*/ 51681 h 484273"/>
                  <a:gd name="connsiteX2331" fmla="*/ 131180 w 369622"/>
                  <a:gd name="connsiteY2331" fmla="*/ 51681 h 484273"/>
                  <a:gd name="connsiteX2332" fmla="*/ 132170 w 369622"/>
                  <a:gd name="connsiteY2332" fmla="*/ 51690 h 484273"/>
                  <a:gd name="connsiteX2333" fmla="*/ 133587 w 369622"/>
                  <a:gd name="connsiteY2333" fmla="*/ 51702 h 484273"/>
                  <a:gd name="connsiteX2334" fmla="*/ 133981 w 369622"/>
                  <a:gd name="connsiteY2334" fmla="*/ 51768 h 484273"/>
                  <a:gd name="connsiteX2335" fmla="*/ 134310 w 369622"/>
                  <a:gd name="connsiteY2335" fmla="*/ 51652 h 484273"/>
                  <a:gd name="connsiteX2336" fmla="*/ 134552 w 369622"/>
                  <a:gd name="connsiteY2336" fmla="*/ 51370 h 484273"/>
                  <a:gd name="connsiteX2337" fmla="*/ 134803 w 369622"/>
                  <a:gd name="connsiteY2337" fmla="*/ 51155 h 484273"/>
                  <a:gd name="connsiteX2338" fmla="*/ 136052 w 369622"/>
                  <a:gd name="connsiteY2338" fmla="*/ 50167 h 484273"/>
                  <a:gd name="connsiteX2339" fmla="*/ 136278 w 369622"/>
                  <a:gd name="connsiteY2339" fmla="*/ 50093 h 484273"/>
                  <a:gd name="connsiteX2340" fmla="*/ 136553 w 369622"/>
                  <a:gd name="connsiteY2340" fmla="*/ 49678 h 484273"/>
                  <a:gd name="connsiteX2341" fmla="*/ 136590 w 369622"/>
                  <a:gd name="connsiteY2341" fmla="*/ 49558 h 484273"/>
                  <a:gd name="connsiteX2342" fmla="*/ 136911 w 369622"/>
                  <a:gd name="connsiteY2342" fmla="*/ 48985 h 484273"/>
                  <a:gd name="connsiteX2343" fmla="*/ 137202 w 369622"/>
                  <a:gd name="connsiteY2343" fmla="*/ 48495 h 484273"/>
                  <a:gd name="connsiteX2344" fmla="*/ 137317 w 369622"/>
                  <a:gd name="connsiteY2344" fmla="*/ 48296 h 484273"/>
                  <a:gd name="connsiteX2345" fmla="*/ 137465 w 369622"/>
                  <a:gd name="connsiteY2345" fmla="*/ 48006 h 484273"/>
                  <a:gd name="connsiteX2346" fmla="*/ 137830 w 369622"/>
                  <a:gd name="connsiteY2346" fmla="*/ 47404 h 484273"/>
                  <a:gd name="connsiteX2347" fmla="*/ 138052 w 369622"/>
                  <a:gd name="connsiteY2347" fmla="*/ 46620 h 484273"/>
                  <a:gd name="connsiteX2348" fmla="*/ 138225 w 369622"/>
                  <a:gd name="connsiteY2348" fmla="*/ 46098 h 484273"/>
                  <a:gd name="connsiteX2349" fmla="*/ 138393 w 369622"/>
                  <a:gd name="connsiteY2349" fmla="*/ 45762 h 484273"/>
                  <a:gd name="connsiteX2350" fmla="*/ 138895 w 369622"/>
                  <a:gd name="connsiteY2350" fmla="*/ 45683 h 484273"/>
                  <a:gd name="connsiteX2351" fmla="*/ 139252 w 369622"/>
                  <a:gd name="connsiteY2351" fmla="*/ 45625 h 484273"/>
                  <a:gd name="connsiteX2352" fmla="*/ 139975 w 369622"/>
                  <a:gd name="connsiteY2352" fmla="*/ 45297 h 484273"/>
                  <a:gd name="connsiteX2353" fmla="*/ 140846 w 369622"/>
                  <a:gd name="connsiteY2353" fmla="*/ 45065 h 484273"/>
                  <a:gd name="connsiteX2354" fmla="*/ 141113 w 369622"/>
                  <a:gd name="connsiteY2354" fmla="*/ 45156 h 484273"/>
                  <a:gd name="connsiteX2355" fmla="*/ 141922 w 369622"/>
                  <a:gd name="connsiteY2355" fmla="*/ 45355 h 484273"/>
                  <a:gd name="connsiteX2356" fmla="*/ 143150 w 369622"/>
                  <a:gd name="connsiteY2356" fmla="*/ 45310 h 484273"/>
                  <a:gd name="connsiteX2357" fmla="*/ 144272 w 369622"/>
                  <a:gd name="connsiteY2357" fmla="*/ 45032 h 484273"/>
                  <a:gd name="connsiteX2358" fmla="*/ 144432 w 369622"/>
                  <a:gd name="connsiteY2358" fmla="*/ 44965 h 484273"/>
                  <a:gd name="connsiteX2359" fmla="*/ 145504 w 369622"/>
                  <a:gd name="connsiteY2359" fmla="*/ 44978 h 484273"/>
                  <a:gd name="connsiteX2360" fmla="*/ 146901 w 369622"/>
                  <a:gd name="connsiteY2360" fmla="*/ 44828 h 484273"/>
                  <a:gd name="connsiteX2361" fmla="*/ 147308 w 369622"/>
                  <a:gd name="connsiteY2361" fmla="*/ 44650 h 484273"/>
                  <a:gd name="connsiteX2362" fmla="*/ 147727 w 369622"/>
                  <a:gd name="connsiteY2362" fmla="*/ 44351 h 484273"/>
                  <a:gd name="connsiteX2363" fmla="*/ 147990 w 369622"/>
                  <a:gd name="connsiteY2363" fmla="*/ 44086 h 484273"/>
                  <a:gd name="connsiteX2364" fmla="*/ 148248 w 369622"/>
                  <a:gd name="connsiteY2364" fmla="*/ 43820 h 484273"/>
                  <a:gd name="connsiteX2365" fmla="*/ 148643 w 369622"/>
                  <a:gd name="connsiteY2365" fmla="*/ 43322 h 484273"/>
                  <a:gd name="connsiteX2366" fmla="*/ 149198 w 369622"/>
                  <a:gd name="connsiteY2366" fmla="*/ 42501 h 484273"/>
                  <a:gd name="connsiteX2367" fmla="*/ 149563 w 369622"/>
                  <a:gd name="connsiteY2367" fmla="*/ 42011 h 484273"/>
                  <a:gd name="connsiteX2368" fmla="*/ 149867 w 369622"/>
                  <a:gd name="connsiteY2368" fmla="*/ 41733 h 484273"/>
                  <a:gd name="connsiteX2369" fmla="*/ 150249 w 369622"/>
                  <a:gd name="connsiteY2369" fmla="*/ 41605 h 484273"/>
                  <a:gd name="connsiteX2370" fmla="*/ 150763 w 369622"/>
                  <a:gd name="connsiteY2370" fmla="*/ 41290 h 484273"/>
                  <a:gd name="connsiteX2371" fmla="*/ 150795 w 369622"/>
                  <a:gd name="connsiteY2371" fmla="*/ 40240 h 484273"/>
                  <a:gd name="connsiteX2372" fmla="*/ 150845 w 369622"/>
                  <a:gd name="connsiteY2372" fmla="*/ 39838 h 484273"/>
                  <a:gd name="connsiteX2373" fmla="*/ 150857 w 369622"/>
                  <a:gd name="connsiteY2373" fmla="*/ 39161 h 484273"/>
                  <a:gd name="connsiteX2374" fmla="*/ 150816 w 369622"/>
                  <a:gd name="connsiteY2374" fmla="*/ 38581 h 484273"/>
                  <a:gd name="connsiteX2375" fmla="*/ 150746 w 369622"/>
                  <a:gd name="connsiteY2375" fmla="*/ 37747 h 484273"/>
                  <a:gd name="connsiteX2376" fmla="*/ 150643 w 369622"/>
                  <a:gd name="connsiteY2376" fmla="*/ 37386 h 484273"/>
                  <a:gd name="connsiteX2377" fmla="*/ 150623 w 369622"/>
                  <a:gd name="connsiteY2377" fmla="*/ 36610 h 484273"/>
                  <a:gd name="connsiteX2378" fmla="*/ 150684 w 369622"/>
                  <a:gd name="connsiteY2378" fmla="*/ 36299 h 484273"/>
                  <a:gd name="connsiteX2379" fmla="*/ 150807 w 369622"/>
                  <a:gd name="connsiteY2379" fmla="*/ 35884 h 484273"/>
                  <a:gd name="connsiteX2380" fmla="*/ 151268 w 369622"/>
                  <a:gd name="connsiteY2380" fmla="*/ 34270 h 484273"/>
                  <a:gd name="connsiteX2381" fmla="*/ 151321 w 369622"/>
                  <a:gd name="connsiteY2381" fmla="*/ 33627 h 484273"/>
                  <a:gd name="connsiteX2382" fmla="*/ 151379 w 369622"/>
                  <a:gd name="connsiteY2382" fmla="*/ 32989 h 484273"/>
                  <a:gd name="connsiteX2383" fmla="*/ 151428 w 369622"/>
                  <a:gd name="connsiteY2383" fmla="*/ 32358 h 484273"/>
                  <a:gd name="connsiteX2384" fmla="*/ 151502 w 369622"/>
                  <a:gd name="connsiteY2384" fmla="*/ 31910 h 484273"/>
                  <a:gd name="connsiteX2385" fmla="*/ 151822 w 369622"/>
                  <a:gd name="connsiteY2385" fmla="*/ 31304 h 484273"/>
                  <a:gd name="connsiteX2386" fmla="*/ 152118 w 369622"/>
                  <a:gd name="connsiteY2386" fmla="*/ 31167 h 484273"/>
                  <a:gd name="connsiteX2387" fmla="*/ 152262 w 369622"/>
                  <a:gd name="connsiteY2387" fmla="*/ 31035 h 484273"/>
                  <a:gd name="connsiteX2388" fmla="*/ 152504 w 369622"/>
                  <a:gd name="connsiteY2388" fmla="*/ 30732 h 484273"/>
                  <a:gd name="connsiteX2389" fmla="*/ 152615 w 369622"/>
                  <a:gd name="connsiteY2389" fmla="*/ 30595 h 484273"/>
                  <a:gd name="connsiteX2390" fmla="*/ 153038 w 369622"/>
                  <a:gd name="connsiteY2390" fmla="*/ 30139 h 484273"/>
                  <a:gd name="connsiteX2391" fmla="*/ 153700 w 369622"/>
                  <a:gd name="connsiteY2391" fmla="*/ 29006 h 484273"/>
                  <a:gd name="connsiteX2392" fmla="*/ 153868 w 369622"/>
                  <a:gd name="connsiteY2392" fmla="*/ 28624 h 484273"/>
                  <a:gd name="connsiteX2393" fmla="*/ 154168 w 369622"/>
                  <a:gd name="connsiteY2393" fmla="*/ 28317 h 484273"/>
                  <a:gd name="connsiteX2394" fmla="*/ 154460 w 369622"/>
                  <a:gd name="connsiteY2394" fmla="*/ 28068 h 484273"/>
                  <a:gd name="connsiteX2395" fmla="*/ 155051 w 369622"/>
                  <a:gd name="connsiteY2395" fmla="*/ 27807 h 484273"/>
                  <a:gd name="connsiteX2396" fmla="*/ 155339 w 369622"/>
                  <a:gd name="connsiteY2396" fmla="*/ 27633 h 484273"/>
                  <a:gd name="connsiteX2397" fmla="*/ 155585 w 369622"/>
                  <a:gd name="connsiteY2397" fmla="*/ 27425 h 484273"/>
                  <a:gd name="connsiteX2398" fmla="*/ 155705 w 369622"/>
                  <a:gd name="connsiteY2398" fmla="*/ 27372 h 484273"/>
                  <a:gd name="connsiteX2399" fmla="*/ 156017 w 369622"/>
                  <a:gd name="connsiteY2399" fmla="*/ 27143 h 484273"/>
                  <a:gd name="connsiteX2400" fmla="*/ 156304 w 369622"/>
                  <a:gd name="connsiteY2400" fmla="*/ 26807 h 484273"/>
                  <a:gd name="connsiteX2401" fmla="*/ 156464 w 369622"/>
                  <a:gd name="connsiteY2401" fmla="*/ 26463 h 484273"/>
                  <a:gd name="connsiteX2402" fmla="*/ 156727 w 369622"/>
                  <a:gd name="connsiteY2402" fmla="*/ 25899 h 484273"/>
                  <a:gd name="connsiteX2403" fmla="*/ 157073 w 369622"/>
                  <a:gd name="connsiteY2403" fmla="*/ 25584 h 484273"/>
                  <a:gd name="connsiteX2404" fmla="*/ 157479 w 369622"/>
                  <a:gd name="connsiteY2404" fmla="*/ 25476 h 484273"/>
                  <a:gd name="connsiteX2405" fmla="*/ 157832 w 369622"/>
                  <a:gd name="connsiteY2405" fmla="*/ 25467 h 484273"/>
                  <a:gd name="connsiteX2406" fmla="*/ 158272 w 369622"/>
                  <a:gd name="connsiteY2406" fmla="*/ 25546 h 484273"/>
                  <a:gd name="connsiteX2407" fmla="*/ 159233 w 369622"/>
                  <a:gd name="connsiteY2407" fmla="*/ 25011 h 484273"/>
                  <a:gd name="connsiteX2408" fmla="*/ 159812 w 369622"/>
                  <a:gd name="connsiteY2408" fmla="*/ 23957 h 484273"/>
                  <a:gd name="connsiteX2409" fmla="*/ 161377 w 369622"/>
                  <a:gd name="connsiteY2409" fmla="*/ 23352 h 484273"/>
                  <a:gd name="connsiteX2410" fmla="*/ 162224 w 369622"/>
                  <a:gd name="connsiteY2410" fmla="*/ 23899 h 484273"/>
                  <a:gd name="connsiteX2411" fmla="*/ 162626 w 369622"/>
                  <a:gd name="connsiteY2411" fmla="*/ 24356 h 484273"/>
                  <a:gd name="connsiteX2412" fmla="*/ 163136 w 369622"/>
                  <a:gd name="connsiteY2412" fmla="*/ 24795 h 484273"/>
                  <a:gd name="connsiteX2413" fmla="*/ 163929 w 369622"/>
                  <a:gd name="connsiteY2413" fmla="*/ 25123 h 484273"/>
                  <a:gd name="connsiteX2414" fmla="*/ 164434 w 369622"/>
                  <a:gd name="connsiteY2414" fmla="*/ 25343 h 484273"/>
                  <a:gd name="connsiteX2415" fmla="*/ 164808 w 369622"/>
                  <a:gd name="connsiteY2415" fmla="*/ 25264 h 484273"/>
                  <a:gd name="connsiteX2416" fmla="*/ 164952 w 369622"/>
                  <a:gd name="connsiteY2416" fmla="*/ 25160 h 484273"/>
                  <a:gd name="connsiteX2417" fmla="*/ 165654 w 369622"/>
                  <a:gd name="connsiteY2417" fmla="*/ 24725 h 484273"/>
                  <a:gd name="connsiteX2418" fmla="*/ 165999 w 369622"/>
                  <a:gd name="connsiteY2418" fmla="*/ 24571 h 484273"/>
                  <a:gd name="connsiteX2419" fmla="*/ 166340 w 369622"/>
                  <a:gd name="connsiteY2419" fmla="*/ 24389 h 484273"/>
                  <a:gd name="connsiteX2420" fmla="*/ 166648 w 369622"/>
                  <a:gd name="connsiteY2420" fmla="*/ 24152 h 484273"/>
                  <a:gd name="connsiteX2421" fmla="*/ 166780 w 369622"/>
                  <a:gd name="connsiteY2421" fmla="*/ 23995 h 484273"/>
                  <a:gd name="connsiteX2422" fmla="*/ 167014 w 369622"/>
                  <a:gd name="connsiteY2422" fmla="*/ 23451 h 484273"/>
                  <a:gd name="connsiteX2423" fmla="*/ 167309 w 369622"/>
                  <a:gd name="connsiteY2423" fmla="*/ 22999 h 484273"/>
                  <a:gd name="connsiteX2424" fmla="*/ 167478 w 369622"/>
                  <a:gd name="connsiteY2424" fmla="*/ 22750 h 484273"/>
                  <a:gd name="connsiteX2425" fmla="*/ 167946 w 369622"/>
                  <a:gd name="connsiteY2425" fmla="*/ 22086 h 484273"/>
                  <a:gd name="connsiteX2426" fmla="*/ 168028 w 369622"/>
                  <a:gd name="connsiteY2426" fmla="*/ 21601 h 484273"/>
                  <a:gd name="connsiteX2427" fmla="*/ 167979 w 369622"/>
                  <a:gd name="connsiteY2427" fmla="*/ 21298 h 484273"/>
                  <a:gd name="connsiteX2428" fmla="*/ 167954 w 369622"/>
                  <a:gd name="connsiteY2428" fmla="*/ 21145 h 484273"/>
                  <a:gd name="connsiteX2429" fmla="*/ 167835 w 369622"/>
                  <a:gd name="connsiteY2429" fmla="*/ 20419 h 484273"/>
                  <a:gd name="connsiteX2430" fmla="*/ 167876 w 369622"/>
                  <a:gd name="connsiteY2430" fmla="*/ 19510 h 484273"/>
                  <a:gd name="connsiteX2431" fmla="*/ 167942 w 369622"/>
                  <a:gd name="connsiteY2431" fmla="*/ 19236 h 484273"/>
                  <a:gd name="connsiteX2432" fmla="*/ 167996 w 369622"/>
                  <a:gd name="connsiteY2432" fmla="*/ 18805 h 484273"/>
                  <a:gd name="connsiteX2433" fmla="*/ 168008 w 369622"/>
                  <a:gd name="connsiteY2433" fmla="*/ 18444 h 484273"/>
                  <a:gd name="connsiteX2434" fmla="*/ 167855 w 369622"/>
                  <a:gd name="connsiteY2434" fmla="*/ 17909 h 484273"/>
                  <a:gd name="connsiteX2435" fmla="*/ 167695 w 369622"/>
                  <a:gd name="connsiteY2435" fmla="*/ 17660 h 484273"/>
                  <a:gd name="connsiteX2436" fmla="*/ 167494 w 369622"/>
                  <a:gd name="connsiteY2436" fmla="*/ 17436 h 484273"/>
                  <a:gd name="connsiteX2437" fmla="*/ 167231 w 369622"/>
                  <a:gd name="connsiteY2437" fmla="*/ 17195 h 484273"/>
                  <a:gd name="connsiteX2438" fmla="*/ 167096 w 369622"/>
                  <a:gd name="connsiteY2438" fmla="*/ 17083 h 484273"/>
                  <a:gd name="connsiteX2439" fmla="*/ 166410 w 369622"/>
                  <a:gd name="connsiteY2439" fmla="*/ 16557 h 484273"/>
                  <a:gd name="connsiteX2440" fmla="*/ 166324 w 369622"/>
                  <a:gd name="connsiteY2440" fmla="*/ 16424 h 484273"/>
                  <a:gd name="connsiteX2441" fmla="*/ 166094 w 369622"/>
                  <a:gd name="connsiteY2441" fmla="*/ 16046 h 484273"/>
                  <a:gd name="connsiteX2442" fmla="*/ 165999 w 369622"/>
                  <a:gd name="connsiteY2442" fmla="*/ 15499 h 484273"/>
                  <a:gd name="connsiteX2443" fmla="*/ 166015 w 369622"/>
                  <a:gd name="connsiteY2443" fmla="*/ 15308 h 484273"/>
                  <a:gd name="connsiteX2444" fmla="*/ 166118 w 369622"/>
                  <a:gd name="connsiteY2444" fmla="*/ 14458 h 484273"/>
                  <a:gd name="connsiteX2445" fmla="*/ 166143 w 369622"/>
                  <a:gd name="connsiteY2445" fmla="*/ 14163 h 484273"/>
                  <a:gd name="connsiteX2446" fmla="*/ 166176 w 369622"/>
                  <a:gd name="connsiteY2446" fmla="*/ 13869 h 484273"/>
                  <a:gd name="connsiteX2447" fmla="*/ 166254 w 369622"/>
                  <a:gd name="connsiteY2447" fmla="*/ 13313 h 484273"/>
                  <a:gd name="connsiteX2448" fmla="*/ 166759 w 369622"/>
                  <a:gd name="connsiteY2448" fmla="*/ 12699 h 484273"/>
                  <a:gd name="connsiteX2449" fmla="*/ 167256 w 369622"/>
                  <a:gd name="connsiteY2449" fmla="*/ 12495 h 484273"/>
                  <a:gd name="connsiteX2450" fmla="*/ 167601 w 369622"/>
                  <a:gd name="connsiteY2450" fmla="*/ 12284 h 484273"/>
                  <a:gd name="connsiteX2451" fmla="*/ 167885 w 369622"/>
                  <a:gd name="connsiteY2451" fmla="*/ 12118 h 484273"/>
                  <a:gd name="connsiteX2452" fmla="*/ 168439 w 369622"/>
                  <a:gd name="connsiteY2452" fmla="*/ 11890 h 484273"/>
                  <a:gd name="connsiteX2453" fmla="*/ 168813 w 369622"/>
                  <a:gd name="connsiteY2453" fmla="*/ 11628 h 484273"/>
                  <a:gd name="connsiteX2454" fmla="*/ 168879 w 369622"/>
                  <a:gd name="connsiteY2454" fmla="*/ 11487 h 484273"/>
                  <a:gd name="connsiteX2455" fmla="*/ 168965 w 369622"/>
                  <a:gd name="connsiteY2455" fmla="*/ 11180 h 484273"/>
                  <a:gd name="connsiteX2456" fmla="*/ 168985 w 369622"/>
                  <a:gd name="connsiteY2456" fmla="*/ 10977 h 484273"/>
                  <a:gd name="connsiteX2457" fmla="*/ 169014 w 369622"/>
                  <a:gd name="connsiteY2457" fmla="*/ 10541 h 484273"/>
                  <a:gd name="connsiteX2458" fmla="*/ 169109 w 369622"/>
                  <a:gd name="connsiteY2458" fmla="*/ 10118 h 484273"/>
                  <a:gd name="connsiteX2459" fmla="*/ 169240 w 369622"/>
                  <a:gd name="connsiteY2459" fmla="*/ 9861 h 484273"/>
                  <a:gd name="connsiteX2460" fmla="*/ 169339 w 369622"/>
                  <a:gd name="connsiteY2460" fmla="*/ 9757 h 484273"/>
                  <a:gd name="connsiteX2461" fmla="*/ 169491 w 369622"/>
                  <a:gd name="connsiteY2461" fmla="*/ 9562 h 484273"/>
                  <a:gd name="connsiteX2462" fmla="*/ 169626 w 369622"/>
                  <a:gd name="connsiteY2462" fmla="*/ 9467 h 484273"/>
                  <a:gd name="connsiteX2463" fmla="*/ 169877 w 369622"/>
                  <a:gd name="connsiteY2463" fmla="*/ 9201 h 484273"/>
                  <a:gd name="connsiteX2464" fmla="*/ 170267 w 369622"/>
                  <a:gd name="connsiteY2464" fmla="*/ 8845 h 484273"/>
                  <a:gd name="connsiteX2465" fmla="*/ 170501 w 369622"/>
                  <a:gd name="connsiteY2465" fmla="*/ 8500 h 484273"/>
                  <a:gd name="connsiteX2466" fmla="*/ 170633 w 369622"/>
                  <a:gd name="connsiteY2466" fmla="*/ 8338 h 484273"/>
                  <a:gd name="connsiteX2467" fmla="*/ 170772 w 369622"/>
                  <a:gd name="connsiteY2467" fmla="*/ 8044 h 484273"/>
                  <a:gd name="connsiteX2468" fmla="*/ 171027 w 369622"/>
                  <a:gd name="connsiteY2468" fmla="*/ 7355 h 484273"/>
                  <a:gd name="connsiteX2469" fmla="*/ 171085 w 369622"/>
                  <a:gd name="connsiteY2469" fmla="*/ 7053 h 484273"/>
                  <a:gd name="connsiteX2470" fmla="*/ 171117 w 369622"/>
                  <a:gd name="connsiteY2470" fmla="*/ 6882 h 484273"/>
                  <a:gd name="connsiteX2471" fmla="*/ 171376 w 369622"/>
                  <a:gd name="connsiteY2471" fmla="*/ 6090 h 484273"/>
                  <a:gd name="connsiteX2472" fmla="*/ 171574 w 369622"/>
                  <a:gd name="connsiteY2472" fmla="*/ 5522 h 484273"/>
                  <a:gd name="connsiteX2473" fmla="*/ 171738 w 369622"/>
                  <a:gd name="connsiteY2473" fmla="*/ 4924 h 484273"/>
                  <a:gd name="connsiteX2474" fmla="*/ 171952 w 369622"/>
                  <a:gd name="connsiteY2474" fmla="*/ 3929 h 484273"/>
                  <a:gd name="connsiteX2475" fmla="*/ 172264 w 369622"/>
                  <a:gd name="connsiteY2475" fmla="*/ 3307 h 484273"/>
                  <a:gd name="connsiteX2476" fmla="*/ 172481 w 369622"/>
                  <a:gd name="connsiteY2476" fmla="*/ 3236 h 484273"/>
                  <a:gd name="connsiteX2477" fmla="*/ 173751 w 369622"/>
                  <a:gd name="connsiteY2477" fmla="*/ 2995 h 484273"/>
                  <a:gd name="connsiteX2478" fmla="*/ 175328 w 369622"/>
                  <a:gd name="connsiteY2478" fmla="*/ 2900 h 484273"/>
                  <a:gd name="connsiteX2479" fmla="*/ 175990 w 369622"/>
                  <a:gd name="connsiteY2479" fmla="*/ 2498 h 484273"/>
                  <a:gd name="connsiteX2480" fmla="*/ 176877 w 369622"/>
                  <a:gd name="connsiteY2480" fmla="*/ 1892 h 484273"/>
                  <a:gd name="connsiteX2481" fmla="*/ 177243 w 369622"/>
                  <a:gd name="connsiteY2481" fmla="*/ 1547 h 484273"/>
                  <a:gd name="connsiteX2482" fmla="*/ 177460 w 369622"/>
                  <a:gd name="connsiteY2482" fmla="*/ 1319 h 484273"/>
                  <a:gd name="connsiteX2483" fmla="*/ 178434 w 369622"/>
                  <a:gd name="connsiteY2483" fmla="*/ 589 h 484273"/>
                  <a:gd name="connsiteX2484" fmla="*/ 178968 w 369622"/>
                  <a:gd name="connsiteY2484" fmla="*/ 344 h 484273"/>
                  <a:gd name="connsiteX2485" fmla="*/ 179326 w 369622"/>
                  <a:gd name="connsiteY2485" fmla="*/ 129 h 484273"/>
                  <a:gd name="connsiteX2486" fmla="*/ 179518 w 369622"/>
                  <a:gd name="connsiteY2486" fmla="*/ 46 h 484273"/>
                  <a:gd name="connsiteX2487" fmla="*/ 179937 w 369622"/>
                  <a:gd name="connsiteY2487" fmla="*/ 0 h 484273"/>
                  <a:gd name="connsiteX2488" fmla="*/ 180763 w 369622"/>
                  <a:gd name="connsiteY2488" fmla="*/ 42 h 484273"/>
                  <a:gd name="connsiteX2489" fmla="*/ 181281 w 369622"/>
                  <a:gd name="connsiteY2489" fmla="*/ 216 h 484273"/>
                  <a:gd name="connsiteX2490" fmla="*/ 181581 w 369622"/>
                  <a:gd name="connsiteY2490" fmla="*/ 328 h 484273"/>
                  <a:gd name="connsiteX2491" fmla="*/ 182373 w 369622"/>
                  <a:gd name="connsiteY2491" fmla="*/ 660 h 484273"/>
                  <a:gd name="connsiteX2492" fmla="*/ 182628 w 369622"/>
                  <a:gd name="connsiteY2492" fmla="*/ 743 h 484273"/>
                  <a:gd name="connsiteX2493" fmla="*/ 183437 w 369622"/>
                  <a:gd name="connsiteY2493" fmla="*/ 946 h 484273"/>
                  <a:gd name="connsiteX2494" fmla="*/ 183963 w 369622"/>
                  <a:gd name="connsiteY2494" fmla="*/ 1033 h 484273"/>
                  <a:gd name="connsiteX2495" fmla="*/ 184904 w 369622"/>
                  <a:gd name="connsiteY2495" fmla="*/ 1116 h 484273"/>
                  <a:gd name="connsiteX2496" fmla="*/ 185146 w 369622"/>
                  <a:gd name="connsiteY2496" fmla="*/ 1145 h 484273"/>
                  <a:gd name="connsiteX2497" fmla="*/ 185734 w 369622"/>
                  <a:gd name="connsiteY2497" fmla="*/ 1543 h 484273"/>
                  <a:gd name="connsiteX2498" fmla="*/ 185820 w 369622"/>
                  <a:gd name="connsiteY2498" fmla="*/ 1884 h 484273"/>
                  <a:gd name="connsiteX2499" fmla="*/ 185848 w 369622"/>
                  <a:gd name="connsiteY2499" fmla="*/ 2207 h 484273"/>
                  <a:gd name="connsiteX2500" fmla="*/ 185902 w 369622"/>
                  <a:gd name="connsiteY2500" fmla="*/ 3020 h 484273"/>
                  <a:gd name="connsiteX2501" fmla="*/ 185927 w 369622"/>
                  <a:gd name="connsiteY2501" fmla="*/ 3252 h 484273"/>
                  <a:gd name="connsiteX2502" fmla="*/ 186149 w 369622"/>
                  <a:gd name="connsiteY2502" fmla="*/ 4679 h 484273"/>
                  <a:gd name="connsiteX2503" fmla="*/ 186235 w 369622"/>
                  <a:gd name="connsiteY2503" fmla="*/ 5194 h 484273"/>
                  <a:gd name="connsiteX2504" fmla="*/ 186358 w 369622"/>
                  <a:gd name="connsiteY2504" fmla="*/ 5596 h 484273"/>
                  <a:gd name="connsiteX2505" fmla="*/ 186831 w 369622"/>
                  <a:gd name="connsiteY2505" fmla="*/ 7057 h 484273"/>
                  <a:gd name="connsiteX2506" fmla="*/ 186921 w 369622"/>
                  <a:gd name="connsiteY2506" fmla="*/ 7563 h 484273"/>
                  <a:gd name="connsiteX2507" fmla="*/ 187069 w 369622"/>
                  <a:gd name="connsiteY2507" fmla="*/ 8144 h 484273"/>
                  <a:gd name="connsiteX2508" fmla="*/ 187163 w 369622"/>
                  <a:gd name="connsiteY2508" fmla="*/ 8500 h 484273"/>
                  <a:gd name="connsiteX2509" fmla="*/ 187336 w 369622"/>
                  <a:gd name="connsiteY2509" fmla="*/ 8824 h 484273"/>
                  <a:gd name="connsiteX2510" fmla="*/ 187960 w 369622"/>
                  <a:gd name="connsiteY2510" fmla="*/ 9450 h 484273"/>
                  <a:gd name="connsiteX2511" fmla="*/ 188355 w 369622"/>
                  <a:gd name="connsiteY2511" fmla="*/ 9849 h 484273"/>
                  <a:gd name="connsiteX2512" fmla="*/ 189012 w 369622"/>
                  <a:gd name="connsiteY2512" fmla="*/ 11466 h 484273"/>
                  <a:gd name="connsiteX2513" fmla="*/ 189172 w 369622"/>
                  <a:gd name="connsiteY2513" fmla="*/ 12280 h 484273"/>
                  <a:gd name="connsiteX2514" fmla="*/ 189459 w 369622"/>
                  <a:gd name="connsiteY2514" fmla="*/ 13371 h 484273"/>
                  <a:gd name="connsiteX2515" fmla="*/ 189583 w 369622"/>
                  <a:gd name="connsiteY2515" fmla="*/ 13711 h 484273"/>
                  <a:gd name="connsiteX2516" fmla="*/ 189764 w 369622"/>
                  <a:gd name="connsiteY2516" fmla="*/ 14283 h 484273"/>
                  <a:gd name="connsiteX2517" fmla="*/ 189928 w 369622"/>
                  <a:gd name="connsiteY2517" fmla="*/ 15018 h 484273"/>
                  <a:gd name="connsiteX2518" fmla="*/ 189998 w 369622"/>
                  <a:gd name="connsiteY2518" fmla="*/ 15362 h 484273"/>
                  <a:gd name="connsiteX2519" fmla="*/ 189755 w 369622"/>
                  <a:gd name="connsiteY2519" fmla="*/ 16623 h 484273"/>
                  <a:gd name="connsiteX2520" fmla="*/ 189681 w 369622"/>
                  <a:gd name="connsiteY2520" fmla="*/ 16768 h 484273"/>
                  <a:gd name="connsiteX2521" fmla="*/ 189525 w 369622"/>
                  <a:gd name="connsiteY2521" fmla="*/ 17291 h 484273"/>
                  <a:gd name="connsiteX2522" fmla="*/ 189497 w 369622"/>
                  <a:gd name="connsiteY2522" fmla="*/ 17453 h 484273"/>
                  <a:gd name="connsiteX2523" fmla="*/ 189546 w 369622"/>
                  <a:gd name="connsiteY2523" fmla="*/ 17731 h 484273"/>
                  <a:gd name="connsiteX2524" fmla="*/ 189854 w 369622"/>
                  <a:gd name="connsiteY2524" fmla="*/ 18000 h 484273"/>
                  <a:gd name="connsiteX2525" fmla="*/ 190445 w 369622"/>
                  <a:gd name="connsiteY2525" fmla="*/ 18440 h 484273"/>
                  <a:gd name="connsiteX2526" fmla="*/ 190877 w 369622"/>
                  <a:gd name="connsiteY2526" fmla="*/ 18793 h 484273"/>
                  <a:gd name="connsiteX2527" fmla="*/ 191103 w 369622"/>
                  <a:gd name="connsiteY2527" fmla="*/ 19116 h 484273"/>
                  <a:gd name="connsiteX2528" fmla="*/ 191234 w 369622"/>
                  <a:gd name="connsiteY2528" fmla="*/ 19560 h 484273"/>
                  <a:gd name="connsiteX2529" fmla="*/ 191407 w 369622"/>
                  <a:gd name="connsiteY2529" fmla="*/ 19921 h 484273"/>
                  <a:gd name="connsiteX2530" fmla="*/ 192048 w 369622"/>
                  <a:gd name="connsiteY2530" fmla="*/ 20444 h 484273"/>
                  <a:gd name="connsiteX2531" fmla="*/ 192520 w 369622"/>
                  <a:gd name="connsiteY2531" fmla="*/ 20614 h 484273"/>
                  <a:gd name="connsiteX2532" fmla="*/ 193046 w 369622"/>
                  <a:gd name="connsiteY2532" fmla="*/ 20755 h 484273"/>
                  <a:gd name="connsiteX2533" fmla="*/ 194328 w 369622"/>
                  <a:gd name="connsiteY2533" fmla="*/ 21178 h 484273"/>
                  <a:gd name="connsiteX2534" fmla="*/ 195815 w 369622"/>
                  <a:gd name="connsiteY2534" fmla="*/ 21771 h 484273"/>
                  <a:gd name="connsiteX2535" fmla="*/ 196353 w 369622"/>
                  <a:gd name="connsiteY2535" fmla="*/ 22240 h 484273"/>
                  <a:gd name="connsiteX2536" fmla="*/ 196571 w 369622"/>
                  <a:gd name="connsiteY2536" fmla="*/ 22563 h 484273"/>
                  <a:gd name="connsiteX2537" fmla="*/ 197101 w 369622"/>
                  <a:gd name="connsiteY2537" fmla="*/ 22779 h 484273"/>
                  <a:gd name="connsiteX2538" fmla="*/ 197926 w 369622"/>
                  <a:gd name="connsiteY2538" fmla="*/ 22841 h 484273"/>
                  <a:gd name="connsiteX2539" fmla="*/ 198575 w 369622"/>
                  <a:gd name="connsiteY2539" fmla="*/ 22966 h 484273"/>
                  <a:gd name="connsiteX2540" fmla="*/ 198670 w 369622"/>
                  <a:gd name="connsiteY2540" fmla="*/ 23028 h 484273"/>
                  <a:gd name="connsiteX2541" fmla="*/ 198887 w 369622"/>
                  <a:gd name="connsiteY2541" fmla="*/ 23231 h 484273"/>
                  <a:gd name="connsiteX2542" fmla="*/ 199245 w 369622"/>
                  <a:gd name="connsiteY2542" fmla="*/ 23543 h 484273"/>
                  <a:gd name="connsiteX2543" fmla="*/ 199754 w 369622"/>
                  <a:gd name="connsiteY2543" fmla="*/ 24086 h 484273"/>
                  <a:gd name="connsiteX2544" fmla="*/ 200202 w 369622"/>
                  <a:gd name="connsiteY2544" fmla="*/ 24592 h 484273"/>
                  <a:gd name="connsiteX2545" fmla="*/ 200268 w 369622"/>
                  <a:gd name="connsiteY2545" fmla="*/ 24696 h 484273"/>
                  <a:gd name="connsiteX2546" fmla="*/ 200407 w 369622"/>
                  <a:gd name="connsiteY2546" fmla="*/ 25028 h 484273"/>
                  <a:gd name="connsiteX2547" fmla="*/ 200424 w 369622"/>
                  <a:gd name="connsiteY2547" fmla="*/ 25401 h 48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</a:cxnLst>
                <a:rect l="l" t="t" r="r" b="b"/>
                <a:pathLst>
                  <a:path w="369622" h="484273">
                    <a:moveTo>
                      <a:pt x="200424" y="25401"/>
                    </a:moveTo>
                    <a:lnTo>
                      <a:pt x="200325" y="25804"/>
                    </a:lnTo>
                    <a:lnTo>
                      <a:pt x="200255" y="26036"/>
                    </a:lnTo>
                    <a:lnTo>
                      <a:pt x="200116" y="26480"/>
                    </a:lnTo>
                    <a:lnTo>
                      <a:pt x="200567" y="27264"/>
                    </a:lnTo>
                    <a:lnTo>
                      <a:pt x="201332" y="27845"/>
                    </a:lnTo>
                    <a:lnTo>
                      <a:pt x="201410" y="27986"/>
                    </a:lnTo>
                    <a:lnTo>
                      <a:pt x="201652" y="28355"/>
                    </a:lnTo>
                    <a:lnTo>
                      <a:pt x="202531" y="28720"/>
                    </a:lnTo>
                    <a:lnTo>
                      <a:pt x="202975" y="28923"/>
                    </a:lnTo>
                    <a:lnTo>
                      <a:pt x="203850" y="29363"/>
                    </a:lnTo>
                    <a:lnTo>
                      <a:pt x="204343" y="29367"/>
                    </a:lnTo>
                    <a:lnTo>
                      <a:pt x="204766" y="29263"/>
                    </a:lnTo>
                    <a:lnTo>
                      <a:pt x="204967" y="29222"/>
                    </a:lnTo>
                    <a:lnTo>
                      <a:pt x="205304" y="29064"/>
                    </a:lnTo>
                    <a:lnTo>
                      <a:pt x="205645" y="28998"/>
                    </a:lnTo>
                    <a:lnTo>
                      <a:pt x="206076" y="29060"/>
                    </a:lnTo>
                    <a:lnTo>
                      <a:pt x="206615" y="28836"/>
                    </a:lnTo>
                    <a:lnTo>
                      <a:pt x="206828" y="28737"/>
                    </a:lnTo>
                    <a:lnTo>
                      <a:pt x="207362" y="28500"/>
                    </a:lnTo>
                    <a:lnTo>
                      <a:pt x="207625" y="28396"/>
                    </a:lnTo>
                    <a:lnTo>
                      <a:pt x="208282" y="28222"/>
                    </a:lnTo>
                    <a:lnTo>
                      <a:pt x="208726" y="28176"/>
                    </a:lnTo>
                    <a:lnTo>
                      <a:pt x="209087" y="28230"/>
                    </a:lnTo>
                    <a:lnTo>
                      <a:pt x="209268" y="28363"/>
                    </a:lnTo>
                    <a:lnTo>
                      <a:pt x="209490" y="28666"/>
                    </a:lnTo>
                    <a:lnTo>
                      <a:pt x="209609" y="28749"/>
                    </a:lnTo>
                    <a:lnTo>
                      <a:pt x="209991" y="28857"/>
                    </a:lnTo>
                    <a:lnTo>
                      <a:pt x="210250" y="28865"/>
                    </a:lnTo>
                    <a:lnTo>
                      <a:pt x="210985" y="28662"/>
                    </a:lnTo>
                    <a:lnTo>
                      <a:pt x="211322" y="28699"/>
                    </a:lnTo>
                    <a:lnTo>
                      <a:pt x="212201" y="29633"/>
                    </a:lnTo>
                    <a:lnTo>
                      <a:pt x="212892" y="29968"/>
                    </a:lnTo>
                    <a:lnTo>
                      <a:pt x="213323" y="30072"/>
                    </a:lnTo>
                    <a:lnTo>
                      <a:pt x="213791" y="30222"/>
                    </a:lnTo>
                    <a:lnTo>
                      <a:pt x="214547" y="30840"/>
                    </a:lnTo>
                    <a:lnTo>
                      <a:pt x="214916" y="30993"/>
                    </a:lnTo>
                    <a:lnTo>
                      <a:pt x="215332" y="30562"/>
                    </a:lnTo>
                    <a:lnTo>
                      <a:pt x="215504" y="30085"/>
                    </a:lnTo>
                    <a:lnTo>
                      <a:pt x="215607" y="29740"/>
                    </a:lnTo>
                    <a:lnTo>
                      <a:pt x="217008" y="28687"/>
                    </a:lnTo>
                    <a:lnTo>
                      <a:pt x="217944" y="28587"/>
                    </a:lnTo>
                    <a:lnTo>
                      <a:pt x="218712" y="28649"/>
                    </a:lnTo>
                    <a:lnTo>
                      <a:pt x="219119" y="28724"/>
                    </a:lnTo>
                    <a:lnTo>
                      <a:pt x="219345" y="28832"/>
                    </a:lnTo>
                    <a:lnTo>
                      <a:pt x="219809" y="29002"/>
                    </a:lnTo>
                    <a:lnTo>
                      <a:pt x="220352" y="29089"/>
                    </a:lnTo>
                    <a:lnTo>
                      <a:pt x="221005" y="29151"/>
                    </a:lnTo>
                    <a:lnTo>
                      <a:pt x="222463" y="29691"/>
                    </a:lnTo>
                    <a:lnTo>
                      <a:pt x="222894" y="29948"/>
                    </a:lnTo>
                    <a:lnTo>
                      <a:pt x="222944" y="30101"/>
                    </a:lnTo>
                    <a:lnTo>
                      <a:pt x="222681" y="30309"/>
                    </a:lnTo>
                    <a:lnTo>
                      <a:pt x="222081" y="30777"/>
                    </a:lnTo>
                    <a:lnTo>
                      <a:pt x="222056" y="30798"/>
                    </a:lnTo>
                    <a:lnTo>
                      <a:pt x="221576" y="31433"/>
                    </a:lnTo>
                    <a:lnTo>
                      <a:pt x="221477" y="31769"/>
                    </a:lnTo>
                    <a:lnTo>
                      <a:pt x="221350" y="32362"/>
                    </a:lnTo>
                    <a:lnTo>
                      <a:pt x="221165" y="32835"/>
                    </a:lnTo>
                    <a:lnTo>
                      <a:pt x="221231" y="33171"/>
                    </a:lnTo>
                    <a:lnTo>
                      <a:pt x="221604" y="33685"/>
                    </a:lnTo>
                    <a:lnTo>
                      <a:pt x="221941" y="33922"/>
                    </a:lnTo>
                    <a:lnTo>
                      <a:pt x="222398" y="34217"/>
                    </a:lnTo>
                    <a:lnTo>
                      <a:pt x="222738" y="34548"/>
                    </a:lnTo>
                    <a:lnTo>
                      <a:pt x="222870" y="34739"/>
                    </a:lnTo>
                    <a:lnTo>
                      <a:pt x="223067" y="35100"/>
                    </a:lnTo>
                    <a:lnTo>
                      <a:pt x="223063" y="35399"/>
                    </a:lnTo>
                    <a:lnTo>
                      <a:pt x="222812" y="36100"/>
                    </a:lnTo>
                    <a:lnTo>
                      <a:pt x="222952" y="36519"/>
                    </a:lnTo>
                    <a:lnTo>
                      <a:pt x="223207" y="37096"/>
                    </a:lnTo>
                    <a:lnTo>
                      <a:pt x="222935" y="37643"/>
                    </a:lnTo>
                    <a:lnTo>
                      <a:pt x="223079" y="37842"/>
                    </a:lnTo>
                    <a:lnTo>
                      <a:pt x="223165" y="37913"/>
                    </a:lnTo>
                    <a:lnTo>
                      <a:pt x="223354" y="38141"/>
                    </a:lnTo>
                    <a:lnTo>
                      <a:pt x="223428" y="38311"/>
                    </a:lnTo>
                    <a:lnTo>
                      <a:pt x="223482" y="39045"/>
                    </a:lnTo>
                    <a:lnTo>
                      <a:pt x="223437" y="39178"/>
                    </a:lnTo>
                    <a:lnTo>
                      <a:pt x="223276" y="39456"/>
                    </a:lnTo>
                    <a:lnTo>
                      <a:pt x="223132" y="39776"/>
                    </a:lnTo>
                    <a:lnTo>
                      <a:pt x="223104" y="39900"/>
                    </a:lnTo>
                    <a:lnTo>
                      <a:pt x="223157" y="40203"/>
                    </a:lnTo>
                    <a:lnTo>
                      <a:pt x="223375" y="40526"/>
                    </a:lnTo>
                    <a:lnTo>
                      <a:pt x="223519" y="40945"/>
                    </a:lnTo>
                    <a:lnTo>
                      <a:pt x="223482" y="41298"/>
                    </a:lnTo>
                    <a:lnTo>
                      <a:pt x="222956" y="41530"/>
                    </a:lnTo>
                    <a:lnTo>
                      <a:pt x="222673" y="41464"/>
                    </a:lnTo>
                    <a:lnTo>
                      <a:pt x="222586" y="41397"/>
                    </a:lnTo>
                    <a:lnTo>
                      <a:pt x="221604" y="42020"/>
                    </a:lnTo>
                    <a:lnTo>
                      <a:pt x="221826" y="42883"/>
                    </a:lnTo>
                    <a:lnTo>
                      <a:pt x="221830" y="43451"/>
                    </a:lnTo>
                    <a:lnTo>
                      <a:pt x="221674" y="43779"/>
                    </a:lnTo>
                    <a:lnTo>
                      <a:pt x="221510" y="43916"/>
                    </a:lnTo>
                    <a:lnTo>
                      <a:pt x="221013" y="44252"/>
                    </a:lnTo>
                    <a:lnTo>
                      <a:pt x="220828" y="44355"/>
                    </a:lnTo>
                    <a:lnTo>
                      <a:pt x="220483" y="44542"/>
                    </a:lnTo>
                    <a:lnTo>
                      <a:pt x="220236" y="44857"/>
                    </a:lnTo>
                    <a:lnTo>
                      <a:pt x="220155" y="45172"/>
                    </a:lnTo>
                    <a:lnTo>
                      <a:pt x="219978" y="45571"/>
                    </a:lnTo>
                    <a:lnTo>
                      <a:pt x="219583" y="46558"/>
                    </a:lnTo>
                    <a:lnTo>
                      <a:pt x="220007" y="47529"/>
                    </a:lnTo>
                    <a:lnTo>
                      <a:pt x="220393" y="48081"/>
                    </a:lnTo>
                    <a:lnTo>
                      <a:pt x="220590" y="48313"/>
                    </a:lnTo>
                    <a:lnTo>
                      <a:pt x="221054" y="48931"/>
                    </a:lnTo>
                    <a:lnTo>
                      <a:pt x="221215" y="49251"/>
                    </a:lnTo>
                    <a:lnTo>
                      <a:pt x="221329" y="49611"/>
                    </a:lnTo>
                    <a:lnTo>
                      <a:pt x="221329" y="49943"/>
                    </a:lnTo>
                    <a:lnTo>
                      <a:pt x="221194" y="50458"/>
                    </a:lnTo>
                    <a:lnTo>
                      <a:pt x="221128" y="50785"/>
                    </a:lnTo>
                    <a:lnTo>
                      <a:pt x="221034" y="51080"/>
                    </a:lnTo>
                    <a:lnTo>
                      <a:pt x="220894" y="51254"/>
                    </a:lnTo>
                    <a:lnTo>
                      <a:pt x="220537" y="51321"/>
                    </a:lnTo>
                    <a:lnTo>
                      <a:pt x="220199" y="51387"/>
                    </a:lnTo>
                    <a:lnTo>
                      <a:pt x="219522" y="51735"/>
                    </a:lnTo>
                    <a:lnTo>
                      <a:pt x="219394" y="51926"/>
                    </a:lnTo>
                    <a:lnTo>
                      <a:pt x="219020" y="52715"/>
                    </a:lnTo>
                    <a:lnTo>
                      <a:pt x="218910" y="53005"/>
                    </a:lnTo>
                    <a:lnTo>
                      <a:pt x="218835" y="53594"/>
                    </a:lnTo>
                    <a:lnTo>
                      <a:pt x="218675" y="53897"/>
                    </a:lnTo>
                    <a:lnTo>
                      <a:pt x="218380" y="54158"/>
                    </a:lnTo>
                    <a:lnTo>
                      <a:pt x="218051" y="54610"/>
                    </a:lnTo>
                    <a:lnTo>
                      <a:pt x="218014" y="54901"/>
                    </a:lnTo>
                    <a:lnTo>
                      <a:pt x="218121" y="55266"/>
                    </a:lnTo>
                    <a:lnTo>
                      <a:pt x="218289" y="55747"/>
                    </a:lnTo>
                    <a:lnTo>
                      <a:pt x="218667" y="56170"/>
                    </a:lnTo>
                    <a:lnTo>
                      <a:pt x="218942" y="56714"/>
                    </a:lnTo>
                    <a:lnTo>
                      <a:pt x="218749" y="57510"/>
                    </a:lnTo>
                    <a:lnTo>
                      <a:pt x="220335" y="58767"/>
                    </a:lnTo>
                    <a:lnTo>
                      <a:pt x="220463" y="59199"/>
                    </a:lnTo>
                    <a:lnTo>
                      <a:pt x="220417" y="60377"/>
                    </a:lnTo>
                    <a:lnTo>
                      <a:pt x="220598" y="60688"/>
                    </a:lnTo>
                    <a:lnTo>
                      <a:pt x="220889" y="61211"/>
                    </a:lnTo>
                    <a:lnTo>
                      <a:pt x="221157" y="61729"/>
                    </a:lnTo>
                    <a:lnTo>
                      <a:pt x="221448" y="62086"/>
                    </a:lnTo>
                    <a:lnTo>
                      <a:pt x="221608" y="62260"/>
                    </a:lnTo>
                    <a:lnTo>
                      <a:pt x="221941" y="62696"/>
                    </a:lnTo>
                    <a:lnTo>
                      <a:pt x="222435" y="63363"/>
                    </a:lnTo>
                    <a:lnTo>
                      <a:pt x="222595" y="63907"/>
                    </a:lnTo>
                    <a:lnTo>
                      <a:pt x="222644" y="64023"/>
                    </a:lnTo>
                    <a:lnTo>
                      <a:pt x="222722" y="64405"/>
                    </a:lnTo>
                    <a:lnTo>
                      <a:pt x="222044" y="64886"/>
                    </a:lnTo>
                    <a:lnTo>
                      <a:pt x="221802" y="65525"/>
                    </a:lnTo>
                    <a:lnTo>
                      <a:pt x="221798" y="66048"/>
                    </a:lnTo>
                    <a:lnTo>
                      <a:pt x="221835" y="66803"/>
                    </a:lnTo>
                    <a:lnTo>
                      <a:pt x="221843" y="66948"/>
                    </a:lnTo>
                    <a:lnTo>
                      <a:pt x="221773" y="67193"/>
                    </a:lnTo>
                    <a:lnTo>
                      <a:pt x="221522" y="67616"/>
                    </a:lnTo>
                    <a:lnTo>
                      <a:pt x="221272" y="68047"/>
                    </a:lnTo>
                    <a:lnTo>
                      <a:pt x="220935" y="68441"/>
                    </a:lnTo>
                    <a:lnTo>
                      <a:pt x="220454" y="68852"/>
                    </a:lnTo>
                    <a:lnTo>
                      <a:pt x="220261" y="69134"/>
                    </a:lnTo>
                    <a:lnTo>
                      <a:pt x="219982" y="69582"/>
                    </a:lnTo>
                    <a:lnTo>
                      <a:pt x="219740" y="70192"/>
                    </a:lnTo>
                    <a:lnTo>
                      <a:pt x="219390" y="70540"/>
                    </a:lnTo>
                    <a:lnTo>
                      <a:pt x="218240" y="71507"/>
                    </a:lnTo>
                    <a:lnTo>
                      <a:pt x="217792" y="72187"/>
                    </a:lnTo>
                    <a:lnTo>
                      <a:pt x="217386" y="72640"/>
                    </a:lnTo>
                    <a:lnTo>
                      <a:pt x="216823" y="73100"/>
                    </a:lnTo>
                    <a:lnTo>
                      <a:pt x="215849" y="73606"/>
                    </a:lnTo>
                    <a:lnTo>
                      <a:pt x="215315" y="74067"/>
                    </a:lnTo>
                    <a:lnTo>
                      <a:pt x="214165" y="75763"/>
                    </a:lnTo>
                    <a:lnTo>
                      <a:pt x="213171" y="76431"/>
                    </a:lnTo>
                    <a:lnTo>
                      <a:pt x="211987" y="80161"/>
                    </a:lnTo>
                    <a:lnTo>
                      <a:pt x="211803" y="81239"/>
                    </a:lnTo>
                    <a:lnTo>
                      <a:pt x="211359" y="83102"/>
                    </a:lnTo>
                    <a:lnTo>
                      <a:pt x="211347" y="83371"/>
                    </a:lnTo>
                    <a:lnTo>
                      <a:pt x="211433" y="83629"/>
                    </a:lnTo>
                    <a:lnTo>
                      <a:pt x="213972" y="85998"/>
                    </a:lnTo>
                    <a:lnTo>
                      <a:pt x="214608" y="86329"/>
                    </a:lnTo>
                    <a:lnTo>
                      <a:pt x="215976" y="86612"/>
                    </a:lnTo>
                    <a:lnTo>
                      <a:pt x="217575" y="86628"/>
                    </a:lnTo>
                    <a:lnTo>
                      <a:pt x="218409" y="86495"/>
                    </a:lnTo>
                    <a:lnTo>
                      <a:pt x="218831" y="86487"/>
                    </a:lnTo>
                    <a:lnTo>
                      <a:pt x="220204" y="86628"/>
                    </a:lnTo>
                    <a:lnTo>
                      <a:pt x="221239" y="86483"/>
                    </a:lnTo>
                    <a:lnTo>
                      <a:pt x="222044" y="85964"/>
                    </a:lnTo>
                    <a:lnTo>
                      <a:pt x="222574" y="86255"/>
                    </a:lnTo>
                    <a:lnTo>
                      <a:pt x="222718" y="86703"/>
                    </a:lnTo>
                    <a:lnTo>
                      <a:pt x="222763" y="86898"/>
                    </a:lnTo>
                    <a:lnTo>
                      <a:pt x="222985" y="87362"/>
                    </a:lnTo>
                    <a:lnTo>
                      <a:pt x="223379" y="87524"/>
                    </a:lnTo>
                    <a:lnTo>
                      <a:pt x="224209" y="87669"/>
                    </a:lnTo>
                    <a:lnTo>
                      <a:pt x="224706" y="87868"/>
                    </a:lnTo>
                    <a:lnTo>
                      <a:pt x="225067" y="88142"/>
                    </a:lnTo>
                    <a:lnTo>
                      <a:pt x="225482" y="88457"/>
                    </a:lnTo>
                    <a:lnTo>
                      <a:pt x="225790" y="88744"/>
                    </a:lnTo>
                    <a:lnTo>
                      <a:pt x="226045" y="88972"/>
                    </a:lnTo>
                    <a:lnTo>
                      <a:pt x="226982" y="89760"/>
                    </a:lnTo>
                    <a:lnTo>
                      <a:pt x="227376" y="90055"/>
                    </a:lnTo>
                    <a:lnTo>
                      <a:pt x="227627" y="90196"/>
                    </a:lnTo>
                    <a:lnTo>
                      <a:pt x="228116" y="90403"/>
                    </a:lnTo>
                    <a:lnTo>
                      <a:pt x="228342" y="90478"/>
                    </a:lnTo>
                    <a:lnTo>
                      <a:pt x="229278" y="90494"/>
                    </a:lnTo>
                    <a:lnTo>
                      <a:pt x="229631" y="90552"/>
                    </a:lnTo>
                    <a:lnTo>
                      <a:pt x="230215" y="90872"/>
                    </a:lnTo>
                    <a:lnTo>
                      <a:pt x="230515" y="91320"/>
                    </a:lnTo>
                    <a:lnTo>
                      <a:pt x="230823" y="91386"/>
                    </a:lnTo>
                    <a:lnTo>
                      <a:pt x="231579" y="91328"/>
                    </a:lnTo>
                    <a:lnTo>
                      <a:pt x="231768" y="91237"/>
                    </a:lnTo>
                    <a:lnTo>
                      <a:pt x="232170" y="91121"/>
                    </a:lnTo>
                    <a:lnTo>
                      <a:pt x="233000" y="90507"/>
                    </a:lnTo>
                    <a:lnTo>
                      <a:pt x="234036" y="89885"/>
                    </a:lnTo>
                    <a:lnTo>
                      <a:pt x="234171" y="90275"/>
                    </a:lnTo>
                    <a:lnTo>
                      <a:pt x="234253" y="90665"/>
                    </a:lnTo>
                    <a:lnTo>
                      <a:pt x="234343" y="91092"/>
                    </a:lnTo>
                    <a:lnTo>
                      <a:pt x="234602" y="92220"/>
                    </a:lnTo>
                    <a:lnTo>
                      <a:pt x="234726" y="92801"/>
                    </a:lnTo>
                    <a:lnTo>
                      <a:pt x="234762" y="92963"/>
                    </a:lnTo>
                    <a:lnTo>
                      <a:pt x="234853" y="93456"/>
                    </a:lnTo>
                    <a:lnTo>
                      <a:pt x="234911" y="93660"/>
                    </a:lnTo>
                    <a:lnTo>
                      <a:pt x="235005" y="94037"/>
                    </a:lnTo>
                    <a:lnTo>
                      <a:pt x="235103" y="94377"/>
                    </a:lnTo>
                    <a:lnTo>
                      <a:pt x="235186" y="94767"/>
                    </a:lnTo>
                    <a:lnTo>
                      <a:pt x="235219" y="95157"/>
                    </a:lnTo>
                    <a:lnTo>
                      <a:pt x="235226" y="95344"/>
                    </a:lnTo>
                    <a:lnTo>
                      <a:pt x="235181" y="95722"/>
                    </a:lnTo>
                    <a:lnTo>
                      <a:pt x="235239" y="96360"/>
                    </a:lnTo>
                    <a:lnTo>
                      <a:pt x="235366" y="96734"/>
                    </a:lnTo>
                    <a:lnTo>
                      <a:pt x="235670" y="97364"/>
                    </a:lnTo>
                    <a:lnTo>
                      <a:pt x="236003" y="98049"/>
                    </a:lnTo>
                    <a:lnTo>
                      <a:pt x="236106" y="98256"/>
                    </a:lnTo>
                    <a:lnTo>
                      <a:pt x="236323" y="98704"/>
                    </a:lnTo>
                    <a:lnTo>
                      <a:pt x="237354" y="101197"/>
                    </a:lnTo>
                    <a:lnTo>
                      <a:pt x="237506" y="101654"/>
                    </a:lnTo>
                    <a:lnTo>
                      <a:pt x="237124" y="102824"/>
                    </a:lnTo>
                    <a:lnTo>
                      <a:pt x="237174" y="103475"/>
                    </a:lnTo>
                    <a:lnTo>
                      <a:pt x="237280" y="103869"/>
                    </a:lnTo>
                    <a:lnTo>
                      <a:pt x="237396" y="104143"/>
                    </a:lnTo>
                    <a:lnTo>
                      <a:pt x="237629" y="104815"/>
                    </a:lnTo>
                    <a:lnTo>
                      <a:pt x="237589" y="105317"/>
                    </a:lnTo>
                    <a:lnTo>
                      <a:pt x="237510" y="105761"/>
                    </a:lnTo>
                    <a:lnTo>
                      <a:pt x="237198" y="106599"/>
                    </a:lnTo>
                    <a:lnTo>
                      <a:pt x="236775" y="106955"/>
                    </a:lnTo>
                    <a:lnTo>
                      <a:pt x="236122" y="107341"/>
                    </a:lnTo>
                    <a:lnTo>
                      <a:pt x="235789" y="107553"/>
                    </a:lnTo>
                    <a:lnTo>
                      <a:pt x="235756" y="107636"/>
                    </a:lnTo>
                    <a:lnTo>
                      <a:pt x="235592" y="108146"/>
                    </a:lnTo>
                    <a:lnTo>
                      <a:pt x="235494" y="108478"/>
                    </a:lnTo>
                    <a:lnTo>
                      <a:pt x="235440" y="108860"/>
                    </a:lnTo>
                    <a:lnTo>
                      <a:pt x="235383" y="109279"/>
                    </a:lnTo>
                    <a:lnTo>
                      <a:pt x="234787" y="110403"/>
                    </a:lnTo>
                    <a:lnTo>
                      <a:pt x="234536" y="110619"/>
                    </a:lnTo>
                    <a:lnTo>
                      <a:pt x="234167" y="110930"/>
                    </a:lnTo>
                    <a:lnTo>
                      <a:pt x="233805" y="111125"/>
                    </a:lnTo>
                    <a:lnTo>
                      <a:pt x="233362" y="111539"/>
                    </a:lnTo>
                    <a:lnTo>
                      <a:pt x="233444" y="112070"/>
                    </a:lnTo>
                    <a:lnTo>
                      <a:pt x="233772" y="112365"/>
                    </a:lnTo>
                    <a:lnTo>
                      <a:pt x="233895" y="112440"/>
                    </a:lnTo>
                    <a:lnTo>
                      <a:pt x="234582" y="112863"/>
                    </a:lnTo>
                    <a:lnTo>
                      <a:pt x="235075" y="113104"/>
                    </a:lnTo>
                    <a:lnTo>
                      <a:pt x="235366" y="113273"/>
                    </a:lnTo>
                    <a:lnTo>
                      <a:pt x="236430" y="113896"/>
                    </a:lnTo>
                    <a:lnTo>
                      <a:pt x="236734" y="114107"/>
                    </a:lnTo>
                    <a:lnTo>
                      <a:pt x="237083" y="114394"/>
                    </a:lnTo>
                    <a:lnTo>
                      <a:pt x="238221" y="114788"/>
                    </a:lnTo>
                    <a:lnTo>
                      <a:pt x="238833" y="114809"/>
                    </a:lnTo>
                    <a:lnTo>
                      <a:pt x="239224" y="114871"/>
                    </a:lnTo>
                    <a:lnTo>
                      <a:pt x="239614" y="114962"/>
                    </a:lnTo>
                    <a:lnTo>
                      <a:pt x="240756" y="115933"/>
                    </a:lnTo>
                    <a:lnTo>
                      <a:pt x="241015" y="116418"/>
                    </a:lnTo>
                    <a:lnTo>
                      <a:pt x="241163" y="116974"/>
                    </a:lnTo>
                    <a:lnTo>
                      <a:pt x="241269" y="118559"/>
                    </a:lnTo>
                    <a:lnTo>
                      <a:pt x="241253" y="119600"/>
                    </a:lnTo>
                    <a:lnTo>
                      <a:pt x="241257" y="119836"/>
                    </a:lnTo>
                    <a:lnTo>
                      <a:pt x="241618" y="120562"/>
                    </a:lnTo>
                    <a:lnTo>
                      <a:pt x="242412" y="121292"/>
                    </a:lnTo>
                    <a:lnTo>
                      <a:pt x="243282" y="122521"/>
                    </a:lnTo>
                    <a:lnTo>
                      <a:pt x="243734" y="123130"/>
                    </a:lnTo>
                    <a:lnTo>
                      <a:pt x="244198" y="124122"/>
                    </a:lnTo>
                    <a:lnTo>
                      <a:pt x="244687" y="125379"/>
                    </a:lnTo>
                    <a:lnTo>
                      <a:pt x="245061" y="126818"/>
                    </a:lnTo>
                    <a:lnTo>
                      <a:pt x="245057" y="127602"/>
                    </a:lnTo>
                    <a:lnTo>
                      <a:pt x="244930" y="128005"/>
                    </a:lnTo>
                    <a:lnTo>
                      <a:pt x="244728" y="128760"/>
                    </a:lnTo>
                    <a:lnTo>
                      <a:pt x="244675" y="128950"/>
                    </a:lnTo>
                    <a:lnTo>
                      <a:pt x="244720" y="129241"/>
                    </a:lnTo>
                    <a:lnTo>
                      <a:pt x="246421" y="130548"/>
                    </a:lnTo>
                    <a:lnTo>
                      <a:pt x="249198" y="134945"/>
                    </a:lnTo>
                    <a:lnTo>
                      <a:pt x="249502" y="135430"/>
                    </a:lnTo>
                    <a:lnTo>
                      <a:pt x="249785" y="135575"/>
                    </a:lnTo>
                    <a:lnTo>
                      <a:pt x="250430" y="135841"/>
                    </a:lnTo>
                    <a:lnTo>
                      <a:pt x="250771" y="135957"/>
                    </a:lnTo>
                    <a:lnTo>
                      <a:pt x="251338" y="136161"/>
                    </a:lnTo>
                    <a:lnTo>
                      <a:pt x="252805" y="136953"/>
                    </a:lnTo>
                    <a:lnTo>
                      <a:pt x="253092" y="137090"/>
                    </a:lnTo>
                    <a:lnTo>
                      <a:pt x="253416" y="137442"/>
                    </a:lnTo>
                    <a:lnTo>
                      <a:pt x="253688" y="137928"/>
                    </a:lnTo>
                    <a:lnTo>
                      <a:pt x="254086" y="138355"/>
                    </a:lnTo>
                    <a:lnTo>
                      <a:pt x="254809" y="139255"/>
                    </a:lnTo>
                    <a:lnTo>
                      <a:pt x="254994" y="139570"/>
                    </a:lnTo>
                    <a:lnTo>
                      <a:pt x="255146" y="139927"/>
                    </a:lnTo>
                    <a:lnTo>
                      <a:pt x="255721" y="140064"/>
                    </a:lnTo>
                    <a:lnTo>
                      <a:pt x="256978" y="140678"/>
                    </a:lnTo>
                    <a:lnTo>
                      <a:pt x="257401" y="140964"/>
                    </a:lnTo>
                    <a:lnTo>
                      <a:pt x="257828" y="141267"/>
                    </a:lnTo>
                    <a:lnTo>
                      <a:pt x="258351" y="141699"/>
                    </a:lnTo>
                    <a:lnTo>
                      <a:pt x="259184" y="142715"/>
                    </a:lnTo>
                    <a:lnTo>
                      <a:pt x="259414" y="143258"/>
                    </a:lnTo>
                    <a:lnTo>
                      <a:pt x="259755" y="143209"/>
                    </a:lnTo>
                    <a:lnTo>
                      <a:pt x="259977" y="143093"/>
                    </a:lnTo>
                    <a:lnTo>
                      <a:pt x="260318" y="142873"/>
                    </a:lnTo>
                    <a:lnTo>
                      <a:pt x="260552" y="142649"/>
                    </a:lnTo>
                    <a:lnTo>
                      <a:pt x="260823" y="142300"/>
                    </a:lnTo>
                    <a:lnTo>
                      <a:pt x="261000" y="141811"/>
                    </a:lnTo>
                    <a:lnTo>
                      <a:pt x="262269" y="142147"/>
                    </a:lnTo>
                    <a:lnTo>
                      <a:pt x="262249" y="142346"/>
                    </a:lnTo>
                    <a:lnTo>
                      <a:pt x="262056" y="142462"/>
                    </a:lnTo>
                    <a:lnTo>
                      <a:pt x="261719" y="142732"/>
                    </a:lnTo>
                    <a:lnTo>
                      <a:pt x="261682" y="143200"/>
                    </a:lnTo>
                    <a:lnTo>
                      <a:pt x="261665" y="143458"/>
                    </a:lnTo>
                    <a:lnTo>
                      <a:pt x="261645" y="143943"/>
                    </a:lnTo>
                    <a:lnTo>
                      <a:pt x="261518" y="144520"/>
                    </a:lnTo>
                    <a:lnTo>
                      <a:pt x="260873" y="145536"/>
                    </a:lnTo>
                    <a:lnTo>
                      <a:pt x="260351" y="146270"/>
                    </a:lnTo>
                    <a:lnTo>
                      <a:pt x="260335" y="146644"/>
                    </a:lnTo>
                    <a:lnTo>
                      <a:pt x="260372" y="146909"/>
                    </a:lnTo>
                    <a:lnTo>
                      <a:pt x="260256" y="147531"/>
                    </a:lnTo>
                    <a:lnTo>
                      <a:pt x="260338" y="148353"/>
                    </a:lnTo>
                    <a:lnTo>
                      <a:pt x="260421" y="148660"/>
                    </a:lnTo>
                    <a:lnTo>
                      <a:pt x="260688" y="149344"/>
                    </a:lnTo>
                    <a:lnTo>
                      <a:pt x="260807" y="149709"/>
                    </a:lnTo>
                    <a:lnTo>
                      <a:pt x="260815" y="150083"/>
                    </a:lnTo>
                    <a:lnTo>
                      <a:pt x="260786" y="150406"/>
                    </a:lnTo>
                    <a:lnTo>
                      <a:pt x="260322" y="152339"/>
                    </a:lnTo>
                    <a:lnTo>
                      <a:pt x="260335" y="153173"/>
                    </a:lnTo>
                    <a:lnTo>
                      <a:pt x="260375" y="153588"/>
                    </a:lnTo>
                    <a:lnTo>
                      <a:pt x="260470" y="153771"/>
                    </a:lnTo>
                    <a:lnTo>
                      <a:pt x="260877" y="153891"/>
                    </a:lnTo>
                    <a:lnTo>
                      <a:pt x="261497" y="154003"/>
                    </a:lnTo>
                    <a:lnTo>
                      <a:pt x="261871" y="154073"/>
                    </a:lnTo>
                    <a:lnTo>
                      <a:pt x="262532" y="154169"/>
                    </a:lnTo>
                    <a:lnTo>
                      <a:pt x="263341" y="154281"/>
                    </a:lnTo>
                    <a:lnTo>
                      <a:pt x="264241" y="154248"/>
                    </a:lnTo>
                    <a:lnTo>
                      <a:pt x="265083" y="154464"/>
                    </a:lnTo>
                    <a:lnTo>
                      <a:pt x="265667" y="154634"/>
                    </a:lnTo>
                    <a:lnTo>
                      <a:pt x="265864" y="154713"/>
                    </a:lnTo>
                    <a:lnTo>
                      <a:pt x="266094" y="154812"/>
                    </a:lnTo>
                    <a:lnTo>
                      <a:pt x="266110" y="154824"/>
                    </a:lnTo>
                    <a:lnTo>
                      <a:pt x="265962" y="155414"/>
                    </a:lnTo>
                    <a:lnTo>
                      <a:pt x="265667" y="156571"/>
                    </a:lnTo>
                    <a:lnTo>
                      <a:pt x="265556" y="156841"/>
                    </a:lnTo>
                    <a:lnTo>
                      <a:pt x="265371" y="157011"/>
                    </a:lnTo>
                    <a:lnTo>
                      <a:pt x="264964" y="157479"/>
                    </a:lnTo>
                    <a:lnTo>
                      <a:pt x="263966" y="158628"/>
                    </a:lnTo>
                    <a:lnTo>
                      <a:pt x="263424" y="159247"/>
                    </a:lnTo>
                    <a:lnTo>
                      <a:pt x="262577" y="160072"/>
                    </a:lnTo>
                    <a:lnTo>
                      <a:pt x="262154" y="160645"/>
                    </a:lnTo>
                    <a:lnTo>
                      <a:pt x="261296" y="161313"/>
                    </a:lnTo>
                    <a:lnTo>
                      <a:pt x="260593" y="162209"/>
                    </a:lnTo>
                    <a:lnTo>
                      <a:pt x="260449" y="162810"/>
                    </a:lnTo>
                    <a:lnTo>
                      <a:pt x="260141" y="163159"/>
                    </a:lnTo>
                    <a:lnTo>
                      <a:pt x="259838" y="163358"/>
                    </a:lnTo>
                    <a:lnTo>
                      <a:pt x="259566" y="163503"/>
                    </a:lnTo>
                    <a:lnTo>
                      <a:pt x="258428" y="163984"/>
                    </a:lnTo>
                    <a:lnTo>
                      <a:pt x="257701" y="163212"/>
                    </a:lnTo>
                    <a:lnTo>
                      <a:pt x="257229" y="162744"/>
                    </a:lnTo>
                    <a:lnTo>
                      <a:pt x="256756" y="162665"/>
                    </a:lnTo>
                    <a:lnTo>
                      <a:pt x="256395" y="162926"/>
                    </a:lnTo>
                    <a:lnTo>
                      <a:pt x="255746" y="162955"/>
                    </a:lnTo>
                    <a:lnTo>
                      <a:pt x="255191" y="163640"/>
                    </a:lnTo>
                    <a:lnTo>
                      <a:pt x="254912" y="164598"/>
                    </a:lnTo>
                    <a:lnTo>
                      <a:pt x="254830" y="164901"/>
                    </a:lnTo>
                    <a:lnTo>
                      <a:pt x="254563" y="165664"/>
                    </a:lnTo>
                    <a:lnTo>
                      <a:pt x="254395" y="166793"/>
                    </a:lnTo>
                    <a:lnTo>
                      <a:pt x="254411" y="168257"/>
                    </a:lnTo>
                    <a:lnTo>
                      <a:pt x="253984" y="169526"/>
                    </a:lnTo>
                    <a:lnTo>
                      <a:pt x="253844" y="169871"/>
                    </a:lnTo>
                    <a:lnTo>
                      <a:pt x="253807" y="170112"/>
                    </a:lnTo>
                    <a:lnTo>
                      <a:pt x="253766" y="170759"/>
                    </a:lnTo>
                    <a:lnTo>
                      <a:pt x="253318" y="171791"/>
                    </a:lnTo>
                    <a:lnTo>
                      <a:pt x="252837" y="172422"/>
                    </a:lnTo>
                    <a:lnTo>
                      <a:pt x="252702" y="172750"/>
                    </a:lnTo>
                    <a:lnTo>
                      <a:pt x="252402" y="173496"/>
                    </a:lnTo>
                    <a:lnTo>
                      <a:pt x="252312" y="173629"/>
                    </a:lnTo>
                    <a:lnTo>
                      <a:pt x="251860" y="174052"/>
                    </a:lnTo>
                    <a:lnTo>
                      <a:pt x="251432" y="173866"/>
                    </a:lnTo>
                    <a:lnTo>
                      <a:pt x="250676" y="174202"/>
                    </a:lnTo>
                    <a:lnTo>
                      <a:pt x="250364" y="174472"/>
                    </a:lnTo>
                    <a:lnTo>
                      <a:pt x="250290" y="174861"/>
                    </a:lnTo>
                    <a:lnTo>
                      <a:pt x="250249" y="175235"/>
                    </a:lnTo>
                    <a:lnTo>
                      <a:pt x="250093" y="175778"/>
                    </a:lnTo>
                    <a:lnTo>
                      <a:pt x="249950" y="176135"/>
                    </a:lnTo>
                    <a:lnTo>
                      <a:pt x="249493" y="177205"/>
                    </a:lnTo>
                    <a:lnTo>
                      <a:pt x="249235" y="178209"/>
                    </a:lnTo>
                    <a:lnTo>
                      <a:pt x="249091" y="178566"/>
                    </a:lnTo>
                    <a:lnTo>
                      <a:pt x="249013" y="178794"/>
                    </a:lnTo>
                    <a:lnTo>
                      <a:pt x="248713" y="179529"/>
                    </a:lnTo>
                    <a:lnTo>
                      <a:pt x="248549" y="179819"/>
                    </a:lnTo>
                    <a:lnTo>
                      <a:pt x="248302" y="180130"/>
                    </a:lnTo>
                    <a:lnTo>
                      <a:pt x="248113" y="180524"/>
                    </a:lnTo>
                    <a:lnTo>
                      <a:pt x="247764" y="181312"/>
                    </a:lnTo>
                    <a:lnTo>
                      <a:pt x="247846" y="181814"/>
                    </a:lnTo>
                    <a:lnTo>
                      <a:pt x="247974" y="182055"/>
                    </a:lnTo>
                    <a:lnTo>
                      <a:pt x="247620" y="182627"/>
                    </a:lnTo>
                    <a:lnTo>
                      <a:pt x="247431" y="182822"/>
                    </a:lnTo>
                    <a:lnTo>
                      <a:pt x="246988" y="183237"/>
                    </a:lnTo>
                    <a:lnTo>
                      <a:pt x="246938" y="183304"/>
                    </a:lnTo>
                    <a:lnTo>
                      <a:pt x="246774" y="183664"/>
                    </a:lnTo>
                    <a:lnTo>
                      <a:pt x="246474" y="184258"/>
                    </a:lnTo>
                    <a:lnTo>
                      <a:pt x="246384" y="184324"/>
                    </a:lnTo>
                    <a:lnTo>
                      <a:pt x="245973" y="184925"/>
                    </a:lnTo>
                    <a:lnTo>
                      <a:pt x="245796" y="185320"/>
                    </a:lnTo>
                    <a:lnTo>
                      <a:pt x="245710" y="185386"/>
                    </a:lnTo>
                    <a:lnTo>
                      <a:pt x="245320" y="185909"/>
                    </a:lnTo>
                    <a:lnTo>
                      <a:pt x="244790" y="186058"/>
                    </a:lnTo>
                    <a:lnTo>
                      <a:pt x="244519" y="186548"/>
                    </a:lnTo>
                    <a:lnTo>
                      <a:pt x="244457" y="186788"/>
                    </a:lnTo>
                    <a:lnTo>
                      <a:pt x="244449" y="187348"/>
                    </a:lnTo>
                    <a:lnTo>
                      <a:pt x="244552" y="187606"/>
                    </a:lnTo>
                    <a:lnTo>
                      <a:pt x="244646" y="187771"/>
                    </a:lnTo>
                    <a:lnTo>
                      <a:pt x="244991" y="188157"/>
                    </a:lnTo>
                    <a:lnTo>
                      <a:pt x="245275" y="188456"/>
                    </a:lnTo>
                    <a:lnTo>
                      <a:pt x="245509" y="188713"/>
                    </a:lnTo>
                    <a:lnTo>
                      <a:pt x="245603" y="188875"/>
                    </a:lnTo>
                    <a:lnTo>
                      <a:pt x="245792" y="189224"/>
                    </a:lnTo>
                    <a:lnTo>
                      <a:pt x="245994" y="189742"/>
                    </a:lnTo>
                    <a:lnTo>
                      <a:pt x="246100" y="190207"/>
                    </a:lnTo>
                    <a:lnTo>
                      <a:pt x="246388" y="191866"/>
                    </a:lnTo>
                    <a:lnTo>
                      <a:pt x="246901" y="192613"/>
                    </a:lnTo>
                    <a:lnTo>
                      <a:pt x="247855" y="194662"/>
                    </a:lnTo>
                    <a:lnTo>
                      <a:pt x="248306" y="195334"/>
                    </a:lnTo>
                    <a:lnTo>
                      <a:pt x="248766" y="195575"/>
                    </a:lnTo>
                    <a:lnTo>
                      <a:pt x="249107" y="195782"/>
                    </a:lnTo>
                    <a:lnTo>
                      <a:pt x="249605" y="196222"/>
                    </a:lnTo>
                    <a:lnTo>
                      <a:pt x="250032" y="196213"/>
                    </a:lnTo>
                    <a:lnTo>
                      <a:pt x="250562" y="196180"/>
                    </a:lnTo>
                    <a:lnTo>
                      <a:pt x="250870" y="196242"/>
                    </a:lnTo>
                    <a:lnTo>
                      <a:pt x="251342" y="196612"/>
                    </a:lnTo>
                    <a:lnTo>
                      <a:pt x="251552" y="196890"/>
                    </a:lnTo>
                    <a:lnTo>
                      <a:pt x="251663" y="197060"/>
                    </a:lnTo>
                    <a:lnTo>
                      <a:pt x="252316" y="197192"/>
                    </a:lnTo>
                    <a:lnTo>
                      <a:pt x="252952" y="196852"/>
                    </a:lnTo>
                    <a:lnTo>
                      <a:pt x="253507" y="196973"/>
                    </a:lnTo>
                    <a:lnTo>
                      <a:pt x="254197" y="197147"/>
                    </a:lnTo>
                    <a:lnTo>
                      <a:pt x="254489" y="197201"/>
                    </a:lnTo>
                    <a:lnTo>
                      <a:pt x="255015" y="197255"/>
                    </a:lnTo>
                    <a:lnTo>
                      <a:pt x="255183" y="197247"/>
                    </a:lnTo>
                    <a:lnTo>
                      <a:pt x="255655" y="197234"/>
                    </a:lnTo>
                    <a:lnTo>
                      <a:pt x="256062" y="197184"/>
                    </a:lnTo>
                    <a:lnTo>
                      <a:pt x="257151" y="197392"/>
                    </a:lnTo>
                    <a:lnTo>
                      <a:pt x="258589" y="198387"/>
                    </a:lnTo>
                    <a:lnTo>
                      <a:pt x="259312" y="198541"/>
                    </a:lnTo>
                    <a:lnTo>
                      <a:pt x="259755" y="198645"/>
                    </a:lnTo>
                    <a:lnTo>
                      <a:pt x="259952" y="198744"/>
                    </a:lnTo>
                    <a:lnTo>
                      <a:pt x="260885" y="199196"/>
                    </a:lnTo>
                    <a:lnTo>
                      <a:pt x="261078" y="199192"/>
                    </a:lnTo>
                    <a:lnTo>
                      <a:pt x="262561" y="199254"/>
                    </a:lnTo>
                    <a:lnTo>
                      <a:pt x="263469" y="199279"/>
                    </a:lnTo>
                    <a:lnTo>
                      <a:pt x="263609" y="199312"/>
                    </a:lnTo>
                    <a:lnTo>
                      <a:pt x="263908" y="199553"/>
                    </a:lnTo>
                    <a:lnTo>
                      <a:pt x="264258" y="199856"/>
                    </a:lnTo>
                    <a:lnTo>
                      <a:pt x="264627" y="199964"/>
                    </a:lnTo>
                    <a:lnTo>
                      <a:pt x="266168" y="200159"/>
                    </a:lnTo>
                    <a:lnTo>
                      <a:pt x="267256" y="200735"/>
                    </a:lnTo>
                    <a:lnTo>
                      <a:pt x="267511" y="200905"/>
                    </a:lnTo>
                    <a:lnTo>
                      <a:pt x="267716" y="201104"/>
                    </a:lnTo>
                    <a:lnTo>
                      <a:pt x="268292" y="201507"/>
                    </a:lnTo>
                    <a:lnTo>
                      <a:pt x="268530" y="201615"/>
                    </a:lnTo>
                    <a:lnTo>
                      <a:pt x="269281" y="202092"/>
                    </a:lnTo>
                    <a:lnTo>
                      <a:pt x="269425" y="202216"/>
                    </a:lnTo>
                    <a:lnTo>
                      <a:pt x="269701" y="202432"/>
                    </a:lnTo>
                    <a:lnTo>
                      <a:pt x="269869" y="202585"/>
                    </a:lnTo>
                    <a:lnTo>
                      <a:pt x="271040" y="203473"/>
                    </a:lnTo>
                    <a:lnTo>
                      <a:pt x="272547" y="203954"/>
                    </a:lnTo>
                    <a:lnTo>
                      <a:pt x="273077" y="204249"/>
                    </a:lnTo>
                    <a:lnTo>
                      <a:pt x="273739" y="204411"/>
                    </a:lnTo>
                    <a:lnTo>
                      <a:pt x="274343" y="204419"/>
                    </a:lnTo>
                    <a:lnTo>
                      <a:pt x="274897" y="204407"/>
                    </a:lnTo>
                    <a:lnTo>
                      <a:pt x="275624" y="204398"/>
                    </a:lnTo>
                    <a:lnTo>
                      <a:pt x="276421" y="204502"/>
                    </a:lnTo>
                    <a:lnTo>
                      <a:pt x="276980" y="204672"/>
                    </a:lnTo>
                    <a:lnTo>
                      <a:pt x="277457" y="204938"/>
                    </a:lnTo>
                    <a:lnTo>
                      <a:pt x="278455" y="205336"/>
                    </a:lnTo>
                    <a:lnTo>
                      <a:pt x="278886" y="205514"/>
                    </a:lnTo>
                    <a:lnTo>
                      <a:pt x="279531" y="205784"/>
                    </a:lnTo>
                    <a:lnTo>
                      <a:pt x="280201" y="206386"/>
                    </a:lnTo>
                    <a:lnTo>
                      <a:pt x="280694" y="207041"/>
                    </a:lnTo>
                    <a:lnTo>
                      <a:pt x="280845" y="207149"/>
                    </a:lnTo>
                    <a:lnTo>
                      <a:pt x="281355" y="207871"/>
                    </a:lnTo>
                    <a:lnTo>
                      <a:pt x="281425" y="208049"/>
                    </a:lnTo>
                    <a:lnTo>
                      <a:pt x="281614" y="208422"/>
                    </a:lnTo>
                    <a:lnTo>
                      <a:pt x="282058" y="208991"/>
                    </a:lnTo>
                    <a:lnTo>
                      <a:pt x="282115" y="209405"/>
                    </a:lnTo>
                    <a:lnTo>
                      <a:pt x="282222" y="209692"/>
                    </a:lnTo>
                    <a:lnTo>
                      <a:pt x="282403" y="209912"/>
                    </a:lnTo>
                    <a:lnTo>
                      <a:pt x="282665" y="210206"/>
                    </a:lnTo>
                    <a:lnTo>
                      <a:pt x="282969" y="210575"/>
                    </a:lnTo>
                    <a:lnTo>
                      <a:pt x="283220" y="211081"/>
                    </a:lnTo>
                    <a:lnTo>
                      <a:pt x="284103" y="211575"/>
                    </a:lnTo>
                    <a:lnTo>
                      <a:pt x="284736" y="211911"/>
                    </a:lnTo>
                    <a:lnTo>
                      <a:pt x="284937" y="212086"/>
                    </a:lnTo>
                    <a:lnTo>
                      <a:pt x="285249" y="212484"/>
                    </a:lnTo>
                    <a:lnTo>
                      <a:pt x="285340" y="212646"/>
                    </a:lnTo>
                    <a:lnTo>
                      <a:pt x="285496" y="212948"/>
                    </a:lnTo>
                    <a:lnTo>
                      <a:pt x="286017" y="213247"/>
                    </a:lnTo>
                    <a:lnTo>
                      <a:pt x="286211" y="213330"/>
                    </a:lnTo>
                    <a:lnTo>
                      <a:pt x="286667" y="213703"/>
                    </a:lnTo>
                    <a:lnTo>
                      <a:pt x="287767" y="214637"/>
                    </a:lnTo>
                    <a:lnTo>
                      <a:pt x="288289" y="215060"/>
                    </a:lnTo>
                    <a:lnTo>
                      <a:pt x="288987" y="215678"/>
                    </a:lnTo>
                    <a:lnTo>
                      <a:pt x="289706" y="215997"/>
                    </a:lnTo>
                    <a:lnTo>
                      <a:pt x="289941" y="216118"/>
                    </a:lnTo>
                    <a:lnTo>
                      <a:pt x="290364" y="216470"/>
                    </a:lnTo>
                    <a:lnTo>
                      <a:pt x="290557" y="216612"/>
                    </a:lnTo>
                    <a:lnTo>
                      <a:pt x="290725" y="216794"/>
                    </a:lnTo>
                    <a:lnTo>
                      <a:pt x="290890" y="217030"/>
                    </a:lnTo>
                    <a:lnTo>
                      <a:pt x="291058" y="217395"/>
                    </a:lnTo>
                    <a:lnTo>
                      <a:pt x="291378" y="218022"/>
                    </a:lnTo>
                    <a:lnTo>
                      <a:pt x="292397" y="218785"/>
                    </a:lnTo>
                    <a:lnTo>
                      <a:pt x="292874" y="218935"/>
                    </a:lnTo>
                    <a:lnTo>
                      <a:pt x="293219" y="219042"/>
                    </a:lnTo>
                    <a:lnTo>
                      <a:pt x="293494" y="219150"/>
                    </a:lnTo>
                    <a:lnTo>
                      <a:pt x="293728" y="219275"/>
                    </a:lnTo>
                    <a:lnTo>
                      <a:pt x="294193" y="219250"/>
                    </a:lnTo>
                    <a:lnTo>
                      <a:pt x="294611" y="219117"/>
                    </a:lnTo>
                    <a:lnTo>
                      <a:pt x="294977" y="218997"/>
                    </a:lnTo>
                    <a:lnTo>
                      <a:pt x="295495" y="219009"/>
                    </a:lnTo>
                    <a:lnTo>
                      <a:pt x="295667" y="218980"/>
                    </a:lnTo>
                    <a:lnTo>
                      <a:pt x="296152" y="218918"/>
                    </a:lnTo>
                    <a:lnTo>
                      <a:pt x="296259" y="218935"/>
                    </a:lnTo>
                    <a:lnTo>
                      <a:pt x="296825" y="218964"/>
                    </a:lnTo>
                    <a:lnTo>
                      <a:pt x="297060" y="218964"/>
                    </a:lnTo>
                    <a:lnTo>
                      <a:pt x="297405" y="219009"/>
                    </a:lnTo>
                    <a:lnTo>
                      <a:pt x="297709" y="219109"/>
                    </a:lnTo>
                    <a:lnTo>
                      <a:pt x="298091" y="219528"/>
                    </a:lnTo>
                    <a:lnTo>
                      <a:pt x="298506" y="220142"/>
                    </a:lnTo>
                    <a:lnTo>
                      <a:pt x="298781" y="220619"/>
                    </a:lnTo>
                    <a:lnTo>
                      <a:pt x="298970" y="221075"/>
                    </a:lnTo>
                    <a:lnTo>
                      <a:pt x="298900" y="221428"/>
                    </a:lnTo>
                    <a:lnTo>
                      <a:pt x="298728" y="221714"/>
                    </a:lnTo>
                    <a:lnTo>
                      <a:pt x="297705" y="222544"/>
                    </a:lnTo>
                    <a:lnTo>
                      <a:pt x="297425" y="222797"/>
                    </a:lnTo>
                    <a:lnTo>
                      <a:pt x="297401" y="222884"/>
                    </a:lnTo>
                    <a:lnTo>
                      <a:pt x="297286" y="223228"/>
                    </a:lnTo>
                    <a:lnTo>
                      <a:pt x="297092" y="224070"/>
                    </a:lnTo>
                    <a:lnTo>
                      <a:pt x="297035" y="224298"/>
                    </a:lnTo>
                    <a:lnTo>
                      <a:pt x="296945" y="224693"/>
                    </a:lnTo>
                    <a:lnTo>
                      <a:pt x="296895" y="225597"/>
                    </a:lnTo>
                    <a:lnTo>
                      <a:pt x="297253" y="226029"/>
                    </a:lnTo>
                    <a:lnTo>
                      <a:pt x="297652" y="226618"/>
                    </a:lnTo>
                    <a:lnTo>
                      <a:pt x="297738" y="226763"/>
                    </a:lnTo>
                    <a:lnTo>
                      <a:pt x="297848" y="227086"/>
                    </a:lnTo>
                    <a:lnTo>
                      <a:pt x="297918" y="227393"/>
                    </a:lnTo>
                    <a:lnTo>
                      <a:pt x="298070" y="228181"/>
                    </a:lnTo>
                    <a:lnTo>
                      <a:pt x="298461" y="228850"/>
                    </a:lnTo>
                    <a:lnTo>
                      <a:pt x="298830" y="229355"/>
                    </a:lnTo>
                    <a:lnTo>
                      <a:pt x="299011" y="229658"/>
                    </a:lnTo>
                    <a:lnTo>
                      <a:pt x="299139" y="230222"/>
                    </a:lnTo>
                    <a:lnTo>
                      <a:pt x="298912" y="230471"/>
                    </a:lnTo>
                    <a:lnTo>
                      <a:pt x="298694" y="230679"/>
                    </a:lnTo>
                    <a:lnTo>
                      <a:pt x="298670" y="230816"/>
                    </a:lnTo>
                    <a:lnTo>
                      <a:pt x="298584" y="231040"/>
                    </a:lnTo>
                    <a:lnTo>
                      <a:pt x="298538" y="231343"/>
                    </a:lnTo>
                    <a:lnTo>
                      <a:pt x="298814" y="232056"/>
                    </a:lnTo>
                    <a:lnTo>
                      <a:pt x="298900" y="232189"/>
                    </a:lnTo>
                    <a:lnTo>
                      <a:pt x="299097" y="232371"/>
                    </a:lnTo>
                    <a:lnTo>
                      <a:pt x="299278" y="232558"/>
                    </a:lnTo>
                    <a:lnTo>
                      <a:pt x="299726" y="233101"/>
                    </a:lnTo>
                    <a:lnTo>
                      <a:pt x="299800" y="233218"/>
                    </a:lnTo>
                    <a:lnTo>
                      <a:pt x="300030" y="233558"/>
                    </a:lnTo>
                    <a:lnTo>
                      <a:pt x="300576" y="234101"/>
                    </a:lnTo>
                    <a:lnTo>
                      <a:pt x="301558" y="235168"/>
                    </a:lnTo>
                    <a:lnTo>
                      <a:pt x="302116" y="235690"/>
                    </a:lnTo>
                    <a:lnTo>
                      <a:pt x="302441" y="236213"/>
                    </a:lnTo>
                    <a:lnTo>
                      <a:pt x="302593" y="237196"/>
                    </a:lnTo>
                    <a:lnTo>
                      <a:pt x="302626" y="237661"/>
                    </a:lnTo>
                    <a:lnTo>
                      <a:pt x="302602" y="237777"/>
                    </a:lnTo>
                    <a:lnTo>
                      <a:pt x="302675" y="238399"/>
                    </a:lnTo>
                    <a:lnTo>
                      <a:pt x="302745" y="238590"/>
                    </a:lnTo>
                    <a:lnTo>
                      <a:pt x="302947" y="238959"/>
                    </a:lnTo>
                    <a:lnTo>
                      <a:pt x="303201" y="239415"/>
                    </a:lnTo>
                    <a:lnTo>
                      <a:pt x="303201" y="239656"/>
                    </a:lnTo>
                    <a:lnTo>
                      <a:pt x="303160" y="239781"/>
                    </a:lnTo>
                    <a:lnTo>
                      <a:pt x="302856" y="240316"/>
                    </a:lnTo>
                    <a:lnTo>
                      <a:pt x="302602" y="240726"/>
                    </a:lnTo>
                    <a:lnTo>
                      <a:pt x="302371" y="241332"/>
                    </a:lnTo>
                    <a:lnTo>
                      <a:pt x="302080" y="241830"/>
                    </a:lnTo>
                    <a:lnTo>
                      <a:pt x="301817" y="242191"/>
                    </a:lnTo>
                    <a:lnTo>
                      <a:pt x="301423" y="242709"/>
                    </a:lnTo>
                    <a:lnTo>
                      <a:pt x="301435" y="243742"/>
                    </a:lnTo>
                    <a:lnTo>
                      <a:pt x="301587" y="244170"/>
                    </a:lnTo>
                    <a:lnTo>
                      <a:pt x="301952" y="244667"/>
                    </a:lnTo>
                    <a:lnTo>
                      <a:pt x="302116" y="244941"/>
                    </a:lnTo>
                    <a:lnTo>
                      <a:pt x="302211" y="245248"/>
                    </a:lnTo>
                    <a:lnTo>
                      <a:pt x="302211" y="245518"/>
                    </a:lnTo>
                    <a:lnTo>
                      <a:pt x="301989" y="246186"/>
                    </a:lnTo>
                    <a:lnTo>
                      <a:pt x="301821" y="246613"/>
                    </a:lnTo>
                    <a:lnTo>
                      <a:pt x="301599" y="247140"/>
                    </a:lnTo>
                    <a:lnTo>
                      <a:pt x="301307" y="247505"/>
                    </a:lnTo>
                    <a:lnTo>
                      <a:pt x="300839" y="247795"/>
                    </a:lnTo>
                    <a:lnTo>
                      <a:pt x="299422" y="247990"/>
                    </a:lnTo>
                    <a:lnTo>
                      <a:pt x="298966" y="248090"/>
                    </a:lnTo>
                    <a:lnTo>
                      <a:pt x="298432" y="248496"/>
                    </a:lnTo>
                    <a:lnTo>
                      <a:pt x="298337" y="248629"/>
                    </a:lnTo>
                    <a:lnTo>
                      <a:pt x="298095" y="248907"/>
                    </a:lnTo>
                    <a:lnTo>
                      <a:pt x="297992" y="249023"/>
                    </a:lnTo>
                    <a:lnTo>
                      <a:pt x="297807" y="249343"/>
                    </a:lnTo>
                    <a:lnTo>
                      <a:pt x="297647" y="249604"/>
                    </a:lnTo>
                    <a:lnTo>
                      <a:pt x="296978" y="250268"/>
                    </a:lnTo>
                    <a:lnTo>
                      <a:pt x="296394" y="250745"/>
                    </a:lnTo>
                    <a:lnTo>
                      <a:pt x="296016" y="251085"/>
                    </a:lnTo>
                    <a:lnTo>
                      <a:pt x="295519" y="251628"/>
                    </a:lnTo>
                    <a:lnTo>
                      <a:pt x="295429" y="251952"/>
                    </a:lnTo>
                    <a:lnTo>
                      <a:pt x="295544" y="252550"/>
                    </a:lnTo>
                    <a:lnTo>
                      <a:pt x="295585" y="252678"/>
                    </a:lnTo>
                    <a:lnTo>
                      <a:pt x="295868" y="253110"/>
                    </a:lnTo>
                    <a:lnTo>
                      <a:pt x="296041" y="253450"/>
                    </a:lnTo>
                    <a:lnTo>
                      <a:pt x="296008" y="254014"/>
                    </a:lnTo>
                    <a:lnTo>
                      <a:pt x="295515" y="254516"/>
                    </a:lnTo>
                    <a:lnTo>
                      <a:pt x="295068" y="254632"/>
                    </a:lnTo>
                    <a:lnTo>
                      <a:pt x="294895" y="255063"/>
                    </a:lnTo>
                    <a:lnTo>
                      <a:pt x="294936" y="255254"/>
                    </a:lnTo>
                    <a:lnTo>
                      <a:pt x="295088" y="255611"/>
                    </a:lnTo>
                    <a:lnTo>
                      <a:pt x="295334" y="255765"/>
                    </a:lnTo>
                    <a:lnTo>
                      <a:pt x="295416" y="255794"/>
                    </a:lnTo>
                    <a:lnTo>
                      <a:pt x="295700" y="255740"/>
                    </a:lnTo>
                    <a:lnTo>
                      <a:pt x="296115" y="255383"/>
                    </a:lnTo>
                    <a:lnTo>
                      <a:pt x="296489" y="254835"/>
                    </a:lnTo>
                    <a:lnTo>
                      <a:pt x="296747" y="254582"/>
                    </a:lnTo>
                    <a:lnTo>
                      <a:pt x="296965" y="254400"/>
                    </a:lnTo>
                    <a:lnTo>
                      <a:pt x="297060" y="254383"/>
                    </a:lnTo>
                    <a:lnTo>
                      <a:pt x="297043" y="254698"/>
                    </a:lnTo>
                    <a:lnTo>
                      <a:pt x="297006" y="254885"/>
                    </a:lnTo>
                    <a:lnTo>
                      <a:pt x="296986" y="255180"/>
                    </a:lnTo>
                    <a:lnTo>
                      <a:pt x="296945" y="255569"/>
                    </a:lnTo>
                    <a:lnTo>
                      <a:pt x="296821" y="256018"/>
                    </a:lnTo>
                    <a:lnTo>
                      <a:pt x="296760" y="256121"/>
                    </a:lnTo>
                    <a:lnTo>
                      <a:pt x="296596" y="256436"/>
                    </a:lnTo>
                    <a:lnTo>
                      <a:pt x="296288" y="256706"/>
                    </a:lnTo>
                    <a:lnTo>
                      <a:pt x="295265" y="257113"/>
                    </a:lnTo>
                    <a:lnTo>
                      <a:pt x="293942" y="257602"/>
                    </a:lnTo>
                    <a:lnTo>
                      <a:pt x="293744" y="257913"/>
                    </a:lnTo>
                    <a:lnTo>
                      <a:pt x="293744" y="258096"/>
                    </a:lnTo>
                    <a:lnTo>
                      <a:pt x="293696" y="258378"/>
                    </a:lnTo>
                    <a:lnTo>
                      <a:pt x="293749" y="258809"/>
                    </a:lnTo>
                    <a:lnTo>
                      <a:pt x="293769" y="259278"/>
                    </a:lnTo>
                    <a:lnTo>
                      <a:pt x="293802" y="260033"/>
                    </a:lnTo>
                    <a:lnTo>
                      <a:pt x="293646" y="260606"/>
                    </a:lnTo>
                    <a:lnTo>
                      <a:pt x="293355" y="261245"/>
                    </a:lnTo>
                    <a:lnTo>
                      <a:pt x="293284" y="261527"/>
                    </a:lnTo>
                    <a:lnTo>
                      <a:pt x="293108" y="262203"/>
                    </a:lnTo>
                    <a:lnTo>
                      <a:pt x="292089" y="262398"/>
                    </a:lnTo>
                    <a:lnTo>
                      <a:pt x="291543" y="262182"/>
                    </a:lnTo>
                    <a:lnTo>
                      <a:pt x="291378" y="262116"/>
                    </a:lnTo>
                    <a:lnTo>
                      <a:pt x="291222" y="262136"/>
                    </a:lnTo>
                    <a:lnTo>
                      <a:pt x="290951" y="262261"/>
                    </a:lnTo>
                    <a:lnTo>
                      <a:pt x="290376" y="263875"/>
                    </a:lnTo>
                    <a:lnTo>
                      <a:pt x="290162" y="264157"/>
                    </a:lnTo>
                    <a:lnTo>
                      <a:pt x="289998" y="264327"/>
                    </a:lnTo>
                    <a:lnTo>
                      <a:pt x="289653" y="264696"/>
                    </a:lnTo>
                    <a:lnTo>
                      <a:pt x="289366" y="264986"/>
                    </a:lnTo>
                    <a:lnTo>
                      <a:pt x="289205" y="265659"/>
                    </a:lnTo>
                    <a:lnTo>
                      <a:pt x="289295" y="266455"/>
                    </a:lnTo>
                    <a:lnTo>
                      <a:pt x="289600" y="267052"/>
                    </a:lnTo>
                    <a:lnTo>
                      <a:pt x="289961" y="267326"/>
                    </a:lnTo>
                    <a:lnTo>
                      <a:pt x="290101" y="267422"/>
                    </a:lnTo>
                    <a:lnTo>
                      <a:pt x="290393" y="267973"/>
                    </a:lnTo>
                    <a:lnTo>
                      <a:pt x="290401" y="269483"/>
                    </a:lnTo>
                    <a:lnTo>
                      <a:pt x="290434" y="270019"/>
                    </a:lnTo>
                    <a:lnTo>
                      <a:pt x="290479" y="270180"/>
                    </a:lnTo>
                    <a:lnTo>
                      <a:pt x="290483" y="270778"/>
                    </a:lnTo>
                    <a:lnTo>
                      <a:pt x="290643" y="271280"/>
                    </a:lnTo>
                    <a:lnTo>
                      <a:pt x="290787" y="271566"/>
                    </a:lnTo>
                    <a:lnTo>
                      <a:pt x="290877" y="272184"/>
                    </a:lnTo>
                    <a:lnTo>
                      <a:pt x="290771" y="272433"/>
                    </a:lnTo>
                    <a:lnTo>
                      <a:pt x="289936" y="272383"/>
                    </a:lnTo>
                    <a:lnTo>
                      <a:pt x="289793" y="272811"/>
                    </a:lnTo>
                    <a:lnTo>
                      <a:pt x="288811" y="273976"/>
                    </a:lnTo>
                    <a:lnTo>
                      <a:pt x="288343" y="274242"/>
                    </a:lnTo>
                    <a:lnTo>
                      <a:pt x="287911" y="274308"/>
                    </a:lnTo>
                    <a:lnTo>
                      <a:pt x="287607" y="274217"/>
                    </a:lnTo>
                    <a:lnTo>
                      <a:pt x="287468" y="274196"/>
                    </a:lnTo>
                    <a:lnTo>
                      <a:pt x="287345" y="274706"/>
                    </a:lnTo>
                    <a:lnTo>
                      <a:pt x="286531" y="275233"/>
                    </a:lnTo>
                    <a:lnTo>
                      <a:pt x="286124" y="275519"/>
                    </a:lnTo>
                    <a:lnTo>
                      <a:pt x="285800" y="276034"/>
                    </a:lnTo>
                    <a:lnTo>
                      <a:pt x="285615" y="276154"/>
                    </a:lnTo>
                    <a:lnTo>
                      <a:pt x="284530" y="276108"/>
                    </a:lnTo>
                    <a:lnTo>
                      <a:pt x="284173" y="276137"/>
                    </a:lnTo>
                    <a:lnTo>
                      <a:pt x="283992" y="276246"/>
                    </a:lnTo>
                    <a:lnTo>
                      <a:pt x="283890" y="276656"/>
                    </a:lnTo>
                    <a:lnTo>
                      <a:pt x="283890" y="276884"/>
                    </a:lnTo>
                    <a:lnTo>
                      <a:pt x="284009" y="277337"/>
                    </a:lnTo>
                    <a:lnTo>
                      <a:pt x="284305" y="277793"/>
                    </a:lnTo>
                    <a:lnTo>
                      <a:pt x="284481" y="278096"/>
                    </a:lnTo>
                    <a:lnTo>
                      <a:pt x="284559" y="278315"/>
                    </a:lnTo>
                    <a:lnTo>
                      <a:pt x="284588" y="278647"/>
                    </a:lnTo>
                    <a:lnTo>
                      <a:pt x="284584" y="278975"/>
                    </a:lnTo>
                    <a:lnTo>
                      <a:pt x="284543" y="279178"/>
                    </a:lnTo>
                    <a:lnTo>
                      <a:pt x="284514" y="279460"/>
                    </a:lnTo>
                    <a:lnTo>
                      <a:pt x="284428" y="279738"/>
                    </a:lnTo>
                    <a:lnTo>
                      <a:pt x="284288" y="280207"/>
                    </a:lnTo>
                    <a:lnTo>
                      <a:pt x="284391" y="280576"/>
                    </a:lnTo>
                    <a:lnTo>
                      <a:pt x="284543" y="280979"/>
                    </a:lnTo>
                    <a:lnTo>
                      <a:pt x="284185" y="281087"/>
                    </a:lnTo>
                    <a:lnTo>
                      <a:pt x="283762" y="280772"/>
                    </a:lnTo>
                    <a:lnTo>
                      <a:pt x="283458" y="280394"/>
                    </a:lnTo>
                    <a:lnTo>
                      <a:pt x="283285" y="280050"/>
                    </a:lnTo>
                    <a:lnTo>
                      <a:pt x="283166" y="279738"/>
                    </a:lnTo>
                    <a:lnTo>
                      <a:pt x="282830" y="279564"/>
                    </a:lnTo>
                    <a:lnTo>
                      <a:pt x="282403" y="279759"/>
                    </a:lnTo>
                    <a:lnTo>
                      <a:pt x="282333" y="279913"/>
                    </a:lnTo>
                    <a:lnTo>
                      <a:pt x="282320" y="280801"/>
                    </a:lnTo>
                    <a:lnTo>
                      <a:pt x="282324" y="281066"/>
                    </a:lnTo>
                    <a:lnTo>
                      <a:pt x="282255" y="281352"/>
                    </a:lnTo>
                    <a:lnTo>
                      <a:pt x="281889" y="282265"/>
                    </a:lnTo>
                    <a:lnTo>
                      <a:pt x="281840" y="282397"/>
                    </a:lnTo>
                    <a:lnTo>
                      <a:pt x="281618" y="282912"/>
                    </a:lnTo>
                    <a:lnTo>
                      <a:pt x="281466" y="283231"/>
                    </a:lnTo>
                    <a:lnTo>
                      <a:pt x="281400" y="283373"/>
                    </a:lnTo>
                    <a:lnTo>
                      <a:pt x="281384" y="283402"/>
                    </a:lnTo>
                    <a:lnTo>
                      <a:pt x="281737" y="283580"/>
                    </a:lnTo>
                    <a:lnTo>
                      <a:pt x="282965" y="284015"/>
                    </a:lnTo>
                    <a:lnTo>
                      <a:pt x="283520" y="284223"/>
                    </a:lnTo>
                    <a:lnTo>
                      <a:pt x="283808" y="284372"/>
                    </a:lnTo>
                    <a:lnTo>
                      <a:pt x="284378" y="284621"/>
                    </a:lnTo>
                    <a:lnTo>
                      <a:pt x="284666" y="284716"/>
                    </a:lnTo>
                    <a:lnTo>
                      <a:pt x="285101" y="284804"/>
                    </a:lnTo>
                    <a:lnTo>
                      <a:pt x="285607" y="285032"/>
                    </a:lnTo>
                    <a:lnTo>
                      <a:pt x="287164" y="286069"/>
                    </a:lnTo>
                    <a:lnTo>
                      <a:pt x="288022" y="286783"/>
                    </a:lnTo>
                    <a:lnTo>
                      <a:pt x="288630" y="287343"/>
                    </a:lnTo>
                    <a:lnTo>
                      <a:pt x="290019" y="288815"/>
                    </a:lnTo>
                    <a:lnTo>
                      <a:pt x="290322" y="289151"/>
                    </a:lnTo>
                    <a:lnTo>
                      <a:pt x="291177" y="290317"/>
                    </a:lnTo>
                    <a:lnTo>
                      <a:pt x="291354" y="290616"/>
                    </a:lnTo>
                    <a:lnTo>
                      <a:pt x="291888" y="291707"/>
                    </a:lnTo>
                    <a:lnTo>
                      <a:pt x="291994" y="291972"/>
                    </a:lnTo>
                    <a:lnTo>
                      <a:pt x="292118" y="292416"/>
                    </a:lnTo>
                    <a:lnTo>
                      <a:pt x="292500" y="293461"/>
                    </a:lnTo>
                    <a:lnTo>
                      <a:pt x="292767" y="294088"/>
                    </a:lnTo>
                    <a:lnTo>
                      <a:pt x="292944" y="294415"/>
                    </a:lnTo>
                    <a:lnTo>
                      <a:pt x="293182" y="294839"/>
                    </a:lnTo>
                    <a:lnTo>
                      <a:pt x="293412" y="295237"/>
                    </a:lnTo>
                    <a:lnTo>
                      <a:pt x="293716" y="295714"/>
                    </a:lnTo>
                    <a:lnTo>
                      <a:pt x="294028" y="296158"/>
                    </a:lnTo>
                    <a:lnTo>
                      <a:pt x="294550" y="296880"/>
                    </a:lnTo>
                    <a:lnTo>
                      <a:pt x="294648" y="297025"/>
                    </a:lnTo>
                    <a:lnTo>
                      <a:pt x="294854" y="297311"/>
                    </a:lnTo>
                    <a:lnTo>
                      <a:pt x="294989" y="297598"/>
                    </a:lnTo>
                    <a:lnTo>
                      <a:pt x="295384" y="298216"/>
                    </a:lnTo>
                    <a:lnTo>
                      <a:pt x="295548" y="298523"/>
                    </a:lnTo>
                    <a:lnTo>
                      <a:pt x="295717" y="298867"/>
                    </a:lnTo>
                    <a:lnTo>
                      <a:pt x="295831" y="299215"/>
                    </a:lnTo>
                    <a:lnTo>
                      <a:pt x="295864" y="299448"/>
                    </a:lnTo>
                    <a:lnTo>
                      <a:pt x="295766" y="299904"/>
                    </a:lnTo>
                    <a:lnTo>
                      <a:pt x="295347" y="300248"/>
                    </a:lnTo>
                    <a:lnTo>
                      <a:pt x="294472" y="300647"/>
                    </a:lnTo>
                    <a:lnTo>
                      <a:pt x="294283" y="300617"/>
                    </a:lnTo>
                    <a:lnTo>
                      <a:pt x="293942" y="300045"/>
                    </a:lnTo>
                    <a:lnTo>
                      <a:pt x="293621" y="299779"/>
                    </a:lnTo>
                    <a:lnTo>
                      <a:pt x="293330" y="299572"/>
                    </a:lnTo>
                    <a:lnTo>
                      <a:pt x="292874" y="299265"/>
                    </a:lnTo>
                    <a:lnTo>
                      <a:pt x="292553" y="298925"/>
                    </a:lnTo>
                    <a:lnTo>
                      <a:pt x="292044" y="298357"/>
                    </a:lnTo>
                    <a:lnTo>
                      <a:pt x="291658" y="298033"/>
                    </a:lnTo>
                    <a:lnTo>
                      <a:pt x="290298" y="297415"/>
                    </a:lnTo>
                    <a:lnTo>
                      <a:pt x="289764" y="297394"/>
                    </a:lnTo>
                    <a:lnTo>
                      <a:pt x="289218" y="297481"/>
                    </a:lnTo>
                    <a:lnTo>
                      <a:pt x="288679" y="298294"/>
                    </a:lnTo>
                    <a:lnTo>
                      <a:pt x="288634" y="298759"/>
                    </a:lnTo>
                    <a:lnTo>
                      <a:pt x="288638" y="299087"/>
                    </a:lnTo>
                    <a:lnTo>
                      <a:pt x="288831" y="299676"/>
                    </a:lnTo>
                    <a:lnTo>
                      <a:pt x="289230" y="300261"/>
                    </a:lnTo>
                    <a:lnTo>
                      <a:pt x="289587" y="300875"/>
                    </a:lnTo>
                    <a:lnTo>
                      <a:pt x="289682" y="301078"/>
                    </a:lnTo>
                    <a:lnTo>
                      <a:pt x="290199" y="302405"/>
                    </a:lnTo>
                    <a:lnTo>
                      <a:pt x="290183" y="302986"/>
                    </a:lnTo>
                    <a:lnTo>
                      <a:pt x="290146" y="303219"/>
                    </a:lnTo>
                    <a:lnTo>
                      <a:pt x="289953" y="303576"/>
                    </a:lnTo>
                    <a:lnTo>
                      <a:pt x="288334" y="304397"/>
                    </a:lnTo>
                    <a:lnTo>
                      <a:pt x="287283" y="304895"/>
                    </a:lnTo>
                    <a:lnTo>
                      <a:pt x="286539" y="305255"/>
                    </a:lnTo>
                    <a:lnTo>
                      <a:pt x="285956" y="305546"/>
                    </a:lnTo>
                    <a:lnTo>
                      <a:pt x="285101" y="305944"/>
                    </a:lnTo>
                    <a:lnTo>
                      <a:pt x="285007" y="306093"/>
                    </a:lnTo>
                    <a:lnTo>
                      <a:pt x="284218" y="307081"/>
                    </a:lnTo>
                    <a:lnTo>
                      <a:pt x="283536" y="307769"/>
                    </a:lnTo>
                    <a:lnTo>
                      <a:pt x="283331" y="307944"/>
                    </a:lnTo>
                    <a:lnTo>
                      <a:pt x="282752" y="308433"/>
                    </a:lnTo>
                    <a:lnTo>
                      <a:pt x="282604" y="308504"/>
                    </a:lnTo>
                    <a:lnTo>
                      <a:pt x="282012" y="308972"/>
                    </a:lnTo>
                    <a:lnTo>
                      <a:pt x="281807" y="309607"/>
                    </a:lnTo>
                    <a:lnTo>
                      <a:pt x="281766" y="311266"/>
                    </a:lnTo>
                    <a:lnTo>
                      <a:pt x="281778" y="312133"/>
                    </a:lnTo>
                    <a:lnTo>
                      <a:pt x="282000" y="312640"/>
                    </a:lnTo>
                    <a:lnTo>
                      <a:pt x="282123" y="313681"/>
                    </a:lnTo>
                    <a:lnTo>
                      <a:pt x="282156" y="314137"/>
                    </a:lnTo>
                    <a:lnTo>
                      <a:pt x="282431" y="314685"/>
                    </a:lnTo>
                    <a:lnTo>
                      <a:pt x="282974" y="315490"/>
                    </a:lnTo>
                    <a:lnTo>
                      <a:pt x="283191" y="315872"/>
                    </a:lnTo>
                    <a:lnTo>
                      <a:pt x="283372" y="316270"/>
                    </a:lnTo>
                    <a:lnTo>
                      <a:pt x="283639" y="316817"/>
                    </a:lnTo>
                    <a:lnTo>
                      <a:pt x="284058" y="317597"/>
                    </a:lnTo>
                    <a:lnTo>
                      <a:pt x="284428" y="318331"/>
                    </a:lnTo>
                    <a:lnTo>
                      <a:pt x="284682" y="318862"/>
                    </a:lnTo>
                    <a:lnTo>
                      <a:pt x="285319" y="320140"/>
                    </a:lnTo>
                    <a:lnTo>
                      <a:pt x="285644" y="320779"/>
                    </a:lnTo>
                    <a:lnTo>
                      <a:pt x="286087" y="321625"/>
                    </a:lnTo>
                    <a:lnTo>
                      <a:pt x="286215" y="321887"/>
                    </a:lnTo>
                    <a:lnTo>
                      <a:pt x="286490" y="322439"/>
                    </a:lnTo>
                    <a:lnTo>
                      <a:pt x="286938" y="323210"/>
                    </a:lnTo>
                    <a:lnTo>
                      <a:pt x="287151" y="323484"/>
                    </a:lnTo>
                    <a:lnTo>
                      <a:pt x="287521" y="323782"/>
                    </a:lnTo>
                    <a:lnTo>
                      <a:pt x="287817" y="324048"/>
                    </a:lnTo>
                    <a:lnTo>
                      <a:pt x="288318" y="324625"/>
                    </a:lnTo>
                    <a:lnTo>
                      <a:pt x="288605" y="325027"/>
                    </a:lnTo>
                    <a:lnTo>
                      <a:pt x="289058" y="325711"/>
                    </a:lnTo>
                    <a:lnTo>
                      <a:pt x="289181" y="326027"/>
                    </a:lnTo>
                    <a:lnTo>
                      <a:pt x="289382" y="326433"/>
                    </a:lnTo>
                    <a:lnTo>
                      <a:pt x="289711" y="326968"/>
                    </a:lnTo>
                    <a:lnTo>
                      <a:pt x="289863" y="327213"/>
                    </a:lnTo>
                    <a:lnTo>
                      <a:pt x="290524" y="328188"/>
                    </a:lnTo>
                    <a:lnTo>
                      <a:pt x="290869" y="328653"/>
                    </a:lnTo>
                    <a:lnTo>
                      <a:pt x="291226" y="329064"/>
                    </a:lnTo>
                    <a:lnTo>
                      <a:pt x="291464" y="329292"/>
                    </a:lnTo>
                    <a:lnTo>
                      <a:pt x="291732" y="329561"/>
                    </a:lnTo>
                    <a:lnTo>
                      <a:pt x="291884" y="329677"/>
                    </a:lnTo>
                    <a:lnTo>
                      <a:pt x="292533" y="329885"/>
                    </a:lnTo>
                    <a:lnTo>
                      <a:pt x="292767" y="329906"/>
                    </a:lnTo>
                    <a:lnTo>
                      <a:pt x="293576" y="330179"/>
                    </a:lnTo>
                    <a:lnTo>
                      <a:pt x="294369" y="330785"/>
                    </a:lnTo>
                    <a:lnTo>
                      <a:pt x="294808" y="331204"/>
                    </a:lnTo>
                    <a:lnTo>
                      <a:pt x="295885" y="332307"/>
                    </a:lnTo>
                    <a:lnTo>
                      <a:pt x="296320" y="332789"/>
                    </a:lnTo>
                    <a:lnTo>
                      <a:pt x="296645" y="333262"/>
                    </a:lnTo>
                    <a:lnTo>
                      <a:pt x="296805" y="333614"/>
                    </a:lnTo>
                    <a:lnTo>
                      <a:pt x="297347" y="334241"/>
                    </a:lnTo>
                    <a:lnTo>
                      <a:pt x="297836" y="334282"/>
                    </a:lnTo>
                    <a:lnTo>
                      <a:pt x="298099" y="334162"/>
                    </a:lnTo>
                    <a:lnTo>
                      <a:pt x="298789" y="333917"/>
                    </a:lnTo>
                    <a:lnTo>
                      <a:pt x="299307" y="333793"/>
                    </a:lnTo>
                    <a:lnTo>
                      <a:pt x="299566" y="333867"/>
                    </a:lnTo>
                    <a:lnTo>
                      <a:pt x="300014" y="333959"/>
                    </a:lnTo>
                    <a:lnTo>
                      <a:pt x="300203" y="334050"/>
                    </a:lnTo>
                    <a:lnTo>
                      <a:pt x="300548" y="334216"/>
                    </a:lnTo>
                    <a:lnTo>
                      <a:pt x="301110" y="334593"/>
                    </a:lnTo>
                    <a:lnTo>
                      <a:pt x="301373" y="334805"/>
                    </a:lnTo>
                    <a:lnTo>
                      <a:pt x="301459" y="334892"/>
                    </a:lnTo>
                    <a:lnTo>
                      <a:pt x="301899" y="335104"/>
                    </a:lnTo>
                    <a:lnTo>
                      <a:pt x="302421" y="335249"/>
                    </a:lnTo>
                    <a:lnTo>
                      <a:pt x="303008" y="335369"/>
                    </a:lnTo>
                    <a:lnTo>
                      <a:pt x="304224" y="335697"/>
                    </a:lnTo>
                    <a:lnTo>
                      <a:pt x="304762" y="335875"/>
                    </a:lnTo>
                    <a:lnTo>
                      <a:pt x="305526" y="336269"/>
                    </a:lnTo>
                    <a:lnTo>
                      <a:pt x="305686" y="336369"/>
                    </a:lnTo>
                    <a:lnTo>
                      <a:pt x="306171" y="337323"/>
                    </a:lnTo>
                    <a:lnTo>
                      <a:pt x="306348" y="338103"/>
                    </a:lnTo>
                    <a:lnTo>
                      <a:pt x="306418" y="339123"/>
                    </a:lnTo>
                    <a:lnTo>
                      <a:pt x="306775" y="339240"/>
                    </a:lnTo>
                    <a:lnTo>
                      <a:pt x="307231" y="339061"/>
                    </a:lnTo>
                    <a:lnTo>
                      <a:pt x="308061" y="338671"/>
                    </a:lnTo>
                    <a:lnTo>
                      <a:pt x="308673" y="338476"/>
                    </a:lnTo>
                    <a:lnTo>
                      <a:pt x="309347" y="338273"/>
                    </a:lnTo>
                    <a:lnTo>
                      <a:pt x="310057" y="338103"/>
                    </a:lnTo>
                    <a:lnTo>
                      <a:pt x="310834" y="337871"/>
                    </a:lnTo>
                    <a:lnTo>
                      <a:pt x="311101" y="337813"/>
                    </a:lnTo>
                    <a:lnTo>
                      <a:pt x="311503" y="337775"/>
                    </a:lnTo>
                    <a:lnTo>
                      <a:pt x="312025" y="337871"/>
                    </a:lnTo>
                    <a:lnTo>
                      <a:pt x="312473" y="338028"/>
                    </a:lnTo>
                    <a:lnTo>
                      <a:pt x="312617" y="338132"/>
                    </a:lnTo>
                    <a:lnTo>
                      <a:pt x="312929" y="338729"/>
                    </a:lnTo>
                    <a:lnTo>
                      <a:pt x="313015" y="339103"/>
                    </a:lnTo>
                    <a:lnTo>
                      <a:pt x="313130" y="339468"/>
                    </a:lnTo>
                    <a:lnTo>
                      <a:pt x="313261" y="339704"/>
                    </a:lnTo>
                    <a:lnTo>
                      <a:pt x="313894" y="339783"/>
                    </a:lnTo>
                    <a:lnTo>
                      <a:pt x="314749" y="339389"/>
                    </a:lnTo>
                    <a:lnTo>
                      <a:pt x="315168" y="339725"/>
                    </a:lnTo>
                    <a:lnTo>
                      <a:pt x="315315" y="339879"/>
                    </a:lnTo>
                    <a:lnTo>
                      <a:pt x="315656" y="340123"/>
                    </a:lnTo>
                    <a:lnTo>
                      <a:pt x="315858" y="340244"/>
                    </a:lnTo>
                    <a:lnTo>
                      <a:pt x="316149" y="340405"/>
                    </a:lnTo>
                    <a:lnTo>
                      <a:pt x="316400" y="340509"/>
                    </a:lnTo>
                    <a:lnTo>
                      <a:pt x="317012" y="340637"/>
                    </a:lnTo>
                    <a:lnTo>
                      <a:pt x="317871" y="340841"/>
                    </a:lnTo>
                    <a:lnTo>
                      <a:pt x="318421" y="341127"/>
                    </a:lnTo>
                    <a:lnTo>
                      <a:pt x="318889" y="341289"/>
                    </a:lnTo>
                    <a:lnTo>
                      <a:pt x="319214" y="341384"/>
                    </a:lnTo>
                    <a:lnTo>
                      <a:pt x="319386" y="341434"/>
                    </a:lnTo>
                    <a:lnTo>
                      <a:pt x="319629" y="341613"/>
                    </a:lnTo>
                    <a:lnTo>
                      <a:pt x="319912" y="341733"/>
                    </a:lnTo>
                    <a:lnTo>
                      <a:pt x="320159" y="341799"/>
                    </a:lnTo>
                    <a:lnTo>
                      <a:pt x="320471" y="342085"/>
                    </a:lnTo>
                    <a:lnTo>
                      <a:pt x="320545" y="342218"/>
                    </a:lnTo>
                    <a:lnTo>
                      <a:pt x="320689" y="342455"/>
                    </a:lnTo>
                    <a:lnTo>
                      <a:pt x="320829" y="342687"/>
                    </a:lnTo>
                    <a:lnTo>
                      <a:pt x="320907" y="342878"/>
                    </a:lnTo>
                    <a:lnTo>
                      <a:pt x="321038" y="343027"/>
                    </a:lnTo>
                    <a:lnTo>
                      <a:pt x="321839" y="343608"/>
                    </a:lnTo>
                    <a:lnTo>
                      <a:pt x="323129" y="344595"/>
                    </a:lnTo>
                    <a:lnTo>
                      <a:pt x="323412" y="344848"/>
                    </a:lnTo>
                    <a:lnTo>
                      <a:pt x="323720" y="345134"/>
                    </a:lnTo>
                    <a:lnTo>
                      <a:pt x="324329" y="345238"/>
                    </a:lnTo>
                    <a:lnTo>
                      <a:pt x="324690" y="345292"/>
                    </a:lnTo>
                    <a:lnTo>
                      <a:pt x="326415" y="346354"/>
                    </a:lnTo>
                    <a:lnTo>
                      <a:pt x="326629" y="346470"/>
                    </a:lnTo>
                    <a:lnTo>
                      <a:pt x="327923" y="346748"/>
                    </a:lnTo>
                    <a:lnTo>
                      <a:pt x="328338" y="347093"/>
                    </a:lnTo>
                    <a:lnTo>
                      <a:pt x="328732" y="347221"/>
                    </a:lnTo>
                    <a:lnTo>
                      <a:pt x="329024" y="347337"/>
                    </a:lnTo>
                    <a:lnTo>
                      <a:pt x="329377" y="347686"/>
                    </a:lnTo>
                    <a:lnTo>
                      <a:pt x="329899" y="348097"/>
                    </a:lnTo>
                    <a:lnTo>
                      <a:pt x="330729" y="348462"/>
                    </a:lnTo>
                    <a:lnTo>
                      <a:pt x="330831" y="348756"/>
                    </a:lnTo>
                    <a:lnTo>
                      <a:pt x="331065" y="349187"/>
                    </a:lnTo>
                    <a:lnTo>
                      <a:pt x="331456" y="349445"/>
                    </a:lnTo>
                    <a:lnTo>
                      <a:pt x="332372" y="349677"/>
                    </a:lnTo>
                    <a:lnTo>
                      <a:pt x="332594" y="349660"/>
                    </a:lnTo>
                    <a:lnTo>
                      <a:pt x="333095" y="349656"/>
                    </a:lnTo>
                    <a:lnTo>
                      <a:pt x="333502" y="349930"/>
                    </a:lnTo>
                    <a:lnTo>
                      <a:pt x="333764" y="350100"/>
                    </a:lnTo>
                    <a:lnTo>
                      <a:pt x="334105" y="350063"/>
                    </a:lnTo>
                    <a:lnTo>
                      <a:pt x="334413" y="350171"/>
                    </a:lnTo>
                    <a:lnTo>
                      <a:pt x="334783" y="350590"/>
                    </a:lnTo>
                    <a:lnTo>
                      <a:pt x="335473" y="351237"/>
                    </a:lnTo>
                    <a:lnTo>
                      <a:pt x="335514" y="351561"/>
                    </a:lnTo>
                    <a:lnTo>
                      <a:pt x="335404" y="351975"/>
                    </a:lnTo>
                    <a:lnTo>
                      <a:pt x="335387" y="352452"/>
                    </a:lnTo>
                    <a:lnTo>
                      <a:pt x="336172" y="352909"/>
                    </a:lnTo>
                    <a:lnTo>
                      <a:pt x="336414" y="352813"/>
                    </a:lnTo>
                    <a:lnTo>
                      <a:pt x="336911" y="352539"/>
                    </a:lnTo>
                    <a:lnTo>
                      <a:pt x="337720" y="351818"/>
                    </a:lnTo>
                    <a:lnTo>
                      <a:pt x="338029" y="351619"/>
                    </a:lnTo>
                    <a:lnTo>
                      <a:pt x="338529" y="352025"/>
                    </a:lnTo>
                    <a:lnTo>
                      <a:pt x="339080" y="352718"/>
                    </a:lnTo>
                    <a:lnTo>
                      <a:pt x="339479" y="353013"/>
                    </a:lnTo>
                    <a:lnTo>
                      <a:pt x="339758" y="352930"/>
                    </a:lnTo>
                    <a:lnTo>
                      <a:pt x="340152" y="352735"/>
                    </a:lnTo>
                    <a:lnTo>
                      <a:pt x="340555" y="352589"/>
                    </a:lnTo>
                    <a:lnTo>
                      <a:pt x="341101" y="352855"/>
                    </a:lnTo>
                    <a:lnTo>
                      <a:pt x="341907" y="353494"/>
                    </a:lnTo>
                    <a:lnTo>
                      <a:pt x="342030" y="353560"/>
                    </a:lnTo>
                    <a:lnTo>
                      <a:pt x="342819" y="353328"/>
                    </a:lnTo>
                    <a:lnTo>
                      <a:pt x="343303" y="353228"/>
                    </a:lnTo>
                    <a:lnTo>
                      <a:pt x="343685" y="353253"/>
                    </a:lnTo>
                    <a:lnTo>
                      <a:pt x="343845" y="353290"/>
                    </a:lnTo>
                    <a:lnTo>
                      <a:pt x="344560" y="352772"/>
                    </a:lnTo>
                    <a:lnTo>
                      <a:pt x="344614" y="352664"/>
                    </a:lnTo>
                    <a:lnTo>
                      <a:pt x="344860" y="352531"/>
                    </a:lnTo>
                    <a:lnTo>
                      <a:pt x="345065" y="352597"/>
                    </a:lnTo>
                    <a:lnTo>
                      <a:pt x="345768" y="353340"/>
                    </a:lnTo>
                    <a:lnTo>
                      <a:pt x="346138" y="353593"/>
                    </a:lnTo>
                    <a:lnTo>
                      <a:pt x="346261" y="353643"/>
                    </a:lnTo>
                    <a:lnTo>
                      <a:pt x="347107" y="353780"/>
                    </a:lnTo>
                    <a:lnTo>
                      <a:pt x="347485" y="353788"/>
                    </a:lnTo>
                    <a:lnTo>
                      <a:pt x="347756" y="353672"/>
                    </a:lnTo>
                    <a:lnTo>
                      <a:pt x="348122" y="353464"/>
                    </a:lnTo>
                    <a:lnTo>
                      <a:pt x="348598" y="353116"/>
                    </a:lnTo>
                    <a:lnTo>
                      <a:pt x="348845" y="352967"/>
                    </a:lnTo>
                    <a:lnTo>
                      <a:pt x="349248" y="353025"/>
                    </a:lnTo>
                    <a:lnTo>
                      <a:pt x="349593" y="353199"/>
                    </a:lnTo>
                    <a:lnTo>
                      <a:pt x="349876" y="353299"/>
                    </a:lnTo>
                    <a:lnTo>
                      <a:pt x="350266" y="353278"/>
                    </a:lnTo>
                    <a:lnTo>
                      <a:pt x="350525" y="353610"/>
                    </a:lnTo>
                    <a:lnTo>
                      <a:pt x="350649" y="353838"/>
                    </a:lnTo>
                    <a:lnTo>
                      <a:pt x="350780" y="353822"/>
                    </a:lnTo>
                    <a:lnTo>
                      <a:pt x="350940" y="353660"/>
                    </a:lnTo>
                    <a:lnTo>
                      <a:pt x="351531" y="353382"/>
                    </a:lnTo>
                    <a:lnTo>
                      <a:pt x="353019" y="353075"/>
                    </a:lnTo>
                    <a:lnTo>
                      <a:pt x="353959" y="352689"/>
                    </a:lnTo>
                    <a:lnTo>
                      <a:pt x="354497" y="352274"/>
                    </a:lnTo>
                    <a:lnTo>
                      <a:pt x="354563" y="352133"/>
                    </a:lnTo>
                    <a:lnTo>
                      <a:pt x="354715" y="351672"/>
                    </a:lnTo>
                    <a:lnTo>
                      <a:pt x="354982" y="351249"/>
                    </a:lnTo>
                    <a:lnTo>
                      <a:pt x="355668" y="350760"/>
                    </a:lnTo>
                    <a:lnTo>
                      <a:pt x="355997" y="350627"/>
                    </a:lnTo>
                    <a:lnTo>
                      <a:pt x="356264" y="350490"/>
                    </a:lnTo>
                    <a:lnTo>
                      <a:pt x="356609" y="350270"/>
                    </a:lnTo>
                    <a:lnTo>
                      <a:pt x="357090" y="349967"/>
                    </a:lnTo>
                    <a:lnTo>
                      <a:pt x="358113" y="349503"/>
                    </a:lnTo>
                    <a:lnTo>
                      <a:pt x="358383" y="349279"/>
                    </a:lnTo>
                    <a:lnTo>
                      <a:pt x="358634" y="349129"/>
                    </a:lnTo>
                    <a:lnTo>
                      <a:pt x="359304" y="348669"/>
                    </a:lnTo>
                    <a:lnTo>
                      <a:pt x="359669" y="348470"/>
                    </a:lnTo>
                    <a:lnTo>
                      <a:pt x="360072" y="348296"/>
                    </a:lnTo>
                    <a:lnTo>
                      <a:pt x="360298" y="348180"/>
                    </a:lnTo>
                    <a:lnTo>
                      <a:pt x="360684" y="347997"/>
                    </a:lnTo>
                    <a:lnTo>
                      <a:pt x="360992" y="347926"/>
                    </a:lnTo>
                    <a:lnTo>
                      <a:pt x="361625" y="347906"/>
                    </a:lnTo>
                    <a:lnTo>
                      <a:pt x="361851" y="347947"/>
                    </a:lnTo>
                    <a:lnTo>
                      <a:pt x="362352" y="348093"/>
                    </a:lnTo>
                    <a:lnTo>
                      <a:pt x="362956" y="348258"/>
                    </a:lnTo>
                    <a:lnTo>
                      <a:pt x="364566" y="348437"/>
                    </a:lnTo>
                    <a:lnTo>
                      <a:pt x="365190" y="348661"/>
                    </a:lnTo>
                    <a:lnTo>
                      <a:pt x="365618" y="348980"/>
                    </a:lnTo>
                    <a:lnTo>
                      <a:pt x="367343" y="349590"/>
                    </a:lnTo>
                    <a:lnTo>
                      <a:pt x="367799" y="349714"/>
                    </a:lnTo>
                    <a:lnTo>
                      <a:pt x="368461" y="349524"/>
                    </a:lnTo>
                    <a:lnTo>
                      <a:pt x="368813" y="349250"/>
                    </a:lnTo>
                    <a:lnTo>
                      <a:pt x="369007" y="349088"/>
                    </a:lnTo>
                    <a:lnTo>
                      <a:pt x="369483" y="348943"/>
                    </a:lnTo>
                    <a:lnTo>
                      <a:pt x="369623" y="348926"/>
                    </a:lnTo>
                    <a:lnTo>
                      <a:pt x="369586" y="349793"/>
                    </a:lnTo>
                    <a:lnTo>
                      <a:pt x="369385" y="350291"/>
                    </a:lnTo>
                    <a:lnTo>
                      <a:pt x="368937" y="351199"/>
                    </a:lnTo>
                    <a:lnTo>
                      <a:pt x="368764" y="351623"/>
                    </a:lnTo>
                    <a:lnTo>
                      <a:pt x="368530" y="351822"/>
                    </a:lnTo>
                    <a:lnTo>
                      <a:pt x="368033" y="352282"/>
                    </a:lnTo>
                    <a:lnTo>
                      <a:pt x="367967" y="352419"/>
                    </a:lnTo>
                    <a:lnTo>
                      <a:pt x="367901" y="352822"/>
                    </a:lnTo>
                    <a:lnTo>
                      <a:pt x="367861" y="353498"/>
                    </a:lnTo>
                    <a:lnTo>
                      <a:pt x="367885" y="353888"/>
                    </a:lnTo>
                    <a:lnTo>
                      <a:pt x="368070" y="354601"/>
                    </a:lnTo>
                    <a:lnTo>
                      <a:pt x="368317" y="355427"/>
                    </a:lnTo>
                    <a:lnTo>
                      <a:pt x="368818" y="356547"/>
                    </a:lnTo>
                    <a:lnTo>
                      <a:pt x="368818" y="356684"/>
                    </a:lnTo>
                    <a:lnTo>
                      <a:pt x="368678" y="357132"/>
                    </a:lnTo>
                    <a:lnTo>
                      <a:pt x="368103" y="358978"/>
                    </a:lnTo>
                    <a:lnTo>
                      <a:pt x="367972" y="359285"/>
                    </a:lnTo>
                    <a:lnTo>
                      <a:pt x="367327" y="359687"/>
                    </a:lnTo>
                    <a:lnTo>
                      <a:pt x="367027" y="360131"/>
                    </a:lnTo>
                    <a:lnTo>
                      <a:pt x="366817" y="360965"/>
                    </a:lnTo>
                    <a:lnTo>
                      <a:pt x="366678" y="361662"/>
                    </a:lnTo>
                    <a:lnTo>
                      <a:pt x="366189" y="362234"/>
                    </a:lnTo>
                    <a:lnTo>
                      <a:pt x="365474" y="362529"/>
                    </a:lnTo>
                    <a:lnTo>
                      <a:pt x="364365" y="362919"/>
                    </a:lnTo>
                    <a:lnTo>
                      <a:pt x="363395" y="362761"/>
                    </a:lnTo>
                    <a:lnTo>
                      <a:pt x="362491" y="362541"/>
                    </a:lnTo>
                    <a:lnTo>
                      <a:pt x="361526" y="362201"/>
                    </a:lnTo>
                    <a:lnTo>
                      <a:pt x="361046" y="361894"/>
                    </a:lnTo>
                    <a:lnTo>
                      <a:pt x="360573" y="361683"/>
                    </a:lnTo>
                    <a:lnTo>
                      <a:pt x="360175" y="361674"/>
                    </a:lnTo>
                    <a:lnTo>
                      <a:pt x="359994" y="361662"/>
                    </a:lnTo>
                    <a:lnTo>
                      <a:pt x="359304" y="361600"/>
                    </a:lnTo>
                    <a:lnTo>
                      <a:pt x="358761" y="361612"/>
                    </a:lnTo>
                    <a:lnTo>
                      <a:pt x="358581" y="361612"/>
                    </a:lnTo>
                    <a:lnTo>
                      <a:pt x="358400" y="361625"/>
                    </a:lnTo>
                    <a:lnTo>
                      <a:pt x="357701" y="361666"/>
                    </a:lnTo>
                    <a:lnTo>
                      <a:pt x="357513" y="361683"/>
                    </a:lnTo>
                    <a:lnTo>
                      <a:pt x="356823" y="361525"/>
                    </a:lnTo>
                    <a:lnTo>
                      <a:pt x="356679" y="361575"/>
                    </a:lnTo>
                    <a:lnTo>
                      <a:pt x="356490" y="361554"/>
                    </a:lnTo>
                    <a:lnTo>
                      <a:pt x="356215" y="361359"/>
                    </a:lnTo>
                    <a:lnTo>
                      <a:pt x="354916" y="361969"/>
                    </a:lnTo>
                    <a:lnTo>
                      <a:pt x="354489" y="361662"/>
                    </a:lnTo>
                    <a:lnTo>
                      <a:pt x="353651" y="361363"/>
                    </a:lnTo>
                    <a:lnTo>
                      <a:pt x="353577" y="361380"/>
                    </a:lnTo>
                    <a:lnTo>
                      <a:pt x="353171" y="361247"/>
                    </a:lnTo>
                    <a:lnTo>
                      <a:pt x="352739" y="361048"/>
                    </a:lnTo>
                    <a:lnTo>
                      <a:pt x="352337" y="360874"/>
                    </a:lnTo>
                    <a:lnTo>
                      <a:pt x="352057" y="360994"/>
                    </a:lnTo>
                    <a:lnTo>
                      <a:pt x="351515" y="361197"/>
                    </a:lnTo>
                    <a:lnTo>
                      <a:pt x="350784" y="360741"/>
                    </a:lnTo>
                    <a:lnTo>
                      <a:pt x="350020" y="360289"/>
                    </a:lnTo>
                    <a:lnTo>
                      <a:pt x="349539" y="360098"/>
                    </a:lnTo>
                    <a:lnTo>
                      <a:pt x="348869" y="359878"/>
                    </a:lnTo>
                    <a:lnTo>
                      <a:pt x="348200" y="359812"/>
                    </a:lnTo>
                    <a:lnTo>
                      <a:pt x="347259" y="360177"/>
                    </a:lnTo>
                    <a:lnTo>
                      <a:pt x="347025" y="360198"/>
                    </a:lnTo>
                    <a:lnTo>
                      <a:pt x="346803" y="360251"/>
                    </a:lnTo>
                    <a:lnTo>
                      <a:pt x="345998" y="360380"/>
                    </a:lnTo>
                    <a:lnTo>
                      <a:pt x="345185" y="360666"/>
                    </a:lnTo>
                    <a:lnTo>
                      <a:pt x="344729" y="360753"/>
                    </a:lnTo>
                    <a:lnTo>
                      <a:pt x="344297" y="360795"/>
                    </a:lnTo>
                    <a:lnTo>
                      <a:pt x="343759" y="360799"/>
                    </a:lnTo>
                    <a:lnTo>
                      <a:pt x="343110" y="360724"/>
                    </a:lnTo>
                    <a:lnTo>
                      <a:pt x="342547" y="360621"/>
                    </a:lnTo>
                    <a:lnTo>
                      <a:pt x="341738" y="360608"/>
                    </a:lnTo>
                    <a:lnTo>
                      <a:pt x="341483" y="360658"/>
                    </a:lnTo>
                    <a:lnTo>
                      <a:pt x="341270" y="360845"/>
                    </a:lnTo>
                    <a:lnTo>
                      <a:pt x="340978" y="361098"/>
                    </a:lnTo>
                    <a:lnTo>
                      <a:pt x="340797" y="361251"/>
                    </a:lnTo>
                    <a:lnTo>
                      <a:pt x="340555" y="361480"/>
                    </a:lnTo>
                    <a:lnTo>
                      <a:pt x="340358" y="361770"/>
                    </a:lnTo>
                    <a:lnTo>
                      <a:pt x="340132" y="362094"/>
                    </a:lnTo>
                    <a:lnTo>
                      <a:pt x="339844" y="362355"/>
                    </a:lnTo>
                    <a:lnTo>
                      <a:pt x="339692" y="362471"/>
                    </a:lnTo>
                    <a:lnTo>
                      <a:pt x="339356" y="362757"/>
                    </a:lnTo>
                    <a:lnTo>
                      <a:pt x="338600" y="363052"/>
                    </a:lnTo>
                    <a:lnTo>
                      <a:pt x="337852" y="363608"/>
                    </a:lnTo>
                    <a:lnTo>
                      <a:pt x="337076" y="364263"/>
                    </a:lnTo>
                    <a:lnTo>
                      <a:pt x="336098" y="364931"/>
                    </a:lnTo>
                    <a:lnTo>
                      <a:pt x="335026" y="365064"/>
                    </a:lnTo>
                    <a:lnTo>
                      <a:pt x="334340" y="364292"/>
                    </a:lnTo>
                    <a:lnTo>
                      <a:pt x="334200" y="363898"/>
                    </a:lnTo>
                    <a:lnTo>
                      <a:pt x="333888" y="363164"/>
                    </a:lnTo>
                    <a:lnTo>
                      <a:pt x="333698" y="362811"/>
                    </a:lnTo>
                    <a:lnTo>
                      <a:pt x="333346" y="362317"/>
                    </a:lnTo>
                    <a:lnTo>
                      <a:pt x="333132" y="362127"/>
                    </a:lnTo>
                    <a:lnTo>
                      <a:pt x="332820" y="361662"/>
                    </a:lnTo>
                    <a:lnTo>
                      <a:pt x="332569" y="361434"/>
                    </a:lnTo>
                    <a:lnTo>
                      <a:pt x="332314" y="361235"/>
                    </a:lnTo>
                    <a:lnTo>
                      <a:pt x="332191" y="361139"/>
                    </a:lnTo>
                    <a:lnTo>
                      <a:pt x="331682" y="360932"/>
                    </a:lnTo>
                    <a:lnTo>
                      <a:pt x="331435" y="360865"/>
                    </a:lnTo>
                    <a:lnTo>
                      <a:pt x="331238" y="360828"/>
                    </a:lnTo>
                    <a:lnTo>
                      <a:pt x="330758" y="360646"/>
                    </a:lnTo>
                    <a:lnTo>
                      <a:pt x="330343" y="360384"/>
                    </a:lnTo>
                    <a:lnTo>
                      <a:pt x="329710" y="359998"/>
                    </a:lnTo>
                    <a:lnTo>
                      <a:pt x="329336" y="359633"/>
                    </a:lnTo>
                    <a:lnTo>
                      <a:pt x="328880" y="359696"/>
                    </a:lnTo>
                    <a:lnTo>
                      <a:pt x="328473" y="359878"/>
                    </a:lnTo>
                    <a:lnTo>
                      <a:pt x="328198" y="360015"/>
                    </a:lnTo>
                    <a:lnTo>
                      <a:pt x="327722" y="360127"/>
                    </a:lnTo>
                    <a:lnTo>
                      <a:pt x="326699" y="360791"/>
                    </a:lnTo>
                    <a:lnTo>
                      <a:pt x="326395" y="360986"/>
                    </a:lnTo>
                    <a:lnTo>
                      <a:pt x="325783" y="361417"/>
                    </a:lnTo>
                    <a:lnTo>
                      <a:pt x="325388" y="361674"/>
                    </a:lnTo>
                    <a:lnTo>
                      <a:pt x="325282" y="361683"/>
                    </a:lnTo>
                    <a:lnTo>
                      <a:pt x="324875" y="361654"/>
                    </a:lnTo>
                    <a:lnTo>
                      <a:pt x="324649" y="361616"/>
                    </a:lnTo>
                    <a:lnTo>
                      <a:pt x="324415" y="361579"/>
                    </a:lnTo>
                    <a:lnTo>
                      <a:pt x="324160" y="361542"/>
                    </a:lnTo>
                    <a:lnTo>
                      <a:pt x="323593" y="361496"/>
                    </a:lnTo>
                    <a:lnTo>
                      <a:pt x="321079" y="361210"/>
                    </a:lnTo>
                    <a:lnTo>
                      <a:pt x="320467" y="360886"/>
                    </a:lnTo>
                    <a:lnTo>
                      <a:pt x="320389" y="360820"/>
                    </a:lnTo>
                    <a:lnTo>
                      <a:pt x="320200" y="360700"/>
                    </a:lnTo>
                    <a:lnTo>
                      <a:pt x="319551" y="360571"/>
                    </a:lnTo>
                    <a:lnTo>
                      <a:pt x="319346" y="360729"/>
                    </a:lnTo>
                    <a:lnTo>
                      <a:pt x="318762" y="361139"/>
                    </a:lnTo>
                    <a:lnTo>
                      <a:pt x="318286" y="361227"/>
                    </a:lnTo>
                    <a:lnTo>
                      <a:pt x="317558" y="361475"/>
                    </a:lnTo>
                    <a:lnTo>
                      <a:pt x="317193" y="361641"/>
                    </a:lnTo>
                    <a:lnTo>
                      <a:pt x="316696" y="361998"/>
                    </a:lnTo>
                    <a:lnTo>
                      <a:pt x="316215" y="361952"/>
                    </a:lnTo>
                    <a:lnTo>
                      <a:pt x="316330" y="361015"/>
                    </a:lnTo>
                    <a:lnTo>
                      <a:pt x="316285" y="360816"/>
                    </a:lnTo>
                    <a:lnTo>
                      <a:pt x="316063" y="360671"/>
                    </a:lnTo>
                    <a:lnTo>
                      <a:pt x="315731" y="360575"/>
                    </a:lnTo>
                    <a:lnTo>
                      <a:pt x="315003" y="360418"/>
                    </a:lnTo>
                    <a:lnTo>
                      <a:pt x="314539" y="360247"/>
                    </a:lnTo>
                    <a:lnTo>
                      <a:pt x="314034" y="359862"/>
                    </a:lnTo>
                    <a:lnTo>
                      <a:pt x="313853" y="359683"/>
                    </a:lnTo>
                    <a:lnTo>
                      <a:pt x="313442" y="359293"/>
                    </a:lnTo>
                    <a:lnTo>
                      <a:pt x="313019" y="358986"/>
                    </a:lnTo>
                    <a:lnTo>
                      <a:pt x="312781" y="358911"/>
                    </a:lnTo>
                    <a:lnTo>
                      <a:pt x="312461" y="358932"/>
                    </a:lnTo>
                    <a:lnTo>
                      <a:pt x="312263" y="358812"/>
                    </a:lnTo>
                    <a:lnTo>
                      <a:pt x="311980" y="358617"/>
                    </a:lnTo>
                    <a:lnTo>
                      <a:pt x="311783" y="358389"/>
                    </a:lnTo>
                    <a:lnTo>
                      <a:pt x="311314" y="357999"/>
                    </a:lnTo>
                    <a:lnTo>
                      <a:pt x="310583" y="357592"/>
                    </a:lnTo>
                    <a:lnTo>
                      <a:pt x="308681" y="358580"/>
                    </a:lnTo>
                    <a:lnTo>
                      <a:pt x="308422" y="358800"/>
                    </a:lnTo>
                    <a:lnTo>
                      <a:pt x="307925" y="359351"/>
                    </a:lnTo>
                    <a:lnTo>
                      <a:pt x="307798" y="359555"/>
                    </a:lnTo>
                    <a:lnTo>
                      <a:pt x="307215" y="360953"/>
                    </a:lnTo>
                    <a:lnTo>
                      <a:pt x="306948" y="361716"/>
                    </a:lnTo>
                    <a:lnTo>
                      <a:pt x="306800" y="362176"/>
                    </a:lnTo>
                    <a:lnTo>
                      <a:pt x="306763" y="362500"/>
                    </a:lnTo>
                    <a:lnTo>
                      <a:pt x="306804" y="362778"/>
                    </a:lnTo>
                    <a:lnTo>
                      <a:pt x="306833" y="363151"/>
                    </a:lnTo>
                    <a:lnTo>
                      <a:pt x="306853" y="363454"/>
                    </a:lnTo>
                    <a:lnTo>
                      <a:pt x="306845" y="363748"/>
                    </a:lnTo>
                    <a:lnTo>
                      <a:pt x="306808" y="364052"/>
                    </a:lnTo>
                    <a:lnTo>
                      <a:pt x="306705" y="364317"/>
                    </a:lnTo>
                    <a:lnTo>
                      <a:pt x="306463" y="364786"/>
                    </a:lnTo>
                    <a:lnTo>
                      <a:pt x="306130" y="365313"/>
                    </a:lnTo>
                    <a:lnTo>
                      <a:pt x="305678" y="366072"/>
                    </a:lnTo>
                    <a:lnTo>
                      <a:pt x="305522" y="366333"/>
                    </a:lnTo>
                    <a:lnTo>
                      <a:pt x="305239" y="366673"/>
                    </a:lnTo>
                    <a:lnTo>
                      <a:pt x="304943" y="367287"/>
                    </a:lnTo>
                    <a:lnTo>
                      <a:pt x="304738" y="367881"/>
                    </a:lnTo>
                    <a:lnTo>
                      <a:pt x="304598" y="368354"/>
                    </a:lnTo>
                    <a:lnTo>
                      <a:pt x="304203" y="368864"/>
                    </a:lnTo>
                    <a:lnTo>
                      <a:pt x="303940" y="369013"/>
                    </a:lnTo>
                    <a:lnTo>
                      <a:pt x="303517" y="369258"/>
                    </a:lnTo>
                    <a:lnTo>
                      <a:pt x="302277" y="369494"/>
                    </a:lnTo>
                    <a:lnTo>
                      <a:pt x="301615" y="369378"/>
                    </a:lnTo>
                    <a:lnTo>
                      <a:pt x="300884" y="369453"/>
                    </a:lnTo>
                    <a:lnTo>
                      <a:pt x="300453" y="370017"/>
                    </a:lnTo>
                    <a:lnTo>
                      <a:pt x="300153" y="370552"/>
                    </a:lnTo>
                    <a:lnTo>
                      <a:pt x="299964" y="370776"/>
                    </a:lnTo>
                    <a:lnTo>
                      <a:pt x="299800" y="370967"/>
                    </a:lnTo>
                    <a:lnTo>
                      <a:pt x="299377" y="371315"/>
                    </a:lnTo>
                    <a:lnTo>
                      <a:pt x="298707" y="371668"/>
                    </a:lnTo>
                    <a:lnTo>
                      <a:pt x="298391" y="371851"/>
                    </a:lnTo>
                    <a:lnTo>
                      <a:pt x="297384" y="372108"/>
                    </a:lnTo>
                    <a:lnTo>
                      <a:pt x="295170" y="373352"/>
                    </a:lnTo>
                    <a:lnTo>
                      <a:pt x="294940" y="373589"/>
                    </a:lnTo>
                    <a:lnTo>
                      <a:pt x="294661" y="373817"/>
                    </a:lnTo>
                    <a:lnTo>
                      <a:pt x="294287" y="373916"/>
                    </a:lnTo>
                    <a:lnTo>
                      <a:pt x="293202" y="373721"/>
                    </a:lnTo>
                    <a:lnTo>
                      <a:pt x="292869" y="373589"/>
                    </a:lnTo>
                    <a:lnTo>
                      <a:pt x="292594" y="373435"/>
                    </a:lnTo>
                    <a:lnTo>
                      <a:pt x="292048" y="373103"/>
                    </a:lnTo>
                    <a:lnTo>
                      <a:pt x="291756" y="372925"/>
                    </a:lnTo>
                    <a:lnTo>
                      <a:pt x="291165" y="372639"/>
                    </a:lnTo>
                    <a:lnTo>
                      <a:pt x="290762" y="372560"/>
                    </a:lnTo>
                    <a:lnTo>
                      <a:pt x="290483" y="372465"/>
                    </a:lnTo>
                    <a:lnTo>
                      <a:pt x="289916" y="371967"/>
                    </a:lnTo>
                    <a:lnTo>
                      <a:pt x="289222" y="371680"/>
                    </a:lnTo>
                    <a:lnTo>
                      <a:pt x="288737" y="371751"/>
                    </a:lnTo>
                    <a:lnTo>
                      <a:pt x="288343" y="371983"/>
                    </a:lnTo>
                    <a:lnTo>
                      <a:pt x="287759" y="372274"/>
                    </a:lnTo>
                    <a:lnTo>
                      <a:pt x="287270" y="372282"/>
                    </a:lnTo>
                    <a:lnTo>
                      <a:pt x="286009" y="371996"/>
                    </a:lnTo>
                    <a:lnTo>
                      <a:pt x="284962" y="371900"/>
                    </a:lnTo>
                    <a:lnTo>
                      <a:pt x="284255" y="371735"/>
                    </a:lnTo>
                    <a:lnTo>
                      <a:pt x="283778" y="371490"/>
                    </a:lnTo>
                    <a:lnTo>
                      <a:pt x="283393" y="371042"/>
                    </a:lnTo>
                    <a:lnTo>
                      <a:pt x="283162" y="370652"/>
                    </a:lnTo>
                    <a:lnTo>
                      <a:pt x="282994" y="370366"/>
                    </a:lnTo>
                    <a:lnTo>
                      <a:pt x="282575" y="369909"/>
                    </a:lnTo>
                    <a:lnTo>
                      <a:pt x="282082" y="369395"/>
                    </a:lnTo>
                    <a:lnTo>
                      <a:pt x="281692" y="369225"/>
                    </a:lnTo>
                    <a:lnTo>
                      <a:pt x="281314" y="369287"/>
                    </a:lnTo>
                    <a:lnTo>
                      <a:pt x="280973" y="369378"/>
                    </a:lnTo>
                    <a:lnTo>
                      <a:pt x="280007" y="369581"/>
                    </a:lnTo>
                    <a:lnTo>
                      <a:pt x="279696" y="369673"/>
                    </a:lnTo>
                    <a:lnTo>
                      <a:pt x="279112" y="369859"/>
                    </a:lnTo>
                    <a:lnTo>
                      <a:pt x="278640" y="369897"/>
                    </a:lnTo>
                    <a:lnTo>
                      <a:pt x="277789" y="370054"/>
                    </a:lnTo>
                    <a:lnTo>
                      <a:pt x="277374" y="370228"/>
                    </a:lnTo>
                    <a:lnTo>
                      <a:pt x="276910" y="370345"/>
                    </a:lnTo>
                    <a:lnTo>
                      <a:pt x="276471" y="370150"/>
                    </a:lnTo>
                    <a:lnTo>
                      <a:pt x="276195" y="369938"/>
                    </a:lnTo>
                    <a:lnTo>
                      <a:pt x="275965" y="369660"/>
                    </a:lnTo>
                    <a:lnTo>
                      <a:pt x="275863" y="369490"/>
                    </a:lnTo>
                    <a:lnTo>
                      <a:pt x="275505" y="369415"/>
                    </a:lnTo>
                    <a:lnTo>
                      <a:pt x="275230" y="369465"/>
                    </a:lnTo>
                    <a:lnTo>
                      <a:pt x="274638" y="369644"/>
                    </a:lnTo>
                    <a:lnTo>
                      <a:pt x="272979" y="368884"/>
                    </a:lnTo>
                    <a:lnTo>
                      <a:pt x="271960" y="368976"/>
                    </a:lnTo>
                    <a:lnTo>
                      <a:pt x="271701" y="368984"/>
                    </a:lnTo>
                    <a:lnTo>
                      <a:pt x="271077" y="368677"/>
                    </a:lnTo>
                    <a:lnTo>
                      <a:pt x="270572" y="368295"/>
                    </a:lnTo>
                    <a:lnTo>
                      <a:pt x="270362" y="367897"/>
                    </a:lnTo>
                    <a:lnTo>
                      <a:pt x="270144" y="367403"/>
                    </a:lnTo>
                    <a:lnTo>
                      <a:pt x="269902" y="367043"/>
                    </a:lnTo>
                    <a:lnTo>
                      <a:pt x="269343" y="367096"/>
                    </a:lnTo>
                    <a:lnTo>
                      <a:pt x="268949" y="367470"/>
                    </a:lnTo>
                    <a:lnTo>
                      <a:pt x="268575" y="367959"/>
                    </a:lnTo>
                    <a:lnTo>
                      <a:pt x="268382" y="368445"/>
                    </a:lnTo>
                    <a:lnTo>
                      <a:pt x="268185" y="368992"/>
                    </a:lnTo>
                    <a:lnTo>
                      <a:pt x="268016" y="369295"/>
                    </a:lnTo>
                    <a:lnTo>
                      <a:pt x="267392" y="369847"/>
                    </a:lnTo>
                    <a:lnTo>
                      <a:pt x="266607" y="369901"/>
                    </a:lnTo>
                    <a:lnTo>
                      <a:pt x="264352" y="370067"/>
                    </a:lnTo>
                    <a:lnTo>
                      <a:pt x="263502" y="370121"/>
                    </a:lnTo>
                    <a:lnTo>
                      <a:pt x="262257" y="370357"/>
                    </a:lnTo>
                    <a:lnTo>
                      <a:pt x="261953" y="370411"/>
                    </a:lnTo>
                    <a:lnTo>
                      <a:pt x="261312" y="370473"/>
                    </a:lnTo>
                    <a:lnTo>
                      <a:pt x="260914" y="370486"/>
                    </a:lnTo>
                    <a:lnTo>
                      <a:pt x="260462" y="370652"/>
                    </a:lnTo>
                    <a:lnTo>
                      <a:pt x="260363" y="370822"/>
                    </a:lnTo>
                    <a:lnTo>
                      <a:pt x="260063" y="371361"/>
                    </a:lnTo>
                    <a:lnTo>
                      <a:pt x="259657" y="372274"/>
                    </a:lnTo>
                    <a:lnTo>
                      <a:pt x="259537" y="372651"/>
                    </a:lnTo>
                    <a:lnTo>
                      <a:pt x="259500" y="373004"/>
                    </a:lnTo>
                    <a:lnTo>
                      <a:pt x="259328" y="373709"/>
                    </a:lnTo>
                    <a:lnTo>
                      <a:pt x="258839" y="374630"/>
                    </a:lnTo>
                    <a:lnTo>
                      <a:pt x="258687" y="374945"/>
                    </a:lnTo>
                    <a:lnTo>
                      <a:pt x="258564" y="375663"/>
                    </a:lnTo>
                    <a:lnTo>
                      <a:pt x="258593" y="376190"/>
                    </a:lnTo>
                    <a:lnTo>
                      <a:pt x="258523" y="377049"/>
                    </a:lnTo>
                    <a:lnTo>
                      <a:pt x="258424" y="377439"/>
                    </a:lnTo>
                    <a:lnTo>
                      <a:pt x="258219" y="377870"/>
                    </a:lnTo>
                    <a:lnTo>
                      <a:pt x="257940" y="378301"/>
                    </a:lnTo>
                    <a:lnTo>
                      <a:pt x="256645" y="378409"/>
                    </a:lnTo>
                    <a:lnTo>
                      <a:pt x="256346" y="378289"/>
                    </a:lnTo>
                    <a:lnTo>
                      <a:pt x="255918" y="378206"/>
                    </a:lnTo>
                    <a:lnTo>
                      <a:pt x="255545" y="378256"/>
                    </a:lnTo>
                    <a:lnTo>
                      <a:pt x="254641" y="378841"/>
                    </a:lnTo>
                    <a:lnTo>
                      <a:pt x="254390" y="378911"/>
                    </a:lnTo>
                    <a:lnTo>
                      <a:pt x="253877" y="378882"/>
                    </a:lnTo>
                    <a:lnTo>
                      <a:pt x="253182" y="378646"/>
                    </a:lnTo>
                    <a:lnTo>
                      <a:pt x="251728" y="378932"/>
                    </a:lnTo>
                    <a:lnTo>
                      <a:pt x="250960" y="378928"/>
                    </a:lnTo>
                    <a:lnTo>
                      <a:pt x="250221" y="378899"/>
                    </a:lnTo>
                    <a:lnTo>
                      <a:pt x="249888" y="378861"/>
                    </a:lnTo>
                    <a:lnTo>
                      <a:pt x="249111" y="378870"/>
                    </a:lnTo>
                    <a:lnTo>
                      <a:pt x="248927" y="378932"/>
                    </a:lnTo>
                    <a:lnTo>
                      <a:pt x="248565" y="379330"/>
                    </a:lnTo>
                    <a:lnTo>
                      <a:pt x="248450" y="379699"/>
                    </a:lnTo>
                    <a:lnTo>
                      <a:pt x="248939" y="382093"/>
                    </a:lnTo>
                    <a:lnTo>
                      <a:pt x="247144" y="384470"/>
                    </a:lnTo>
                    <a:lnTo>
                      <a:pt x="245653" y="393738"/>
                    </a:lnTo>
                    <a:lnTo>
                      <a:pt x="246067" y="398197"/>
                    </a:lnTo>
                    <a:lnTo>
                      <a:pt x="249662" y="399566"/>
                    </a:lnTo>
                    <a:lnTo>
                      <a:pt x="253018" y="402956"/>
                    </a:lnTo>
                    <a:lnTo>
                      <a:pt x="254402" y="406212"/>
                    </a:lnTo>
                    <a:lnTo>
                      <a:pt x="254287" y="410788"/>
                    </a:lnTo>
                    <a:lnTo>
                      <a:pt x="252763" y="414576"/>
                    </a:lnTo>
                    <a:lnTo>
                      <a:pt x="250184" y="418293"/>
                    </a:lnTo>
                    <a:lnTo>
                      <a:pt x="252209" y="420956"/>
                    </a:lnTo>
                    <a:lnTo>
                      <a:pt x="251835" y="423698"/>
                    </a:lnTo>
                    <a:lnTo>
                      <a:pt x="256826" y="426125"/>
                    </a:lnTo>
                    <a:lnTo>
                      <a:pt x="256830" y="430929"/>
                    </a:lnTo>
                    <a:lnTo>
                      <a:pt x="253343" y="433845"/>
                    </a:lnTo>
                    <a:lnTo>
                      <a:pt x="254768" y="446017"/>
                    </a:lnTo>
                    <a:lnTo>
                      <a:pt x="252439" y="448974"/>
                    </a:lnTo>
                    <a:lnTo>
                      <a:pt x="254522" y="452824"/>
                    </a:lnTo>
                    <a:lnTo>
                      <a:pt x="258671" y="454334"/>
                    </a:lnTo>
                    <a:lnTo>
                      <a:pt x="262705" y="457184"/>
                    </a:lnTo>
                    <a:lnTo>
                      <a:pt x="271496" y="457512"/>
                    </a:lnTo>
                    <a:lnTo>
                      <a:pt x="273566" y="456786"/>
                    </a:lnTo>
                    <a:lnTo>
                      <a:pt x="277420" y="459159"/>
                    </a:lnTo>
                    <a:lnTo>
                      <a:pt x="279178" y="458968"/>
                    </a:lnTo>
                    <a:lnTo>
                      <a:pt x="282337" y="462440"/>
                    </a:lnTo>
                    <a:lnTo>
                      <a:pt x="288301" y="465041"/>
                    </a:lnTo>
                    <a:lnTo>
                      <a:pt x="289058" y="467049"/>
                    </a:lnTo>
                    <a:lnTo>
                      <a:pt x="288470" y="471177"/>
                    </a:lnTo>
                    <a:lnTo>
                      <a:pt x="285853" y="471849"/>
                    </a:lnTo>
                    <a:lnTo>
                      <a:pt x="283659" y="470505"/>
                    </a:lnTo>
                    <a:lnTo>
                      <a:pt x="280172" y="473127"/>
                    </a:lnTo>
                    <a:lnTo>
                      <a:pt x="277908" y="472629"/>
                    </a:lnTo>
                    <a:lnTo>
                      <a:pt x="270083" y="477362"/>
                    </a:lnTo>
                    <a:lnTo>
                      <a:pt x="268620" y="479084"/>
                    </a:lnTo>
                    <a:lnTo>
                      <a:pt x="263054" y="479366"/>
                    </a:lnTo>
                    <a:lnTo>
                      <a:pt x="255680" y="483514"/>
                    </a:lnTo>
                    <a:lnTo>
                      <a:pt x="251121" y="482801"/>
                    </a:lnTo>
                    <a:lnTo>
                      <a:pt x="248602" y="484274"/>
                    </a:lnTo>
                    <a:lnTo>
                      <a:pt x="244621" y="482195"/>
                    </a:lnTo>
                    <a:lnTo>
                      <a:pt x="242054" y="477109"/>
                    </a:lnTo>
                    <a:lnTo>
                      <a:pt x="238119" y="476362"/>
                    </a:lnTo>
                    <a:lnTo>
                      <a:pt x="233846" y="478764"/>
                    </a:lnTo>
                    <a:lnTo>
                      <a:pt x="228506" y="479125"/>
                    </a:lnTo>
                    <a:lnTo>
                      <a:pt x="226156" y="476441"/>
                    </a:lnTo>
                    <a:lnTo>
                      <a:pt x="222245" y="476118"/>
                    </a:lnTo>
                    <a:lnTo>
                      <a:pt x="215927" y="472608"/>
                    </a:lnTo>
                    <a:lnTo>
                      <a:pt x="208702" y="472144"/>
                    </a:lnTo>
                    <a:lnTo>
                      <a:pt x="208344" y="475168"/>
                    </a:lnTo>
                    <a:lnTo>
                      <a:pt x="205937" y="477453"/>
                    </a:lnTo>
                    <a:lnTo>
                      <a:pt x="201356" y="476835"/>
                    </a:lnTo>
                    <a:lnTo>
                      <a:pt x="195272" y="477511"/>
                    </a:lnTo>
                    <a:lnTo>
                      <a:pt x="190696" y="476491"/>
                    </a:lnTo>
                    <a:lnTo>
                      <a:pt x="185121" y="476388"/>
                    </a:lnTo>
                    <a:lnTo>
                      <a:pt x="180307" y="469256"/>
                    </a:lnTo>
                    <a:lnTo>
                      <a:pt x="178438" y="461756"/>
                    </a:lnTo>
                    <a:lnTo>
                      <a:pt x="175985" y="459598"/>
                    </a:lnTo>
                    <a:lnTo>
                      <a:pt x="174330" y="453401"/>
                    </a:lnTo>
                    <a:lnTo>
                      <a:pt x="171906" y="452235"/>
                    </a:lnTo>
                    <a:lnTo>
                      <a:pt x="170538" y="445602"/>
                    </a:lnTo>
                    <a:lnTo>
                      <a:pt x="172079" y="437948"/>
                    </a:lnTo>
                    <a:lnTo>
                      <a:pt x="169737" y="433766"/>
                    </a:lnTo>
                    <a:lnTo>
                      <a:pt x="166591" y="432754"/>
                    </a:lnTo>
                    <a:lnTo>
                      <a:pt x="166870" y="435716"/>
                    </a:lnTo>
                    <a:lnTo>
                      <a:pt x="163403" y="439495"/>
                    </a:lnTo>
                    <a:lnTo>
                      <a:pt x="160014" y="440453"/>
                    </a:lnTo>
                    <a:lnTo>
                      <a:pt x="156017" y="439495"/>
                    </a:lnTo>
                    <a:lnTo>
                      <a:pt x="154850" y="437578"/>
                    </a:lnTo>
                    <a:lnTo>
                      <a:pt x="155906" y="433190"/>
                    </a:lnTo>
                    <a:lnTo>
                      <a:pt x="154587" y="430829"/>
                    </a:lnTo>
                    <a:lnTo>
                      <a:pt x="147431" y="431829"/>
                    </a:lnTo>
                    <a:lnTo>
                      <a:pt x="141905" y="430095"/>
                    </a:lnTo>
                    <a:lnTo>
                      <a:pt x="141343" y="428523"/>
                    </a:lnTo>
                    <a:lnTo>
                      <a:pt x="142169" y="423030"/>
                    </a:lnTo>
                    <a:lnTo>
                      <a:pt x="140722" y="419549"/>
                    </a:lnTo>
                    <a:lnTo>
                      <a:pt x="138381" y="417886"/>
                    </a:lnTo>
                    <a:lnTo>
                      <a:pt x="137021" y="421665"/>
                    </a:lnTo>
                    <a:lnTo>
                      <a:pt x="132687" y="426531"/>
                    </a:lnTo>
                    <a:lnTo>
                      <a:pt x="132761" y="421300"/>
                    </a:lnTo>
                    <a:lnTo>
                      <a:pt x="132055" y="416965"/>
                    </a:lnTo>
                    <a:lnTo>
                      <a:pt x="130662" y="412704"/>
                    </a:lnTo>
                    <a:lnTo>
                      <a:pt x="132478" y="405781"/>
                    </a:lnTo>
                    <a:lnTo>
                      <a:pt x="135567" y="403180"/>
                    </a:lnTo>
                    <a:lnTo>
                      <a:pt x="136302" y="400836"/>
                    </a:lnTo>
                    <a:lnTo>
                      <a:pt x="134129" y="396484"/>
                    </a:lnTo>
                    <a:lnTo>
                      <a:pt x="132798" y="391282"/>
                    </a:lnTo>
                    <a:lnTo>
                      <a:pt x="132778" y="391245"/>
                    </a:lnTo>
                    <a:lnTo>
                      <a:pt x="132478" y="390801"/>
                    </a:lnTo>
                    <a:lnTo>
                      <a:pt x="132256" y="390481"/>
                    </a:lnTo>
                    <a:lnTo>
                      <a:pt x="132014" y="390207"/>
                    </a:lnTo>
                    <a:lnTo>
                      <a:pt x="130917" y="389278"/>
                    </a:lnTo>
                    <a:lnTo>
                      <a:pt x="130342" y="389009"/>
                    </a:lnTo>
                    <a:lnTo>
                      <a:pt x="130198" y="388971"/>
                    </a:lnTo>
                    <a:lnTo>
                      <a:pt x="129685" y="388880"/>
                    </a:lnTo>
                    <a:lnTo>
                      <a:pt x="129372" y="388813"/>
                    </a:lnTo>
                    <a:lnTo>
                      <a:pt x="128855" y="388768"/>
                    </a:lnTo>
                    <a:lnTo>
                      <a:pt x="128317" y="388706"/>
                    </a:lnTo>
                    <a:lnTo>
                      <a:pt x="128107" y="388668"/>
                    </a:lnTo>
                    <a:lnTo>
                      <a:pt x="127758" y="388590"/>
                    </a:lnTo>
                    <a:lnTo>
                      <a:pt x="127552" y="388515"/>
                    </a:lnTo>
                    <a:lnTo>
                      <a:pt x="126443" y="388050"/>
                    </a:lnTo>
                    <a:lnTo>
                      <a:pt x="124956" y="387270"/>
                    </a:lnTo>
                    <a:lnTo>
                      <a:pt x="124628" y="387104"/>
                    </a:lnTo>
                    <a:lnTo>
                      <a:pt x="124147" y="386789"/>
                    </a:lnTo>
                    <a:lnTo>
                      <a:pt x="123379" y="386308"/>
                    </a:lnTo>
                    <a:lnTo>
                      <a:pt x="122890" y="385926"/>
                    </a:lnTo>
                    <a:lnTo>
                      <a:pt x="122738" y="385823"/>
                    </a:lnTo>
                    <a:lnTo>
                      <a:pt x="122380" y="385553"/>
                    </a:lnTo>
                    <a:lnTo>
                      <a:pt x="121998" y="385096"/>
                    </a:lnTo>
                    <a:lnTo>
                      <a:pt x="121600" y="384499"/>
                    </a:lnTo>
                    <a:lnTo>
                      <a:pt x="121292" y="384051"/>
                    </a:lnTo>
                    <a:lnTo>
                      <a:pt x="121053" y="383698"/>
                    </a:lnTo>
                    <a:lnTo>
                      <a:pt x="120692" y="383159"/>
                    </a:lnTo>
                    <a:lnTo>
                      <a:pt x="120343" y="382690"/>
                    </a:lnTo>
                    <a:lnTo>
                      <a:pt x="120002" y="382213"/>
                    </a:lnTo>
                    <a:lnTo>
                      <a:pt x="119669" y="381786"/>
                    </a:lnTo>
                    <a:lnTo>
                      <a:pt x="119509" y="381591"/>
                    </a:lnTo>
                    <a:lnTo>
                      <a:pt x="119357" y="381367"/>
                    </a:lnTo>
                    <a:lnTo>
                      <a:pt x="118991" y="380936"/>
                    </a:lnTo>
                    <a:lnTo>
                      <a:pt x="118868" y="380745"/>
                    </a:lnTo>
                    <a:lnTo>
                      <a:pt x="118157" y="379745"/>
                    </a:lnTo>
                    <a:lnTo>
                      <a:pt x="117768" y="379227"/>
                    </a:lnTo>
                    <a:lnTo>
                      <a:pt x="117578" y="378911"/>
                    </a:lnTo>
                    <a:lnTo>
                      <a:pt x="117410" y="378683"/>
                    </a:lnTo>
                    <a:lnTo>
                      <a:pt x="117323" y="378513"/>
                    </a:lnTo>
                    <a:lnTo>
                      <a:pt x="116757" y="377555"/>
                    </a:lnTo>
                    <a:lnTo>
                      <a:pt x="116498" y="377156"/>
                    </a:lnTo>
                    <a:lnTo>
                      <a:pt x="116256" y="376795"/>
                    </a:lnTo>
                    <a:lnTo>
                      <a:pt x="116095" y="376488"/>
                    </a:lnTo>
                    <a:lnTo>
                      <a:pt x="115537" y="375572"/>
                    </a:lnTo>
                    <a:lnTo>
                      <a:pt x="115442" y="375352"/>
                    </a:lnTo>
                    <a:lnTo>
                      <a:pt x="115085" y="374792"/>
                    </a:lnTo>
                    <a:lnTo>
                      <a:pt x="114838" y="374414"/>
                    </a:lnTo>
                    <a:lnTo>
                      <a:pt x="114649" y="374124"/>
                    </a:lnTo>
                    <a:lnTo>
                      <a:pt x="114440" y="373863"/>
                    </a:lnTo>
                    <a:lnTo>
                      <a:pt x="114308" y="373709"/>
                    </a:lnTo>
                    <a:lnTo>
                      <a:pt x="113610" y="372863"/>
                    </a:lnTo>
                    <a:lnTo>
                      <a:pt x="113261" y="372518"/>
                    </a:lnTo>
                    <a:lnTo>
                      <a:pt x="112731" y="372042"/>
                    </a:lnTo>
                    <a:lnTo>
                      <a:pt x="112427" y="371747"/>
                    </a:lnTo>
                    <a:lnTo>
                      <a:pt x="112111" y="371460"/>
                    </a:lnTo>
                    <a:lnTo>
                      <a:pt x="111729" y="371141"/>
                    </a:lnTo>
                    <a:lnTo>
                      <a:pt x="111367" y="370847"/>
                    </a:lnTo>
                    <a:lnTo>
                      <a:pt x="110960" y="370552"/>
                    </a:lnTo>
                    <a:lnTo>
                      <a:pt x="110262" y="370104"/>
                    </a:lnTo>
                    <a:lnTo>
                      <a:pt x="109736" y="369839"/>
                    </a:lnTo>
                    <a:lnTo>
                      <a:pt x="109432" y="369668"/>
                    </a:lnTo>
                    <a:lnTo>
                      <a:pt x="109330" y="369602"/>
                    </a:lnTo>
                    <a:lnTo>
                      <a:pt x="108138" y="369001"/>
                    </a:lnTo>
                    <a:lnTo>
                      <a:pt x="107255" y="368648"/>
                    </a:lnTo>
                    <a:lnTo>
                      <a:pt x="106417" y="368341"/>
                    </a:lnTo>
                    <a:lnTo>
                      <a:pt x="105850" y="368167"/>
                    </a:lnTo>
                    <a:lnTo>
                      <a:pt x="105480" y="368050"/>
                    </a:lnTo>
                    <a:lnTo>
                      <a:pt x="105189" y="367955"/>
                    </a:lnTo>
                    <a:lnTo>
                      <a:pt x="105004" y="367872"/>
                    </a:lnTo>
                    <a:lnTo>
                      <a:pt x="104860" y="367822"/>
                    </a:lnTo>
                    <a:lnTo>
                      <a:pt x="103891" y="367482"/>
                    </a:lnTo>
                    <a:lnTo>
                      <a:pt x="103406" y="367291"/>
                    </a:lnTo>
                    <a:lnTo>
                      <a:pt x="102843" y="367117"/>
                    </a:lnTo>
                    <a:lnTo>
                      <a:pt x="101725" y="366719"/>
                    </a:lnTo>
                    <a:lnTo>
                      <a:pt x="101278" y="366624"/>
                    </a:lnTo>
                    <a:lnTo>
                      <a:pt x="100296" y="366387"/>
                    </a:lnTo>
                    <a:lnTo>
                      <a:pt x="99889" y="366283"/>
                    </a:lnTo>
                    <a:lnTo>
                      <a:pt x="99253" y="366175"/>
                    </a:lnTo>
                    <a:lnTo>
                      <a:pt x="98846" y="366117"/>
                    </a:lnTo>
                    <a:lnTo>
                      <a:pt x="98587" y="366059"/>
                    </a:lnTo>
                    <a:lnTo>
                      <a:pt x="98184" y="366026"/>
                    </a:lnTo>
                    <a:lnTo>
                      <a:pt x="97901" y="365980"/>
                    </a:lnTo>
                    <a:lnTo>
                      <a:pt x="97536" y="365902"/>
                    </a:lnTo>
                    <a:lnTo>
                      <a:pt x="97244" y="365918"/>
                    </a:lnTo>
                    <a:lnTo>
                      <a:pt x="97047" y="365918"/>
                    </a:lnTo>
                    <a:lnTo>
                      <a:pt x="96496" y="365860"/>
                    </a:lnTo>
                    <a:lnTo>
                      <a:pt x="96122" y="365910"/>
                    </a:lnTo>
                    <a:lnTo>
                      <a:pt x="95818" y="365910"/>
                    </a:lnTo>
                    <a:lnTo>
                      <a:pt x="95605" y="365931"/>
                    </a:lnTo>
                    <a:lnTo>
                      <a:pt x="95165" y="365993"/>
                    </a:lnTo>
                    <a:lnTo>
                      <a:pt x="95042" y="366018"/>
                    </a:lnTo>
                    <a:lnTo>
                      <a:pt x="94672" y="366097"/>
                    </a:lnTo>
                    <a:lnTo>
                      <a:pt x="94294" y="366175"/>
                    </a:lnTo>
                    <a:lnTo>
                      <a:pt x="94048" y="366250"/>
                    </a:lnTo>
                    <a:lnTo>
                      <a:pt x="93346" y="366520"/>
                    </a:lnTo>
                    <a:lnTo>
                      <a:pt x="93045" y="366599"/>
                    </a:lnTo>
                    <a:lnTo>
                      <a:pt x="92766" y="366760"/>
                    </a:lnTo>
                    <a:lnTo>
                      <a:pt x="92388" y="366897"/>
                    </a:lnTo>
                    <a:lnTo>
                      <a:pt x="92097" y="367105"/>
                    </a:lnTo>
                    <a:lnTo>
                      <a:pt x="91990" y="367175"/>
                    </a:lnTo>
                    <a:lnTo>
                      <a:pt x="91788" y="367308"/>
                    </a:lnTo>
                    <a:lnTo>
                      <a:pt x="91234" y="367798"/>
                    </a:lnTo>
                    <a:lnTo>
                      <a:pt x="91119" y="367934"/>
                    </a:lnTo>
                    <a:lnTo>
                      <a:pt x="90289" y="368768"/>
                    </a:lnTo>
                    <a:lnTo>
                      <a:pt x="89726" y="369295"/>
                    </a:lnTo>
                    <a:lnTo>
                      <a:pt x="89032" y="369996"/>
                    </a:lnTo>
                    <a:lnTo>
                      <a:pt x="88412" y="370589"/>
                    </a:lnTo>
                    <a:lnTo>
                      <a:pt x="87976" y="371042"/>
                    </a:lnTo>
                    <a:lnTo>
                      <a:pt x="87257" y="371813"/>
                    </a:lnTo>
                    <a:lnTo>
                      <a:pt x="86682" y="372469"/>
                    </a:lnTo>
                    <a:lnTo>
                      <a:pt x="85943" y="373348"/>
                    </a:lnTo>
                    <a:lnTo>
                      <a:pt x="85351" y="374103"/>
                    </a:lnTo>
                    <a:lnTo>
                      <a:pt x="84772" y="374825"/>
                    </a:lnTo>
                    <a:lnTo>
                      <a:pt x="84567" y="375082"/>
                    </a:lnTo>
                    <a:lnTo>
                      <a:pt x="83844" y="376003"/>
                    </a:lnTo>
                    <a:lnTo>
                      <a:pt x="83133" y="376949"/>
                    </a:lnTo>
                    <a:lnTo>
                      <a:pt x="82960" y="377239"/>
                    </a:lnTo>
                    <a:lnTo>
                      <a:pt x="81933" y="378633"/>
                    </a:lnTo>
                    <a:lnTo>
                      <a:pt x="81613" y="379065"/>
                    </a:lnTo>
                    <a:lnTo>
                      <a:pt x="80668" y="380409"/>
                    </a:lnTo>
                    <a:lnTo>
                      <a:pt x="79842" y="381670"/>
                    </a:lnTo>
                    <a:lnTo>
                      <a:pt x="79386" y="382330"/>
                    </a:lnTo>
                    <a:lnTo>
                      <a:pt x="78992" y="382860"/>
                    </a:lnTo>
                    <a:lnTo>
                      <a:pt x="78590" y="383350"/>
                    </a:lnTo>
                    <a:lnTo>
                      <a:pt x="77969" y="384039"/>
                    </a:lnTo>
                    <a:lnTo>
                      <a:pt x="77706" y="384333"/>
                    </a:lnTo>
                    <a:lnTo>
                      <a:pt x="77185" y="384869"/>
                    </a:lnTo>
                    <a:lnTo>
                      <a:pt x="77053" y="385005"/>
                    </a:lnTo>
                    <a:lnTo>
                      <a:pt x="76326" y="385603"/>
                    </a:lnTo>
                    <a:lnTo>
                      <a:pt x="75964" y="385930"/>
                    </a:lnTo>
                    <a:lnTo>
                      <a:pt x="74124" y="387258"/>
                    </a:lnTo>
                    <a:lnTo>
                      <a:pt x="73385" y="387719"/>
                    </a:lnTo>
                    <a:lnTo>
                      <a:pt x="71228" y="389075"/>
                    </a:lnTo>
                    <a:lnTo>
                      <a:pt x="70883" y="389278"/>
                    </a:lnTo>
                    <a:lnTo>
                      <a:pt x="69967" y="389710"/>
                    </a:lnTo>
                    <a:lnTo>
                      <a:pt x="69367" y="389929"/>
                    </a:lnTo>
                    <a:lnTo>
                      <a:pt x="68776" y="390137"/>
                    </a:lnTo>
                    <a:lnTo>
                      <a:pt x="68274" y="390261"/>
                    </a:lnTo>
                    <a:lnTo>
                      <a:pt x="68147" y="390299"/>
                    </a:lnTo>
                    <a:lnTo>
                      <a:pt x="67432" y="390415"/>
                    </a:lnTo>
                    <a:lnTo>
                      <a:pt x="66989" y="390469"/>
                    </a:lnTo>
                    <a:lnTo>
                      <a:pt x="66274" y="390527"/>
                    </a:lnTo>
                    <a:lnTo>
                      <a:pt x="65912" y="390531"/>
                    </a:lnTo>
                    <a:lnTo>
                      <a:pt x="65308" y="390531"/>
                    </a:lnTo>
                    <a:lnTo>
                      <a:pt x="64984" y="390535"/>
                    </a:lnTo>
                    <a:lnTo>
                      <a:pt x="63748" y="390141"/>
                    </a:lnTo>
                    <a:lnTo>
                      <a:pt x="63480" y="389876"/>
                    </a:lnTo>
                    <a:lnTo>
                      <a:pt x="63131" y="389398"/>
                    </a:lnTo>
                    <a:lnTo>
                      <a:pt x="62761" y="388793"/>
                    </a:lnTo>
                    <a:lnTo>
                      <a:pt x="62408" y="388204"/>
                    </a:lnTo>
                    <a:lnTo>
                      <a:pt x="62125" y="387693"/>
                    </a:lnTo>
                    <a:lnTo>
                      <a:pt x="62002" y="387391"/>
                    </a:lnTo>
                    <a:lnTo>
                      <a:pt x="61730" y="386897"/>
                    </a:lnTo>
                    <a:lnTo>
                      <a:pt x="61566" y="386603"/>
                    </a:lnTo>
                    <a:lnTo>
                      <a:pt x="61320" y="386212"/>
                    </a:lnTo>
                    <a:lnTo>
                      <a:pt x="60819" y="385516"/>
                    </a:lnTo>
                    <a:lnTo>
                      <a:pt x="60399" y="384997"/>
                    </a:lnTo>
                    <a:lnTo>
                      <a:pt x="59627" y="383980"/>
                    </a:lnTo>
                    <a:lnTo>
                      <a:pt x="59368" y="383657"/>
                    </a:lnTo>
                    <a:lnTo>
                      <a:pt x="58719" y="383142"/>
                    </a:lnTo>
                    <a:lnTo>
                      <a:pt x="58210" y="382869"/>
                    </a:lnTo>
                    <a:lnTo>
                      <a:pt x="58079" y="382844"/>
                    </a:lnTo>
                    <a:lnTo>
                      <a:pt x="57959" y="382246"/>
                    </a:lnTo>
                    <a:lnTo>
                      <a:pt x="57782" y="381433"/>
                    </a:lnTo>
                    <a:lnTo>
                      <a:pt x="57676" y="381027"/>
                    </a:lnTo>
                    <a:lnTo>
                      <a:pt x="57450" y="380625"/>
                    </a:lnTo>
                    <a:lnTo>
                      <a:pt x="57273" y="380263"/>
                    </a:lnTo>
                    <a:lnTo>
                      <a:pt x="57191" y="380065"/>
                    </a:lnTo>
                    <a:lnTo>
                      <a:pt x="57048" y="379849"/>
                    </a:lnTo>
                    <a:lnTo>
                      <a:pt x="56904" y="379554"/>
                    </a:lnTo>
                    <a:lnTo>
                      <a:pt x="56784" y="379280"/>
                    </a:lnTo>
                    <a:lnTo>
                      <a:pt x="56620" y="378816"/>
                    </a:lnTo>
                    <a:lnTo>
                      <a:pt x="56472" y="378360"/>
                    </a:lnTo>
                    <a:lnTo>
                      <a:pt x="56414" y="377974"/>
                    </a:lnTo>
                    <a:lnTo>
                      <a:pt x="56419" y="377795"/>
                    </a:lnTo>
                    <a:lnTo>
                      <a:pt x="56407" y="377633"/>
                    </a:lnTo>
                    <a:lnTo>
                      <a:pt x="56390" y="377318"/>
                    </a:lnTo>
                    <a:lnTo>
                      <a:pt x="56357" y="376630"/>
                    </a:lnTo>
                    <a:lnTo>
                      <a:pt x="56312" y="376393"/>
                    </a:lnTo>
                    <a:lnTo>
                      <a:pt x="56254" y="376136"/>
                    </a:lnTo>
                    <a:lnTo>
                      <a:pt x="56242" y="376028"/>
                    </a:lnTo>
                    <a:lnTo>
                      <a:pt x="56226" y="375733"/>
                    </a:lnTo>
                    <a:lnTo>
                      <a:pt x="56205" y="375426"/>
                    </a:lnTo>
                    <a:lnTo>
                      <a:pt x="56127" y="374900"/>
                    </a:lnTo>
                    <a:lnTo>
                      <a:pt x="56127" y="374530"/>
                    </a:lnTo>
                    <a:lnTo>
                      <a:pt x="56135" y="374223"/>
                    </a:lnTo>
                    <a:lnTo>
                      <a:pt x="56176" y="373863"/>
                    </a:lnTo>
                    <a:lnTo>
                      <a:pt x="56181" y="373228"/>
                    </a:lnTo>
                    <a:lnTo>
                      <a:pt x="56164" y="372647"/>
                    </a:lnTo>
                    <a:lnTo>
                      <a:pt x="56144" y="372498"/>
                    </a:lnTo>
                    <a:lnTo>
                      <a:pt x="56135" y="371958"/>
                    </a:lnTo>
                    <a:lnTo>
                      <a:pt x="56131" y="371817"/>
                    </a:lnTo>
                    <a:lnTo>
                      <a:pt x="56086" y="371286"/>
                    </a:lnTo>
                    <a:lnTo>
                      <a:pt x="56086" y="371187"/>
                    </a:lnTo>
                    <a:lnTo>
                      <a:pt x="56078" y="370863"/>
                    </a:lnTo>
                    <a:lnTo>
                      <a:pt x="56045" y="370614"/>
                    </a:lnTo>
                    <a:lnTo>
                      <a:pt x="56041" y="370407"/>
                    </a:lnTo>
                    <a:lnTo>
                      <a:pt x="55988" y="370195"/>
                    </a:lnTo>
                    <a:lnTo>
                      <a:pt x="55909" y="369743"/>
                    </a:lnTo>
                    <a:lnTo>
                      <a:pt x="55889" y="369279"/>
                    </a:lnTo>
                    <a:lnTo>
                      <a:pt x="55860" y="369117"/>
                    </a:lnTo>
                    <a:lnTo>
                      <a:pt x="55852" y="368806"/>
                    </a:lnTo>
                    <a:lnTo>
                      <a:pt x="55848" y="368648"/>
                    </a:lnTo>
                    <a:lnTo>
                      <a:pt x="55852" y="368370"/>
                    </a:lnTo>
                    <a:lnTo>
                      <a:pt x="55872" y="368121"/>
                    </a:lnTo>
                    <a:lnTo>
                      <a:pt x="55864" y="367893"/>
                    </a:lnTo>
                    <a:lnTo>
                      <a:pt x="55864" y="367569"/>
                    </a:lnTo>
                    <a:lnTo>
                      <a:pt x="56021" y="366872"/>
                    </a:lnTo>
                    <a:lnTo>
                      <a:pt x="56131" y="366250"/>
                    </a:lnTo>
                    <a:lnTo>
                      <a:pt x="56176" y="365877"/>
                    </a:lnTo>
                    <a:lnTo>
                      <a:pt x="56242" y="365445"/>
                    </a:lnTo>
                    <a:lnTo>
                      <a:pt x="56287" y="365055"/>
                    </a:lnTo>
                    <a:lnTo>
                      <a:pt x="56366" y="362620"/>
                    </a:lnTo>
                    <a:lnTo>
                      <a:pt x="56106" y="361969"/>
                    </a:lnTo>
                    <a:lnTo>
                      <a:pt x="55761" y="361123"/>
                    </a:lnTo>
                    <a:lnTo>
                      <a:pt x="55384" y="360206"/>
                    </a:lnTo>
                    <a:lnTo>
                      <a:pt x="55034" y="359339"/>
                    </a:lnTo>
                    <a:lnTo>
                      <a:pt x="54776" y="358721"/>
                    </a:lnTo>
                    <a:lnTo>
                      <a:pt x="54472" y="358015"/>
                    </a:lnTo>
                    <a:lnTo>
                      <a:pt x="54393" y="357825"/>
                    </a:lnTo>
                    <a:lnTo>
                      <a:pt x="54385" y="357385"/>
                    </a:lnTo>
                    <a:lnTo>
                      <a:pt x="54365" y="357003"/>
                    </a:lnTo>
                    <a:lnTo>
                      <a:pt x="54360" y="356111"/>
                    </a:lnTo>
                    <a:lnTo>
                      <a:pt x="54340" y="355970"/>
                    </a:lnTo>
                    <a:lnTo>
                      <a:pt x="54266" y="355763"/>
                    </a:lnTo>
                    <a:lnTo>
                      <a:pt x="53921" y="355249"/>
                    </a:lnTo>
                    <a:lnTo>
                      <a:pt x="53358" y="354846"/>
                    </a:lnTo>
                    <a:lnTo>
                      <a:pt x="52952" y="354307"/>
                    </a:lnTo>
                    <a:lnTo>
                      <a:pt x="52656" y="353539"/>
                    </a:lnTo>
                    <a:lnTo>
                      <a:pt x="52093" y="352241"/>
                    </a:lnTo>
                    <a:lnTo>
                      <a:pt x="51982" y="352071"/>
                    </a:lnTo>
                    <a:lnTo>
                      <a:pt x="51765" y="351585"/>
                    </a:lnTo>
                    <a:lnTo>
                      <a:pt x="51083" y="350212"/>
                    </a:lnTo>
                    <a:lnTo>
                      <a:pt x="50561" y="349146"/>
                    </a:lnTo>
                    <a:lnTo>
                      <a:pt x="50183" y="348404"/>
                    </a:lnTo>
                    <a:lnTo>
                      <a:pt x="49821" y="347582"/>
                    </a:lnTo>
                    <a:lnTo>
                      <a:pt x="49468" y="346757"/>
                    </a:lnTo>
                    <a:lnTo>
                      <a:pt x="49406" y="346417"/>
                    </a:lnTo>
                    <a:lnTo>
                      <a:pt x="49316" y="346093"/>
                    </a:lnTo>
                    <a:lnTo>
                      <a:pt x="49189" y="345724"/>
                    </a:lnTo>
                    <a:lnTo>
                      <a:pt x="48848" y="344794"/>
                    </a:lnTo>
                    <a:lnTo>
                      <a:pt x="48716" y="344483"/>
                    </a:lnTo>
                    <a:lnTo>
                      <a:pt x="48531" y="343985"/>
                    </a:lnTo>
                    <a:lnTo>
                      <a:pt x="48269" y="343255"/>
                    </a:lnTo>
                    <a:lnTo>
                      <a:pt x="47833" y="342131"/>
                    </a:lnTo>
                    <a:lnTo>
                      <a:pt x="47570" y="341135"/>
                    </a:lnTo>
                    <a:lnTo>
                      <a:pt x="47431" y="340343"/>
                    </a:lnTo>
                    <a:lnTo>
                      <a:pt x="47341" y="339866"/>
                    </a:lnTo>
                    <a:lnTo>
                      <a:pt x="47341" y="339210"/>
                    </a:lnTo>
                    <a:lnTo>
                      <a:pt x="47328" y="338845"/>
                    </a:lnTo>
                    <a:lnTo>
                      <a:pt x="47320" y="338596"/>
                    </a:lnTo>
                    <a:lnTo>
                      <a:pt x="47381" y="337974"/>
                    </a:lnTo>
                    <a:lnTo>
                      <a:pt x="47484" y="337489"/>
                    </a:lnTo>
                    <a:lnTo>
                      <a:pt x="47677" y="336809"/>
                    </a:lnTo>
                    <a:lnTo>
                      <a:pt x="47776" y="336410"/>
                    </a:lnTo>
                    <a:lnTo>
                      <a:pt x="47932" y="335921"/>
                    </a:lnTo>
                    <a:lnTo>
                      <a:pt x="48162" y="335353"/>
                    </a:lnTo>
                    <a:lnTo>
                      <a:pt x="48536" y="334668"/>
                    </a:lnTo>
                    <a:lnTo>
                      <a:pt x="48675" y="334411"/>
                    </a:lnTo>
                    <a:lnTo>
                      <a:pt x="48996" y="333872"/>
                    </a:lnTo>
                    <a:lnTo>
                      <a:pt x="49406" y="333183"/>
                    </a:lnTo>
                    <a:lnTo>
                      <a:pt x="50129" y="332287"/>
                    </a:lnTo>
                    <a:lnTo>
                      <a:pt x="50281" y="332100"/>
                    </a:lnTo>
                    <a:lnTo>
                      <a:pt x="50417" y="331893"/>
                    </a:lnTo>
                    <a:lnTo>
                      <a:pt x="50857" y="331478"/>
                    </a:lnTo>
                    <a:lnTo>
                      <a:pt x="51309" y="331046"/>
                    </a:lnTo>
                    <a:lnTo>
                      <a:pt x="51658" y="330652"/>
                    </a:lnTo>
                    <a:lnTo>
                      <a:pt x="52229" y="330059"/>
                    </a:lnTo>
                    <a:lnTo>
                      <a:pt x="52726" y="329570"/>
                    </a:lnTo>
                    <a:lnTo>
                      <a:pt x="53260" y="329051"/>
                    </a:lnTo>
                    <a:lnTo>
                      <a:pt x="53699" y="328582"/>
                    </a:lnTo>
                    <a:lnTo>
                      <a:pt x="54180" y="328114"/>
                    </a:lnTo>
                    <a:lnTo>
                      <a:pt x="54989" y="327242"/>
                    </a:lnTo>
                    <a:lnTo>
                      <a:pt x="55474" y="326765"/>
                    </a:lnTo>
                    <a:lnTo>
                      <a:pt x="56328" y="325882"/>
                    </a:lnTo>
                    <a:lnTo>
                      <a:pt x="56940" y="325504"/>
                    </a:lnTo>
                    <a:lnTo>
                      <a:pt x="57183" y="325504"/>
                    </a:lnTo>
                    <a:lnTo>
                      <a:pt x="57635" y="325450"/>
                    </a:lnTo>
                    <a:lnTo>
                      <a:pt x="58641" y="325351"/>
                    </a:lnTo>
                    <a:lnTo>
                      <a:pt x="59200" y="325288"/>
                    </a:lnTo>
                    <a:lnTo>
                      <a:pt x="59906" y="325222"/>
                    </a:lnTo>
                    <a:lnTo>
                      <a:pt x="60835" y="325131"/>
                    </a:lnTo>
                    <a:lnTo>
                      <a:pt x="61644" y="325143"/>
                    </a:lnTo>
                    <a:lnTo>
                      <a:pt x="63193" y="325114"/>
                    </a:lnTo>
                    <a:lnTo>
                      <a:pt x="64590" y="325131"/>
                    </a:lnTo>
                    <a:lnTo>
                      <a:pt x="64877" y="325160"/>
                    </a:lnTo>
                    <a:lnTo>
                      <a:pt x="65317" y="325172"/>
                    </a:lnTo>
                    <a:lnTo>
                      <a:pt x="65801" y="325160"/>
                    </a:lnTo>
                    <a:lnTo>
                      <a:pt x="66393" y="325226"/>
                    </a:lnTo>
                    <a:lnTo>
                      <a:pt x="67285" y="325201"/>
                    </a:lnTo>
                    <a:lnTo>
                      <a:pt x="67794" y="325180"/>
                    </a:lnTo>
                    <a:lnTo>
                      <a:pt x="68439" y="324990"/>
                    </a:lnTo>
                    <a:lnTo>
                      <a:pt x="68956" y="324766"/>
                    </a:lnTo>
                    <a:lnTo>
                      <a:pt x="69568" y="324467"/>
                    </a:lnTo>
                    <a:lnTo>
                      <a:pt x="69864" y="324305"/>
                    </a:lnTo>
                    <a:lnTo>
                      <a:pt x="70246" y="324110"/>
                    </a:lnTo>
                    <a:lnTo>
                      <a:pt x="70661" y="323907"/>
                    </a:lnTo>
                    <a:lnTo>
                      <a:pt x="71733" y="323339"/>
                    </a:lnTo>
                    <a:lnTo>
                      <a:pt x="72087" y="323131"/>
                    </a:lnTo>
                    <a:lnTo>
                      <a:pt x="72501" y="322953"/>
                    </a:lnTo>
                    <a:lnTo>
                      <a:pt x="74457" y="321920"/>
                    </a:lnTo>
                    <a:lnTo>
                      <a:pt x="75160" y="321571"/>
                    </a:lnTo>
                    <a:lnTo>
                      <a:pt x="75595" y="321347"/>
                    </a:lnTo>
                    <a:lnTo>
                      <a:pt x="76285" y="320953"/>
                    </a:lnTo>
                    <a:lnTo>
                      <a:pt x="76634" y="320725"/>
                    </a:lnTo>
                    <a:lnTo>
                      <a:pt x="76897" y="320514"/>
                    </a:lnTo>
                    <a:lnTo>
                      <a:pt x="77189" y="320269"/>
                    </a:lnTo>
                    <a:lnTo>
                      <a:pt x="77702" y="319846"/>
                    </a:lnTo>
                    <a:lnTo>
                      <a:pt x="78355" y="319306"/>
                    </a:lnTo>
                    <a:lnTo>
                      <a:pt x="78590" y="319124"/>
                    </a:lnTo>
                    <a:lnTo>
                      <a:pt x="79197" y="318348"/>
                    </a:lnTo>
                    <a:lnTo>
                      <a:pt x="79571" y="317755"/>
                    </a:lnTo>
                    <a:lnTo>
                      <a:pt x="79732" y="317514"/>
                    </a:lnTo>
                    <a:lnTo>
                      <a:pt x="79904" y="317265"/>
                    </a:lnTo>
                    <a:lnTo>
                      <a:pt x="80143" y="316929"/>
                    </a:lnTo>
                    <a:lnTo>
                      <a:pt x="80459" y="316535"/>
                    </a:lnTo>
                    <a:lnTo>
                      <a:pt x="81510" y="315274"/>
                    </a:lnTo>
                    <a:lnTo>
                      <a:pt x="81732" y="314930"/>
                    </a:lnTo>
                    <a:lnTo>
                      <a:pt x="81761" y="314681"/>
                    </a:lnTo>
                    <a:lnTo>
                      <a:pt x="82521" y="313893"/>
                    </a:lnTo>
                    <a:lnTo>
                      <a:pt x="82693" y="313722"/>
                    </a:lnTo>
                    <a:lnTo>
                      <a:pt x="83059" y="313366"/>
                    </a:lnTo>
                    <a:lnTo>
                      <a:pt x="84066" y="312200"/>
                    </a:lnTo>
                    <a:lnTo>
                      <a:pt x="84370" y="311727"/>
                    </a:lnTo>
                    <a:lnTo>
                      <a:pt x="84423" y="311644"/>
                    </a:lnTo>
                    <a:lnTo>
                      <a:pt x="84530" y="311433"/>
                    </a:lnTo>
                    <a:lnTo>
                      <a:pt x="84673" y="311088"/>
                    </a:lnTo>
                    <a:lnTo>
                      <a:pt x="84916" y="310487"/>
                    </a:lnTo>
                    <a:lnTo>
                      <a:pt x="85002" y="310254"/>
                    </a:lnTo>
                    <a:lnTo>
                      <a:pt x="85162" y="309885"/>
                    </a:lnTo>
                    <a:lnTo>
                      <a:pt x="85322" y="309491"/>
                    </a:lnTo>
                    <a:lnTo>
                      <a:pt x="85635" y="308761"/>
                    </a:lnTo>
                    <a:lnTo>
                      <a:pt x="85803" y="308442"/>
                    </a:lnTo>
                    <a:lnTo>
                      <a:pt x="86391" y="306786"/>
                    </a:lnTo>
                    <a:lnTo>
                      <a:pt x="86440" y="306595"/>
                    </a:lnTo>
                    <a:lnTo>
                      <a:pt x="86690" y="305803"/>
                    </a:lnTo>
                    <a:lnTo>
                      <a:pt x="86883" y="305168"/>
                    </a:lnTo>
                    <a:lnTo>
                      <a:pt x="87060" y="304509"/>
                    </a:lnTo>
                    <a:lnTo>
                      <a:pt x="87195" y="303513"/>
                    </a:lnTo>
                    <a:lnTo>
                      <a:pt x="87216" y="303343"/>
                    </a:lnTo>
                    <a:lnTo>
                      <a:pt x="87261" y="302559"/>
                    </a:lnTo>
                    <a:lnTo>
                      <a:pt x="87294" y="302086"/>
                    </a:lnTo>
                    <a:lnTo>
                      <a:pt x="87311" y="301887"/>
                    </a:lnTo>
                    <a:lnTo>
                      <a:pt x="87356" y="301024"/>
                    </a:lnTo>
                    <a:lnTo>
                      <a:pt x="87418" y="300057"/>
                    </a:lnTo>
                    <a:lnTo>
                      <a:pt x="87089" y="298759"/>
                    </a:lnTo>
                    <a:lnTo>
                      <a:pt x="86608" y="297527"/>
                    </a:lnTo>
                    <a:lnTo>
                      <a:pt x="86391" y="296996"/>
                    </a:lnTo>
                    <a:lnTo>
                      <a:pt x="86304" y="296718"/>
                    </a:lnTo>
                    <a:lnTo>
                      <a:pt x="85939" y="295677"/>
                    </a:lnTo>
                    <a:lnTo>
                      <a:pt x="85877" y="295432"/>
                    </a:lnTo>
                    <a:lnTo>
                      <a:pt x="85750" y="294934"/>
                    </a:lnTo>
                    <a:lnTo>
                      <a:pt x="85684" y="294524"/>
                    </a:lnTo>
                    <a:lnTo>
                      <a:pt x="85643" y="293557"/>
                    </a:lnTo>
                    <a:lnTo>
                      <a:pt x="85688" y="292690"/>
                    </a:lnTo>
                    <a:lnTo>
                      <a:pt x="85742" y="292395"/>
                    </a:lnTo>
                    <a:lnTo>
                      <a:pt x="85877" y="291325"/>
                    </a:lnTo>
                    <a:lnTo>
                      <a:pt x="85918" y="291114"/>
                    </a:lnTo>
                    <a:lnTo>
                      <a:pt x="86247" y="289823"/>
                    </a:lnTo>
                    <a:lnTo>
                      <a:pt x="86678" y="288048"/>
                    </a:lnTo>
                    <a:lnTo>
                      <a:pt x="86797" y="287521"/>
                    </a:lnTo>
                    <a:lnTo>
                      <a:pt x="86999" y="286679"/>
                    </a:lnTo>
                    <a:lnTo>
                      <a:pt x="87261" y="285700"/>
                    </a:lnTo>
                    <a:lnTo>
                      <a:pt x="87336" y="285409"/>
                    </a:lnTo>
                    <a:lnTo>
                      <a:pt x="87520" y="284758"/>
                    </a:lnTo>
                    <a:lnTo>
                      <a:pt x="87602" y="284480"/>
                    </a:lnTo>
                    <a:lnTo>
                      <a:pt x="87709" y="284098"/>
                    </a:lnTo>
                    <a:lnTo>
                      <a:pt x="87746" y="283999"/>
                    </a:lnTo>
                    <a:lnTo>
                      <a:pt x="88013" y="283148"/>
                    </a:lnTo>
                    <a:lnTo>
                      <a:pt x="88108" y="282671"/>
                    </a:lnTo>
                    <a:lnTo>
                      <a:pt x="88141" y="281651"/>
                    </a:lnTo>
                    <a:lnTo>
                      <a:pt x="88186" y="280896"/>
                    </a:lnTo>
                    <a:lnTo>
                      <a:pt x="88239" y="279348"/>
                    </a:lnTo>
                    <a:lnTo>
                      <a:pt x="88297" y="277619"/>
                    </a:lnTo>
                    <a:lnTo>
                      <a:pt x="88367" y="275503"/>
                    </a:lnTo>
                    <a:lnTo>
                      <a:pt x="88387" y="274955"/>
                    </a:lnTo>
                    <a:lnTo>
                      <a:pt x="88428" y="273665"/>
                    </a:lnTo>
                    <a:lnTo>
                      <a:pt x="88436" y="273097"/>
                    </a:lnTo>
                    <a:lnTo>
                      <a:pt x="88461" y="272785"/>
                    </a:lnTo>
                    <a:lnTo>
                      <a:pt x="88457" y="272014"/>
                    </a:lnTo>
                    <a:lnTo>
                      <a:pt x="88436" y="271450"/>
                    </a:lnTo>
                    <a:lnTo>
                      <a:pt x="88424" y="271213"/>
                    </a:lnTo>
                    <a:lnTo>
                      <a:pt x="88387" y="270898"/>
                    </a:lnTo>
                    <a:lnTo>
                      <a:pt x="88350" y="270554"/>
                    </a:lnTo>
                    <a:lnTo>
                      <a:pt x="87644" y="267940"/>
                    </a:lnTo>
                    <a:lnTo>
                      <a:pt x="87574" y="267679"/>
                    </a:lnTo>
                    <a:lnTo>
                      <a:pt x="87393" y="267135"/>
                    </a:lnTo>
                    <a:lnTo>
                      <a:pt x="87274" y="266787"/>
                    </a:lnTo>
                    <a:lnTo>
                      <a:pt x="87195" y="266546"/>
                    </a:lnTo>
                    <a:lnTo>
                      <a:pt x="87155" y="266165"/>
                    </a:lnTo>
                    <a:lnTo>
                      <a:pt x="87183" y="265754"/>
                    </a:lnTo>
                    <a:lnTo>
                      <a:pt x="87105" y="265231"/>
                    </a:lnTo>
                    <a:lnTo>
                      <a:pt x="87035" y="264663"/>
                    </a:lnTo>
                    <a:lnTo>
                      <a:pt x="86896" y="263858"/>
                    </a:lnTo>
                    <a:lnTo>
                      <a:pt x="86818" y="263530"/>
                    </a:lnTo>
                    <a:lnTo>
                      <a:pt x="86662" y="263024"/>
                    </a:lnTo>
                    <a:lnTo>
                      <a:pt x="86399" y="262145"/>
                    </a:lnTo>
                    <a:lnTo>
                      <a:pt x="86267" y="261755"/>
                    </a:lnTo>
                    <a:lnTo>
                      <a:pt x="85959" y="260900"/>
                    </a:lnTo>
                    <a:lnTo>
                      <a:pt x="85569" y="259830"/>
                    </a:lnTo>
                    <a:lnTo>
                      <a:pt x="85417" y="259411"/>
                    </a:lnTo>
                    <a:lnTo>
                      <a:pt x="85314" y="259204"/>
                    </a:lnTo>
                    <a:lnTo>
                      <a:pt x="85047" y="258561"/>
                    </a:lnTo>
                    <a:lnTo>
                      <a:pt x="84764" y="257963"/>
                    </a:lnTo>
                    <a:lnTo>
                      <a:pt x="84542" y="257474"/>
                    </a:lnTo>
                    <a:lnTo>
                      <a:pt x="84435" y="257208"/>
                    </a:lnTo>
                    <a:lnTo>
                      <a:pt x="84345" y="257001"/>
                    </a:lnTo>
                    <a:lnTo>
                      <a:pt x="84275" y="256822"/>
                    </a:lnTo>
                    <a:lnTo>
                      <a:pt x="84180" y="256532"/>
                    </a:lnTo>
                    <a:lnTo>
                      <a:pt x="84020" y="256018"/>
                    </a:lnTo>
                    <a:lnTo>
                      <a:pt x="83597" y="254528"/>
                    </a:lnTo>
                    <a:lnTo>
                      <a:pt x="82923" y="252471"/>
                    </a:lnTo>
                    <a:lnTo>
                      <a:pt x="82677" y="251910"/>
                    </a:lnTo>
                    <a:lnTo>
                      <a:pt x="82430" y="251425"/>
                    </a:lnTo>
                    <a:lnTo>
                      <a:pt x="82336" y="251197"/>
                    </a:lnTo>
                    <a:lnTo>
                      <a:pt x="82032" y="250533"/>
                    </a:lnTo>
                    <a:lnTo>
                      <a:pt x="81921" y="250314"/>
                    </a:lnTo>
                    <a:lnTo>
                      <a:pt x="81699" y="249766"/>
                    </a:lnTo>
                    <a:lnTo>
                      <a:pt x="81445" y="249218"/>
                    </a:lnTo>
                    <a:lnTo>
                      <a:pt x="81359" y="249027"/>
                    </a:lnTo>
                    <a:lnTo>
                      <a:pt x="81145" y="248567"/>
                    </a:lnTo>
                    <a:lnTo>
                      <a:pt x="80578" y="247281"/>
                    </a:lnTo>
                    <a:lnTo>
                      <a:pt x="80360" y="246825"/>
                    </a:lnTo>
                    <a:lnTo>
                      <a:pt x="80216" y="246584"/>
                    </a:lnTo>
                    <a:lnTo>
                      <a:pt x="79374" y="245215"/>
                    </a:lnTo>
                    <a:lnTo>
                      <a:pt x="78910" y="244489"/>
                    </a:lnTo>
                    <a:lnTo>
                      <a:pt x="78495" y="243825"/>
                    </a:lnTo>
                    <a:lnTo>
                      <a:pt x="78257" y="243419"/>
                    </a:lnTo>
                    <a:lnTo>
                      <a:pt x="77981" y="242991"/>
                    </a:lnTo>
                    <a:lnTo>
                      <a:pt x="77661" y="242469"/>
                    </a:lnTo>
                    <a:lnTo>
                      <a:pt x="77538" y="242261"/>
                    </a:lnTo>
                    <a:lnTo>
                      <a:pt x="77226" y="241776"/>
                    </a:lnTo>
                    <a:lnTo>
                      <a:pt x="76901" y="241253"/>
                    </a:lnTo>
                    <a:lnTo>
                      <a:pt x="76355" y="240345"/>
                    </a:lnTo>
                    <a:lnTo>
                      <a:pt x="75657" y="239303"/>
                    </a:lnTo>
                    <a:lnTo>
                      <a:pt x="75332" y="238822"/>
                    </a:lnTo>
                    <a:lnTo>
                      <a:pt x="75024" y="238432"/>
                    </a:lnTo>
                    <a:lnTo>
                      <a:pt x="74272" y="237669"/>
                    </a:lnTo>
                    <a:lnTo>
                      <a:pt x="73434" y="236873"/>
                    </a:lnTo>
                    <a:lnTo>
                      <a:pt x="72740" y="236213"/>
                    </a:lnTo>
                    <a:lnTo>
                      <a:pt x="72321" y="235835"/>
                    </a:lnTo>
                    <a:lnTo>
                      <a:pt x="71631" y="235168"/>
                    </a:lnTo>
                    <a:lnTo>
                      <a:pt x="71072" y="234645"/>
                    </a:lnTo>
                    <a:lnTo>
                      <a:pt x="70895" y="234475"/>
                    </a:lnTo>
                    <a:lnTo>
                      <a:pt x="70275" y="233910"/>
                    </a:lnTo>
                    <a:lnTo>
                      <a:pt x="67720" y="231430"/>
                    </a:lnTo>
                    <a:lnTo>
                      <a:pt x="67395" y="231114"/>
                    </a:lnTo>
                    <a:lnTo>
                      <a:pt x="67223" y="230982"/>
                    </a:lnTo>
                    <a:lnTo>
                      <a:pt x="66886" y="230629"/>
                    </a:lnTo>
                    <a:lnTo>
                      <a:pt x="66516" y="230289"/>
                    </a:lnTo>
                    <a:lnTo>
                      <a:pt x="65235" y="229173"/>
                    </a:lnTo>
                    <a:lnTo>
                      <a:pt x="64483" y="228530"/>
                    </a:lnTo>
                    <a:lnTo>
                      <a:pt x="64027" y="228128"/>
                    </a:lnTo>
                    <a:lnTo>
                      <a:pt x="63563" y="227708"/>
                    </a:lnTo>
                    <a:lnTo>
                      <a:pt x="62535" y="226775"/>
                    </a:lnTo>
                    <a:lnTo>
                      <a:pt x="62055" y="226319"/>
                    </a:lnTo>
                    <a:lnTo>
                      <a:pt x="61751" y="226024"/>
                    </a:lnTo>
                    <a:lnTo>
                      <a:pt x="61213" y="225514"/>
                    </a:lnTo>
                    <a:lnTo>
                      <a:pt x="60888" y="225162"/>
                    </a:lnTo>
                    <a:lnTo>
                      <a:pt x="60202" y="224473"/>
                    </a:lnTo>
                    <a:lnTo>
                      <a:pt x="60182" y="224448"/>
                    </a:lnTo>
                    <a:lnTo>
                      <a:pt x="59574" y="223801"/>
                    </a:lnTo>
                    <a:lnTo>
                      <a:pt x="59393" y="223626"/>
                    </a:lnTo>
                    <a:lnTo>
                      <a:pt x="58773" y="222942"/>
                    </a:lnTo>
                    <a:lnTo>
                      <a:pt x="58633" y="222793"/>
                    </a:lnTo>
                    <a:lnTo>
                      <a:pt x="58312" y="222432"/>
                    </a:lnTo>
                    <a:lnTo>
                      <a:pt x="57360" y="221295"/>
                    </a:lnTo>
                    <a:lnTo>
                      <a:pt x="56961" y="220843"/>
                    </a:lnTo>
                    <a:lnTo>
                      <a:pt x="56702" y="220581"/>
                    </a:lnTo>
                    <a:lnTo>
                      <a:pt x="56370" y="220225"/>
                    </a:lnTo>
                    <a:lnTo>
                      <a:pt x="56102" y="220005"/>
                    </a:lnTo>
                    <a:lnTo>
                      <a:pt x="55922" y="219860"/>
                    </a:lnTo>
                    <a:lnTo>
                      <a:pt x="54628" y="219088"/>
                    </a:lnTo>
                    <a:lnTo>
                      <a:pt x="54131" y="218764"/>
                    </a:lnTo>
                    <a:lnTo>
                      <a:pt x="53971" y="218661"/>
                    </a:lnTo>
                    <a:lnTo>
                      <a:pt x="53646" y="218445"/>
                    </a:lnTo>
                    <a:lnTo>
                      <a:pt x="53083" y="218043"/>
                    </a:lnTo>
                    <a:lnTo>
                      <a:pt x="52845" y="217881"/>
                    </a:lnTo>
                    <a:lnTo>
                      <a:pt x="52561" y="217665"/>
                    </a:lnTo>
                    <a:lnTo>
                      <a:pt x="51732" y="217076"/>
                    </a:lnTo>
                    <a:lnTo>
                      <a:pt x="51559" y="216972"/>
                    </a:lnTo>
                    <a:lnTo>
                      <a:pt x="51103" y="216690"/>
                    </a:lnTo>
                    <a:lnTo>
                      <a:pt x="50959" y="216628"/>
                    </a:lnTo>
                    <a:lnTo>
                      <a:pt x="50216" y="216334"/>
                    </a:lnTo>
                    <a:lnTo>
                      <a:pt x="50101" y="216296"/>
                    </a:lnTo>
                    <a:lnTo>
                      <a:pt x="49554" y="216110"/>
                    </a:lnTo>
                    <a:lnTo>
                      <a:pt x="48926" y="215844"/>
                    </a:lnTo>
                    <a:lnTo>
                      <a:pt x="48679" y="215732"/>
                    </a:lnTo>
                    <a:lnTo>
                      <a:pt x="48166" y="215491"/>
                    </a:lnTo>
                    <a:lnTo>
                      <a:pt x="47751" y="215346"/>
                    </a:lnTo>
                    <a:lnTo>
                      <a:pt x="47431" y="215201"/>
                    </a:lnTo>
                    <a:lnTo>
                      <a:pt x="47324" y="215155"/>
                    </a:lnTo>
                    <a:lnTo>
                      <a:pt x="46794" y="214915"/>
                    </a:lnTo>
                    <a:lnTo>
                      <a:pt x="46461" y="214811"/>
                    </a:lnTo>
                    <a:lnTo>
                      <a:pt x="46235" y="214707"/>
                    </a:lnTo>
                    <a:lnTo>
                      <a:pt x="44568" y="213786"/>
                    </a:lnTo>
                    <a:lnTo>
                      <a:pt x="44054" y="213513"/>
                    </a:lnTo>
                    <a:lnTo>
                      <a:pt x="43565" y="213247"/>
                    </a:lnTo>
                    <a:lnTo>
                      <a:pt x="43236" y="213040"/>
                    </a:lnTo>
                    <a:lnTo>
                      <a:pt x="42493" y="212708"/>
                    </a:lnTo>
                    <a:lnTo>
                      <a:pt x="42337" y="212654"/>
                    </a:lnTo>
                    <a:lnTo>
                      <a:pt x="41901" y="212554"/>
                    </a:lnTo>
                    <a:lnTo>
                      <a:pt x="41757" y="212525"/>
                    </a:lnTo>
                    <a:lnTo>
                      <a:pt x="41166" y="212417"/>
                    </a:lnTo>
                    <a:lnTo>
                      <a:pt x="40410" y="212264"/>
                    </a:lnTo>
                    <a:lnTo>
                      <a:pt x="40131" y="212218"/>
                    </a:lnTo>
                    <a:lnTo>
                      <a:pt x="38947" y="211944"/>
                    </a:lnTo>
                    <a:lnTo>
                      <a:pt x="37399" y="211654"/>
                    </a:lnTo>
                    <a:lnTo>
                      <a:pt x="36729" y="211633"/>
                    </a:lnTo>
                    <a:lnTo>
                      <a:pt x="36503" y="211613"/>
                    </a:lnTo>
                    <a:lnTo>
                      <a:pt x="35965" y="211584"/>
                    </a:lnTo>
                    <a:lnTo>
                      <a:pt x="34963" y="211559"/>
                    </a:lnTo>
                    <a:lnTo>
                      <a:pt x="34782" y="211550"/>
                    </a:lnTo>
                    <a:lnTo>
                      <a:pt x="34150" y="211534"/>
                    </a:lnTo>
                    <a:lnTo>
                      <a:pt x="33603" y="211526"/>
                    </a:lnTo>
                    <a:lnTo>
                      <a:pt x="32449" y="211530"/>
                    </a:lnTo>
                    <a:lnTo>
                      <a:pt x="31980" y="211513"/>
                    </a:lnTo>
                    <a:lnTo>
                      <a:pt x="31406" y="211505"/>
                    </a:lnTo>
                    <a:lnTo>
                      <a:pt x="30793" y="211480"/>
                    </a:lnTo>
                    <a:lnTo>
                      <a:pt x="29890" y="211393"/>
                    </a:lnTo>
                    <a:lnTo>
                      <a:pt x="29622" y="211401"/>
                    </a:lnTo>
                    <a:lnTo>
                      <a:pt x="29059" y="211359"/>
                    </a:lnTo>
                    <a:lnTo>
                      <a:pt x="28883" y="211335"/>
                    </a:lnTo>
                    <a:lnTo>
                      <a:pt x="28098" y="211318"/>
                    </a:lnTo>
                    <a:lnTo>
                      <a:pt x="27421" y="211326"/>
                    </a:lnTo>
                    <a:lnTo>
                      <a:pt x="26656" y="211314"/>
                    </a:lnTo>
                    <a:lnTo>
                      <a:pt x="26016" y="211326"/>
                    </a:lnTo>
                    <a:lnTo>
                      <a:pt x="25313" y="211314"/>
                    </a:lnTo>
                    <a:lnTo>
                      <a:pt x="24693" y="211339"/>
                    </a:lnTo>
                    <a:lnTo>
                      <a:pt x="24023" y="211322"/>
                    </a:lnTo>
                    <a:lnTo>
                      <a:pt x="21727" y="211289"/>
                    </a:lnTo>
                    <a:lnTo>
                      <a:pt x="21189" y="211277"/>
                    </a:lnTo>
                    <a:lnTo>
                      <a:pt x="20938" y="211277"/>
                    </a:lnTo>
                    <a:lnTo>
                      <a:pt x="19525" y="211268"/>
                    </a:lnTo>
                    <a:lnTo>
                      <a:pt x="19307" y="211272"/>
                    </a:lnTo>
                    <a:lnTo>
                      <a:pt x="18568" y="211256"/>
                    </a:lnTo>
                    <a:lnTo>
                      <a:pt x="18161" y="211277"/>
                    </a:lnTo>
                    <a:lnTo>
                      <a:pt x="17500" y="211252"/>
                    </a:lnTo>
                    <a:lnTo>
                      <a:pt x="17069" y="211231"/>
                    </a:lnTo>
                    <a:lnTo>
                      <a:pt x="16617" y="211235"/>
                    </a:lnTo>
                    <a:lnTo>
                      <a:pt x="16148" y="211190"/>
                    </a:lnTo>
                    <a:lnTo>
                      <a:pt x="15541" y="210924"/>
                    </a:lnTo>
                    <a:lnTo>
                      <a:pt x="14838" y="210667"/>
                    </a:lnTo>
                    <a:lnTo>
                      <a:pt x="14337" y="210443"/>
                    </a:lnTo>
                    <a:lnTo>
                      <a:pt x="13979" y="210318"/>
                    </a:lnTo>
                    <a:lnTo>
                      <a:pt x="13223" y="210048"/>
                    </a:lnTo>
                    <a:lnTo>
                      <a:pt x="12385" y="209721"/>
                    </a:lnTo>
                    <a:lnTo>
                      <a:pt x="12069" y="209567"/>
                    </a:lnTo>
                    <a:lnTo>
                      <a:pt x="11671" y="209405"/>
                    </a:lnTo>
                    <a:lnTo>
                      <a:pt x="11112" y="209094"/>
                    </a:lnTo>
                    <a:lnTo>
                      <a:pt x="10586" y="208808"/>
                    </a:lnTo>
                    <a:lnTo>
                      <a:pt x="10418" y="208713"/>
                    </a:lnTo>
                    <a:lnTo>
                      <a:pt x="9785" y="208335"/>
                    </a:lnTo>
                    <a:lnTo>
                      <a:pt x="9358" y="208070"/>
                    </a:lnTo>
                    <a:lnTo>
                      <a:pt x="8540" y="207622"/>
                    </a:lnTo>
                    <a:lnTo>
                      <a:pt x="7945" y="207253"/>
                    </a:lnTo>
                    <a:lnTo>
                      <a:pt x="7218" y="206738"/>
                    </a:lnTo>
                    <a:lnTo>
                      <a:pt x="7041" y="206584"/>
                    </a:lnTo>
                    <a:lnTo>
                      <a:pt x="6433" y="206103"/>
                    </a:lnTo>
                    <a:lnTo>
                      <a:pt x="6121" y="205834"/>
                    </a:lnTo>
                    <a:lnTo>
                      <a:pt x="5731" y="205552"/>
                    </a:lnTo>
                    <a:lnTo>
                      <a:pt x="5283" y="205178"/>
                    </a:lnTo>
                    <a:lnTo>
                      <a:pt x="1906" y="202474"/>
                    </a:lnTo>
                    <a:lnTo>
                      <a:pt x="961" y="201519"/>
                    </a:lnTo>
                    <a:lnTo>
                      <a:pt x="329" y="200719"/>
                    </a:lnTo>
                    <a:lnTo>
                      <a:pt x="107" y="199872"/>
                    </a:lnTo>
                    <a:lnTo>
                      <a:pt x="33" y="199499"/>
                    </a:lnTo>
                    <a:lnTo>
                      <a:pt x="0" y="198412"/>
                    </a:lnTo>
                    <a:lnTo>
                      <a:pt x="70" y="197719"/>
                    </a:lnTo>
                    <a:lnTo>
                      <a:pt x="139" y="197404"/>
                    </a:lnTo>
                    <a:lnTo>
                      <a:pt x="477" y="196284"/>
                    </a:lnTo>
                    <a:lnTo>
                      <a:pt x="710" y="195471"/>
                    </a:lnTo>
                    <a:lnTo>
                      <a:pt x="863" y="194894"/>
                    </a:lnTo>
                    <a:lnTo>
                      <a:pt x="899" y="194658"/>
                    </a:lnTo>
                    <a:lnTo>
                      <a:pt x="1031" y="194301"/>
                    </a:lnTo>
                    <a:lnTo>
                      <a:pt x="1097" y="194139"/>
                    </a:lnTo>
                    <a:lnTo>
                      <a:pt x="1352" y="193467"/>
                    </a:lnTo>
                    <a:lnTo>
                      <a:pt x="1787" y="192347"/>
                    </a:lnTo>
                    <a:lnTo>
                      <a:pt x="2132" y="191671"/>
                    </a:lnTo>
                    <a:lnTo>
                      <a:pt x="2617" y="190995"/>
                    </a:lnTo>
                    <a:lnTo>
                      <a:pt x="2789" y="190775"/>
                    </a:lnTo>
                    <a:lnTo>
                      <a:pt x="2982" y="190418"/>
                    </a:lnTo>
                    <a:lnTo>
                      <a:pt x="3040" y="190289"/>
                    </a:lnTo>
                    <a:lnTo>
                      <a:pt x="3274" y="189821"/>
                    </a:lnTo>
                    <a:lnTo>
                      <a:pt x="3282" y="189796"/>
                    </a:lnTo>
                    <a:lnTo>
                      <a:pt x="3336" y="189642"/>
                    </a:lnTo>
                    <a:lnTo>
                      <a:pt x="3582" y="189144"/>
                    </a:lnTo>
                    <a:lnTo>
                      <a:pt x="3734" y="188867"/>
                    </a:lnTo>
                    <a:lnTo>
                      <a:pt x="3899" y="188622"/>
                    </a:lnTo>
                    <a:lnTo>
                      <a:pt x="3993" y="188415"/>
                    </a:lnTo>
                    <a:lnTo>
                      <a:pt x="4301" y="187792"/>
                    </a:lnTo>
                    <a:lnTo>
                      <a:pt x="4815" y="186635"/>
                    </a:lnTo>
                    <a:lnTo>
                      <a:pt x="5114" y="186079"/>
                    </a:lnTo>
                    <a:lnTo>
                      <a:pt x="5336" y="185618"/>
                    </a:lnTo>
                    <a:lnTo>
                      <a:pt x="5558" y="185145"/>
                    </a:lnTo>
                    <a:lnTo>
                      <a:pt x="5714" y="184838"/>
                    </a:lnTo>
                    <a:lnTo>
                      <a:pt x="5928" y="184407"/>
                    </a:lnTo>
                    <a:lnTo>
                      <a:pt x="6186" y="183947"/>
                    </a:lnTo>
                    <a:lnTo>
                      <a:pt x="6330" y="183702"/>
                    </a:lnTo>
                    <a:lnTo>
                      <a:pt x="6503" y="183337"/>
                    </a:lnTo>
                    <a:lnTo>
                      <a:pt x="6507" y="182648"/>
                    </a:lnTo>
                    <a:lnTo>
                      <a:pt x="6470" y="182474"/>
                    </a:lnTo>
                    <a:lnTo>
                      <a:pt x="6191" y="181686"/>
                    </a:lnTo>
                    <a:lnTo>
                      <a:pt x="6018" y="181014"/>
                    </a:lnTo>
                    <a:lnTo>
                      <a:pt x="5850" y="180375"/>
                    </a:lnTo>
                    <a:lnTo>
                      <a:pt x="5587" y="179441"/>
                    </a:lnTo>
                    <a:lnTo>
                      <a:pt x="5463" y="178877"/>
                    </a:lnTo>
                    <a:lnTo>
                      <a:pt x="5254" y="178093"/>
                    </a:lnTo>
                    <a:lnTo>
                      <a:pt x="5065" y="177591"/>
                    </a:lnTo>
                    <a:lnTo>
                      <a:pt x="4922" y="176994"/>
                    </a:lnTo>
                    <a:lnTo>
                      <a:pt x="4823" y="176533"/>
                    </a:lnTo>
                    <a:lnTo>
                      <a:pt x="4761" y="176226"/>
                    </a:lnTo>
                    <a:lnTo>
                      <a:pt x="4613" y="175376"/>
                    </a:lnTo>
                    <a:lnTo>
                      <a:pt x="4572" y="175119"/>
                    </a:lnTo>
                    <a:lnTo>
                      <a:pt x="4469" y="174633"/>
                    </a:lnTo>
                    <a:lnTo>
                      <a:pt x="4280" y="173812"/>
                    </a:lnTo>
                    <a:lnTo>
                      <a:pt x="4219" y="173476"/>
                    </a:lnTo>
                    <a:lnTo>
                      <a:pt x="4190" y="173364"/>
                    </a:lnTo>
                    <a:lnTo>
                      <a:pt x="3943" y="172505"/>
                    </a:lnTo>
                    <a:lnTo>
                      <a:pt x="3849" y="172078"/>
                    </a:lnTo>
                    <a:lnTo>
                      <a:pt x="3681" y="171646"/>
                    </a:lnTo>
                    <a:lnTo>
                      <a:pt x="3176" y="170730"/>
                    </a:lnTo>
                    <a:lnTo>
                      <a:pt x="3065" y="170510"/>
                    </a:lnTo>
                    <a:lnTo>
                      <a:pt x="2875" y="170161"/>
                    </a:lnTo>
                    <a:lnTo>
                      <a:pt x="2818" y="170028"/>
                    </a:lnTo>
                    <a:lnTo>
                      <a:pt x="2797" y="169970"/>
                    </a:lnTo>
                    <a:lnTo>
                      <a:pt x="3024" y="169941"/>
                    </a:lnTo>
                    <a:lnTo>
                      <a:pt x="3496" y="169958"/>
                    </a:lnTo>
                    <a:lnTo>
                      <a:pt x="4207" y="169925"/>
                    </a:lnTo>
                    <a:lnTo>
                      <a:pt x="4662" y="169979"/>
                    </a:lnTo>
                    <a:lnTo>
                      <a:pt x="5201" y="169925"/>
                    </a:lnTo>
                    <a:lnTo>
                      <a:pt x="5537" y="169941"/>
                    </a:lnTo>
                    <a:lnTo>
                      <a:pt x="5993" y="169921"/>
                    </a:lnTo>
                    <a:lnTo>
                      <a:pt x="6487" y="169917"/>
                    </a:lnTo>
                    <a:lnTo>
                      <a:pt x="6893" y="169883"/>
                    </a:lnTo>
                    <a:lnTo>
                      <a:pt x="7440" y="169779"/>
                    </a:lnTo>
                    <a:lnTo>
                      <a:pt x="7686" y="169560"/>
                    </a:lnTo>
                    <a:lnTo>
                      <a:pt x="7715" y="169033"/>
                    </a:lnTo>
                    <a:lnTo>
                      <a:pt x="8150" y="168738"/>
                    </a:lnTo>
                    <a:lnTo>
                      <a:pt x="8898" y="168651"/>
                    </a:lnTo>
                    <a:lnTo>
                      <a:pt x="9711" y="168477"/>
                    </a:lnTo>
                    <a:lnTo>
                      <a:pt x="11079" y="168058"/>
                    </a:lnTo>
                    <a:lnTo>
                      <a:pt x="11732" y="168066"/>
                    </a:lnTo>
                    <a:lnTo>
                      <a:pt x="12225" y="167909"/>
                    </a:lnTo>
                    <a:lnTo>
                      <a:pt x="12451" y="167796"/>
                    </a:lnTo>
                    <a:lnTo>
                      <a:pt x="12928" y="167573"/>
                    </a:lnTo>
                    <a:lnTo>
                      <a:pt x="13310" y="167452"/>
                    </a:lnTo>
                    <a:lnTo>
                      <a:pt x="13445" y="167274"/>
                    </a:lnTo>
                    <a:lnTo>
                      <a:pt x="13277" y="167067"/>
                    </a:lnTo>
                    <a:lnTo>
                      <a:pt x="13162" y="166876"/>
                    </a:lnTo>
                    <a:lnTo>
                      <a:pt x="13026" y="166664"/>
                    </a:lnTo>
                    <a:lnTo>
                      <a:pt x="12993" y="166540"/>
                    </a:lnTo>
                    <a:lnTo>
                      <a:pt x="13047" y="166324"/>
                    </a:lnTo>
                    <a:lnTo>
                      <a:pt x="13199" y="165805"/>
                    </a:lnTo>
                    <a:lnTo>
                      <a:pt x="13244" y="165490"/>
                    </a:lnTo>
                    <a:lnTo>
                      <a:pt x="13265" y="165262"/>
                    </a:lnTo>
                    <a:lnTo>
                      <a:pt x="13281" y="164946"/>
                    </a:lnTo>
                    <a:lnTo>
                      <a:pt x="13232" y="164395"/>
                    </a:lnTo>
                    <a:lnTo>
                      <a:pt x="13219" y="164291"/>
                    </a:lnTo>
                    <a:lnTo>
                      <a:pt x="13138" y="163889"/>
                    </a:lnTo>
                    <a:lnTo>
                      <a:pt x="12809" y="162532"/>
                    </a:lnTo>
                    <a:lnTo>
                      <a:pt x="12599" y="161491"/>
                    </a:lnTo>
                    <a:lnTo>
                      <a:pt x="12533" y="161188"/>
                    </a:lnTo>
                    <a:lnTo>
                      <a:pt x="12887" y="159819"/>
                    </a:lnTo>
                    <a:lnTo>
                      <a:pt x="13322" y="158923"/>
                    </a:lnTo>
                    <a:lnTo>
                      <a:pt x="13490" y="158164"/>
                    </a:lnTo>
                    <a:lnTo>
                      <a:pt x="13614" y="157844"/>
                    </a:lnTo>
                    <a:lnTo>
                      <a:pt x="13733" y="157372"/>
                    </a:lnTo>
                    <a:lnTo>
                      <a:pt x="13947" y="156587"/>
                    </a:lnTo>
                    <a:lnTo>
                      <a:pt x="14057" y="156276"/>
                    </a:lnTo>
                    <a:lnTo>
                      <a:pt x="14365" y="155040"/>
                    </a:lnTo>
                    <a:lnTo>
                      <a:pt x="14785" y="153215"/>
                    </a:lnTo>
                    <a:lnTo>
                      <a:pt x="15051" y="152841"/>
                    </a:lnTo>
                    <a:lnTo>
                      <a:pt x="15701" y="152161"/>
                    </a:lnTo>
                    <a:lnTo>
                      <a:pt x="15968" y="151643"/>
                    </a:lnTo>
                    <a:lnTo>
                      <a:pt x="16222" y="151269"/>
                    </a:lnTo>
                    <a:lnTo>
                      <a:pt x="16526" y="150829"/>
                    </a:lnTo>
                    <a:lnTo>
                      <a:pt x="16720" y="150663"/>
                    </a:lnTo>
                    <a:lnTo>
                      <a:pt x="17134" y="150465"/>
                    </a:lnTo>
                    <a:lnTo>
                      <a:pt x="17487" y="150012"/>
                    </a:lnTo>
                    <a:lnTo>
                      <a:pt x="17726" y="149817"/>
                    </a:lnTo>
                    <a:lnTo>
                      <a:pt x="18256" y="149269"/>
                    </a:lnTo>
                    <a:lnTo>
                      <a:pt x="18510" y="148963"/>
                    </a:lnTo>
                    <a:lnTo>
                      <a:pt x="18970" y="148212"/>
                    </a:lnTo>
                    <a:lnTo>
                      <a:pt x="19468" y="147780"/>
                    </a:lnTo>
                    <a:lnTo>
                      <a:pt x="19681" y="147411"/>
                    </a:lnTo>
                    <a:lnTo>
                      <a:pt x="19780" y="146864"/>
                    </a:lnTo>
                    <a:lnTo>
                      <a:pt x="20232" y="145864"/>
                    </a:lnTo>
                    <a:lnTo>
                      <a:pt x="20379" y="145644"/>
                    </a:lnTo>
                    <a:lnTo>
                      <a:pt x="21049" y="144959"/>
                    </a:lnTo>
                    <a:lnTo>
                      <a:pt x="21415" y="144652"/>
                    </a:lnTo>
                    <a:lnTo>
                      <a:pt x="22076" y="144287"/>
                    </a:lnTo>
                    <a:lnTo>
                      <a:pt x="22520" y="144038"/>
                    </a:lnTo>
                    <a:lnTo>
                      <a:pt x="22857" y="143839"/>
                    </a:lnTo>
                    <a:lnTo>
                      <a:pt x="23814" y="143238"/>
                    </a:lnTo>
                    <a:lnTo>
                      <a:pt x="24208" y="142906"/>
                    </a:lnTo>
                    <a:lnTo>
                      <a:pt x="24639" y="142599"/>
                    </a:lnTo>
                    <a:lnTo>
                      <a:pt x="24726" y="142533"/>
                    </a:lnTo>
                    <a:lnTo>
                      <a:pt x="25157" y="142118"/>
                    </a:lnTo>
                    <a:lnTo>
                      <a:pt x="25288" y="142014"/>
                    </a:lnTo>
                    <a:lnTo>
                      <a:pt x="25633" y="141591"/>
                    </a:lnTo>
                    <a:lnTo>
                      <a:pt x="25971" y="141188"/>
                    </a:lnTo>
                    <a:lnTo>
                      <a:pt x="26131" y="140890"/>
                    </a:lnTo>
                    <a:lnTo>
                      <a:pt x="26447" y="140193"/>
                    </a:lnTo>
                    <a:lnTo>
                      <a:pt x="26554" y="139525"/>
                    </a:lnTo>
                    <a:lnTo>
                      <a:pt x="26616" y="139230"/>
                    </a:lnTo>
                    <a:lnTo>
                      <a:pt x="26891" y="138583"/>
                    </a:lnTo>
                    <a:lnTo>
                      <a:pt x="27080" y="138227"/>
                    </a:lnTo>
                    <a:lnTo>
                      <a:pt x="27642" y="137554"/>
                    </a:lnTo>
                    <a:lnTo>
                      <a:pt x="29002" y="136347"/>
                    </a:lnTo>
                    <a:lnTo>
                      <a:pt x="29499" y="135966"/>
                    </a:lnTo>
                    <a:lnTo>
                      <a:pt x="29836" y="135692"/>
                    </a:lnTo>
                    <a:lnTo>
                      <a:pt x="30502" y="135032"/>
                    </a:lnTo>
                    <a:lnTo>
                      <a:pt x="30777" y="134796"/>
                    </a:lnTo>
                    <a:lnTo>
                      <a:pt x="31233" y="134331"/>
                    </a:lnTo>
                    <a:lnTo>
                      <a:pt x="31430" y="134008"/>
                    </a:lnTo>
                    <a:lnTo>
                      <a:pt x="31599" y="133713"/>
                    </a:lnTo>
                    <a:lnTo>
                      <a:pt x="31832" y="133381"/>
                    </a:lnTo>
                    <a:lnTo>
                      <a:pt x="32001" y="133087"/>
                    </a:lnTo>
                    <a:lnTo>
                      <a:pt x="32338" y="132626"/>
                    </a:lnTo>
                    <a:lnTo>
                      <a:pt x="32851" y="132207"/>
                    </a:lnTo>
                    <a:lnTo>
                      <a:pt x="33451" y="131767"/>
                    </a:lnTo>
                    <a:lnTo>
                      <a:pt x="33677" y="131564"/>
                    </a:lnTo>
                    <a:lnTo>
                      <a:pt x="33866" y="131336"/>
                    </a:lnTo>
                    <a:lnTo>
                      <a:pt x="33969" y="131162"/>
                    </a:lnTo>
                    <a:lnTo>
                      <a:pt x="34051" y="130751"/>
                    </a:lnTo>
                    <a:lnTo>
                      <a:pt x="34067" y="130444"/>
                    </a:lnTo>
                    <a:lnTo>
                      <a:pt x="34104" y="129627"/>
                    </a:lnTo>
                    <a:lnTo>
                      <a:pt x="34355" y="129175"/>
                    </a:lnTo>
                    <a:lnTo>
                      <a:pt x="34523" y="129008"/>
                    </a:lnTo>
                    <a:lnTo>
                      <a:pt x="34835" y="128793"/>
                    </a:lnTo>
                    <a:lnTo>
                      <a:pt x="35542" y="128503"/>
                    </a:lnTo>
                    <a:lnTo>
                      <a:pt x="35653" y="128453"/>
                    </a:lnTo>
                    <a:lnTo>
                      <a:pt x="36101" y="128059"/>
                    </a:lnTo>
                    <a:lnTo>
                      <a:pt x="36319" y="127760"/>
                    </a:lnTo>
                    <a:lnTo>
                      <a:pt x="36598" y="127494"/>
                    </a:lnTo>
                    <a:lnTo>
                      <a:pt x="37037" y="127121"/>
                    </a:lnTo>
                    <a:lnTo>
                      <a:pt x="37567" y="126648"/>
                    </a:lnTo>
                    <a:lnTo>
                      <a:pt x="38270" y="125972"/>
                    </a:lnTo>
                    <a:lnTo>
                      <a:pt x="38631" y="125669"/>
                    </a:lnTo>
                    <a:lnTo>
                      <a:pt x="38849" y="125453"/>
                    </a:lnTo>
                    <a:lnTo>
                      <a:pt x="39383" y="125009"/>
                    </a:lnTo>
                    <a:lnTo>
                      <a:pt x="40451" y="124072"/>
                    </a:lnTo>
                    <a:lnTo>
                      <a:pt x="40566" y="124006"/>
                    </a:lnTo>
                    <a:lnTo>
                      <a:pt x="40899" y="123699"/>
                    </a:lnTo>
                    <a:lnTo>
                      <a:pt x="41014" y="123632"/>
                    </a:lnTo>
                    <a:lnTo>
                      <a:pt x="41183" y="123421"/>
                    </a:lnTo>
                    <a:lnTo>
                      <a:pt x="41256" y="123363"/>
                    </a:lnTo>
                    <a:lnTo>
                      <a:pt x="41605" y="122960"/>
                    </a:lnTo>
                    <a:lnTo>
                      <a:pt x="42140" y="122230"/>
                    </a:lnTo>
                    <a:lnTo>
                      <a:pt x="42431" y="121881"/>
                    </a:lnTo>
                    <a:lnTo>
                      <a:pt x="42624" y="121658"/>
                    </a:lnTo>
                    <a:lnTo>
                      <a:pt x="43068" y="121168"/>
                    </a:lnTo>
                    <a:lnTo>
                      <a:pt x="43253" y="120645"/>
                    </a:lnTo>
                    <a:lnTo>
                      <a:pt x="43433" y="120202"/>
                    </a:lnTo>
                    <a:lnTo>
                      <a:pt x="43577" y="119840"/>
                    </a:lnTo>
                    <a:lnTo>
                      <a:pt x="43688" y="119563"/>
                    </a:lnTo>
                    <a:lnTo>
                      <a:pt x="43906" y="119057"/>
                    </a:lnTo>
                    <a:lnTo>
                      <a:pt x="44033" y="118812"/>
                    </a:lnTo>
                    <a:lnTo>
                      <a:pt x="44193" y="118492"/>
                    </a:lnTo>
                    <a:lnTo>
                      <a:pt x="44350" y="118160"/>
                    </a:lnTo>
                    <a:lnTo>
                      <a:pt x="44707" y="117517"/>
                    </a:lnTo>
                    <a:lnTo>
                      <a:pt x="45138" y="116866"/>
                    </a:lnTo>
                    <a:lnTo>
                      <a:pt x="45541" y="116538"/>
                    </a:lnTo>
                    <a:lnTo>
                      <a:pt x="45623" y="116489"/>
                    </a:lnTo>
                    <a:lnTo>
                      <a:pt x="46441" y="115954"/>
                    </a:lnTo>
                    <a:lnTo>
                      <a:pt x="46601" y="115875"/>
                    </a:lnTo>
                    <a:lnTo>
                      <a:pt x="48445" y="115650"/>
                    </a:lnTo>
                    <a:lnTo>
                      <a:pt x="51662" y="115734"/>
                    </a:lnTo>
                    <a:lnTo>
                      <a:pt x="52048" y="115427"/>
                    </a:lnTo>
                    <a:lnTo>
                      <a:pt x="52216" y="115273"/>
                    </a:lnTo>
                    <a:lnTo>
                      <a:pt x="52508" y="115070"/>
                    </a:lnTo>
                    <a:lnTo>
                      <a:pt x="52911" y="114858"/>
                    </a:lnTo>
                    <a:lnTo>
                      <a:pt x="53264" y="114472"/>
                    </a:lnTo>
                    <a:lnTo>
                      <a:pt x="53239" y="114074"/>
                    </a:lnTo>
                    <a:lnTo>
                      <a:pt x="53177" y="113722"/>
                    </a:lnTo>
                    <a:lnTo>
                      <a:pt x="53478" y="112805"/>
                    </a:lnTo>
                    <a:lnTo>
                      <a:pt x="53478" y="112469"/>
                    </a:lnTo>
                    <a:lnTo>
                      <a:pt x="53391" y="112012"/>
                    </a:lnTo>
                    <a:lnTo>
                      <a:pt x="53441" y="111660"/>
                    </a:lnTo>
                    <a:lnTo>
                      <a:pt x="53995" y="110917"/>
                    </a:lnTo>
                    <a:lnTo>
                      <a:pt x="54369" y="110469"/>
                    </a:lnTo>
                    <a:lnTo>
                      <a:pt x="54529" y="109980"/>
                    </a:lnTo>
                    <a:lnTo>
                      <a:pt x="54722" y="109594"/>
                    </a:lnTo>
                    <a:lnTo>
                      <a:pt x="55306" y="109013"/>
                    </a:lnTo>
                    <a:lnTo>
                      <a:pt x="56595" y="106844"/>
                    </a:lnTo>
                    <a:lnTo>
                      <a:pt x="56953" y="106151"/>
                    </a:lnTo>
                    <a:lnTo>
                      <a:pt x="57043" y="105960"/>
                    </a:lnTo>
                    <a:lnTo>
                      <a:pt x="57195" y="105512"/>
                    </a:lnTo>
                    <a:lnTo>
                      <a:pt x="57360" y="105197"/>
                    </a:lnTo>
                    <a:lnTo>
                      <a:pt x="57742" y="104819"/>
                    </a:lnTo>
                    <a:lnTo>
                      <a:pt x="57828" y="104699"/>
                    </a:lnTo>
                    <a:lnTo>
                      <a:pt x="58070" y="104296"/>
                    </a:lnTo>
                    <a:lnTo>
                      <a:pt x="58929" y="102998"/>
                    </a:lnTo>
                    <a:lnTo>
                      <a:pt x="59159" y="102479"/>
                    </a:lnTo>
                    <a:lnTo>
                      <a:pt x="59335" y="102077"/>
                    </a:lnTo>
                    <a:lnTo>
                      <a:pt x="59578" y="101733"/>
                    </a:lnTo>
                    <a:lnTo>
                      <a:pt x="60079" y="100861"/>
                    </a:lnTo>
                    <a:lnTo>
                      <a:pt x="60334" y="100446"/>
                    </a:lnTo>
                    <a:lnTo>
                      <a:pt x="60490" y="100127"/>
                    </a:lnTo>
                    <a:lnTo>
                      <a:pt x="60584" y="99600"/>
                    </a:lnTo>
                    <a:lnTo>
                      <a:pt x="60827" y="98957"/>
                    </a:lnTo>
                    <a:lnTo>
                      <a:pt x="61012" y="98422"/>
                    </a:lnTo>
                    <a:lnTo>
                      <a:pt x="61480" y="97725"/>
                    </a:lnTo>
                    <a:lnTo>
                      <a:pt x="61722" y="97331"/>
                    </a:lnTo>
                    <a:lnTo>
                      <a:pt x="61854" y="97103"/>
                    </a:lnTo>
                    <a:lnTo>
                      <a:pt x="62441" y="96489"/>
                    </a:lnTo>
                    <a:lnTo>
                      <a:pt x="64281" y="95128"/>
                    </a:lnTo>
                    <a:lnTo>
                      <a:pt x="64832" y="94800"/>
                    </a:lnTo>
                    <a:lnTo>
                      <a:pt x="66064" y="93954"/>
                    </a:lnTo>
                    <a:lnTo>
                      <a:pt x="66376" y="93664"/>
                    </a:lnTo>
                    <a:lnTo>
                      <a:pt x="67133" y="92813"/>
                    </a:lnTo>
                    <a:lnTo>
                      <a:pt x="67522" y="92332"/>
                    </a:lnTo>
                    <a:lnTo>
                      <a:pt x="68324" y="91814"/>
                    </a:lnTo>
                    <a:lnTo>
                      <a:pt x="68550" y="91701"/>
                    </a:lnTo>
                    <a:lnTo>
                      <a:pt x="69018" y="91449"/>
                    </a:lnTo>
                    <a:lnTo>
                      <a:pt x="69564" y="91158"/>
                    </a:lnTo>
                    <a:lnTo>
                      <a:pt x="70489" y="90681"/>
                    </a:lnTo>
                    <a:lnTo>
                      <a:pt x="70871" y="90507"/>
                    </a:lnTo>
                    <a:lnTo>
                      <a:pt x="71199" y="90208"/>
                    </a:lnTo>
                    <a:lnTo>
                      <a:pt x="71582" y="89797"/>
                    </a:lnTo>
                    <a:lnTo>
                      <a:pt x="72686" y="88657"/>
                    </a:lnTo>
                    <a:lnTo>
                      <a:pt x="73093" y="88167"/>
                    </a:lnTo>
                    <a:lnTo>
                      <a:pt x="73257" y="87893"/>
                    </a:lnTo>
                    <a:lnTo>
                      <a:pt x="73422" y="87607"/>
                    </a:lnTo>
                    <a:lnTo>
                      <a:pt x="73787" y="86860"/>
                    </a:lnTo>
                    <a:lnTo>
                      <a:pt x="74013" y="86188"/>
                    </a:lnTo>
                    <a:lnTo>
                      <a:pt x="74190" y="85645"/>
                    </a:lnTo>
                    <a:lnTo>
                      <a:pt x="74264" y="85433"/>
                    </a:lnTo>
                    <a:lnTo>
                      <a:pt x="74362" y="84907"/>
                    </a:lnTo>
                    <a:lnTo>
                      <a:pt x="74502" y="84064"/>
                    </a:lnTo>
                    <a:lnTo>
                      <a:pt x="74609" y="83542"/>
                    </a:lnTo>
                    <a:lnTo>
                      <a:pt x="74732" y="83127"/>
                    </a:lnTo>
                    <a:lnTo>
                      <a:pt x="75016" y="82488"/>
                    </a:lnTo>
                    <a:lnTo>
                      <a:pt x="75287" y="81994"/>
                    </a:lnTo>
                    <a:lnTo>
                      <a:pt x="75796" y="81277"/>
                    </a:lnTo>
                    <a:lnTo>
                      <a:pt x="75989" y="81081"/>
                    </a:lnTo>
                    <a:lnTo>
                      <a:pt x="76519" y="80828"/>
                    </a:lnTo>
                    <a:lnTo>
                      <a:pt x="76786" y="80770"/>
                    </a:lnTo>
                    <a:lnTo>
                      <a:pt x="77908" y="80003"/>
                    </a:lnTo>
                    <a:lnTo>
                      <a:pt x="78368" y="79733"/>
                    </a:lnTo>
                    <a:lnTo>
                      <a:pt x="78532" y="79468"/>
                    </a:lnTo>
                    <a:lnTo>
                      <a:pt x="78631" y="79211"/>
                    </a:lnTo>
                    <a:lnTo>
                      <a:pt x="78647" y="78369"/>
                    </a:lnTo>
                    <a:lnTo>
                      <a:pt x="78598" y="78082"/>
                    </a:lnTo>
                    <a:lnTo>
                      <a:pt x="78438" y="77261"/>
                    </a:lnTo>
                    <a:lnTo>
                      <a:pt x="78347" y="76821"/>
                    </a:lnTo>
                    <a:lnTo>
                      <a:pt x="78319" y="76705"/>
                    </a:lnTo>
                    <a:lnTo>
                      <a:pt x="78187" y="76215"/>
                    </a:lnTo>
                    <a:lnTo>
                      <a:pt x="78179" y="75867"/>
                    </a:lnTo>
                    <a:lnTo>
                      <a:pt x="78314" y="75618"/>
                    </a:lnTo>
                    <a:lnTo>
                      <a:pt x="78573" y="75390"/>
                    </a:lnTo>
                    <a:lnTo>
                      <a:pt x="79152" y="74801"/>
                    </a:lnTo>
                    <a:lnTo>
                      <a:pt x="79235" y="74697"/>
                    </a:lnTo>
                    <a:lnTo>
                      <a:pt x="79391" y="74423"/>
                    </a:lnTo>
                    <a:lnTo>
                      <a:pt x="80011" y="73204"/>
                    </a:lnTo>
                    <a:lnTo>
                      <a:pt x="80035" y="72756"/>
                    </a:lnTo>
                    <a:lnTo>
                      <a:pt x="79929" y="72415"/>
                    </a:lnTo>
                    <a:lnTo>
                      <a:pt x="79785" y="72096"/>
                    </a:lnTo>
                    <a:lnTo>
                      <a:pt x="79785" y="72038"/>
                    </a:lnTo>
                    <a:lnTo>
                      <a:pt x="81198" y="71893"/>
                    </a:lnTo>
                    <a:lnTo>
                      <a:pt x="82176" y="71909"/>
                    </a:lnTo>
                    <a:lnTo>
                      <a:pt x="82402" y="71901"/>
                    </a:lnTo>
                    <a:lnTo>
                      <a:pt x="83256" y="71905"/>
                    </a:lnTo>
                    <a:lnTo>
                      <a:pt x="83803" y="72038"/>
                    </a:lnTo>
                    <a:lnTo>
                      <a:pt x="84279" y="72465"/>
                    </a:lnTo>
                    <a:lnTo>
                      <a:pt x="84764" y="73200"/>
                    </a:lnTo>
                    <a:lnTo>
                      <a:pt x="84862" y="73789"/>
                    </a:lnTo>
                    <a:lnTo>
                      <a:pt x="84649" y="74792"/>
                    </a:lnTo>
                    <a:lnTo>
                      <a:pt x="84858" y="75232"/>
                    </a:lnTo>
                    <a:lnTo>
                      <a:pt x="84982" y="75432"/>
                    </a:lnTo>
                    <a:lnTo>
                      <a:pt x="85117" y="75709"/>
                    </a:lnTo>
                    <a:lnTo>
                      <a:pt x="85162" y="75834"/>
                    </a:lnTo>
                    <a:lnTo>
                      <a:pt x="85417" y="76232"/>
                    </a:lnTo>
                    <a:lnTo>
                      <a:pt x="86341" y="76303"/>
                    </a:lnTo>
                    <a:lnTo>
                      <a:pt x="86904" y="76066"/>
                    </a:lnTo>
                    <a:lnTo>
                      <a:pt x="87504" y="75995"/>
                    </a:lnTo>
                    <a:lnTo>
                      <a:pt x="87734" y="76079"/>
                    </a:lnTo>
                    <a:lnTo>
                      <a:pt x="88297" y="76444"/>
                    </a:lnTo>
                    <a:lnTo>
                      <a:pt x="88703" y="76763"/>
                    </a:lnTo>
                    <a:lnTo>
                      <a:pt x="89262" y="77277"/>
                    </a:lnTo>
                    <a:lnTo>
                      <a:pt x="89599" y="77493"/>
                    </a:lnTo>
                    <a:lnTo>
                      <a:pt x="89821" y="77572"/>
                    </a:lnTo>
                    <a:lnTo>
                      <a:pt x="91308" y="78302"/>
                    </a:lnTo>
                    <a:lnTo>
                      <a:pt x="92503" y="78895"/>
                    </a:lnTo>
                    <a:lnTo>
                      <a:pt x="92943" y="79115"/>
                    </a:lnTo>
                    <a:lnTo>
                      <a:pt x="93686" y="79389"/>
                    </a:lnTo>
                    <a:lnTo>
                      <a:pt x="95251" y="79439"/>
                    </a:lnTo>
                    <a:lnTo>
                      <a:pt x="95699" y="78912"/>
                    </a:lnTo>
                    <a:lnTo>
                      <a:pt x="96188" y="78398"/>
                    </a:lnTo>
                    <a:lnTo>
                      <a:pt x="96660" y="77771"/>
                    </a:lnTo>
                    <a:lnTo>
                      <a:pt x="98259" y="76435"/>
                    </a:lnTo>
                    <a:lnTo>
                      <a:pt x="99178" y="76352"/>
                    </a:lnTo>
                    <a:lnTo>
                      <a:pt x="99881" y="76386"/>
                    </a:lnTo>
                    <a:lnTo>
                      <a:pt x="100514" y="76585"/>
                    </a:lnTo>
                    <a:lnTo>
                      <a:pt x="101171" y="76809"/>
                    </a:lnTo>
                    <a:lnTo>
                      <a:pt x="101265" y="76838"/>
                    </a:lnTo>
                    <a:lnTo>
                      <a:pt x="101602" y="76946"/>
                    </a:lnTo>
                    <a:lnTo>
                      <a:pt x="101972" y="77041"/>
                    </a:lnTo>
                    <a:lnTo>
                      <a:pt x="103049" y="77423"/>
                    </a:lnTo>
                    <a:lnTo>
                      <a:pt x="103262" y="77568"/>
                    </a:lnTo>
                    <a:lnTo>
                      <a:pt x="103644" y="77738"/>
                    </a:lnTo>
                    <a:lnTo>
                      <a:pt x="104001" y="77871"/>
                    </a:lnTo>
                    <a:lnTo>
                      <a:pt x="104445" y="77937"/>
                    </a:lnTo>
                    <a:lnTo>
                      <a:pt x="106080" y="78178"/>
                    </a:lnTo>
                    <a:lnTo>
                      <a:pt x="106495" y="78273"/>
                    </a:lnTo>
                    <a:lnTo>
                      <a:pt x="107259" y="78555"/>
                    </a:lnTo>
                    <a:lnTo>
                      <a:pt x="108134" y="78937"/>
                    </a:lnTo>
                    <a:lnTo>
                      <a:pt x="108746" y="79244"/>
                    </a:lnTo>
                    <a:lnTo>
                      <a:pt x="109075" y="79385"/>
                    </a:lnTo>
                    <a:lnTo>
                      <a:pt x="109502" y="79580"/>
                    </a:lnTo>
                    <a:lnTo>
                      <a:pt x="109925" y="79700"/>
                    </a:lnTo>
                    <a:lnTo>
                      <a:pt x="110332" y="79733"/>
                    </a:lnTo>
                    <a:lnTo>
                      <a:pt x="110714" y="79401"/>
                    </a:lnTo>
                    <a:lnTo>
                      <a:pt x="110920" y="78858"/>
                    </a:lnTo>
                    <a:lnTo>
                      <a:pt x="111022" y="78601"/>
                    </a:lnTo>
                    <a:lnTo>
                      <a:pt x="111281" y="78003"/>
                    </a:lnTo>
                    <a:lnTo>
                      <a:pt x="111577" y="77402"/>
                    </a:lnTo>
                    <a:lnTo>
                      <a:pt x="112106" y="76635"/>
                    </a:lnTo>
                    <a:lnTo>
                      <a:pt x="112476" y="75937"/>
                    </a:lnTo>
                    <a:lnTo>
                      <a:pt x="112542" y="75784"/>
                    </a:lnTo>
                    <a:lnTo>
                      <a:pt x="112673" y="75465"/>
                    </a:lnTo>
                    <a:lnTo>
                      <a:pt x="112702" y="74332"/>
                    </a:lnTo>
                    <a:lnTo>
                      <a:pt x="112751" y="73668"/>
                    </a:lnTo>
                    <a:lnTo>
                      <a:pt x="113191" y="72494"/>
                    </a:lnTo>
                    <a:lnTo>
                      <a:pt x="113511" y="71872"/>
                    </a:lnTo>
                    <a:lnTo>
                      <a:pt x="113795" y="71507"/>
                    </a:lnTo>
                    <a:lnTo>
                      <a:pt x="113963" y="71308"/>
                    </a:lnTo>
                    <a:lnTo>
                      <a:pt x="114140" y="71080"/>
                    </a:lnTo>
                    <a:lnTo>
                      <a:pt x="114440" y="70640"/>
                    </a:lnTo>
                    <a:lnTo>
                      <a:pt x="114772" y="70121"/>
                    </a:lnTo>
                    <a:lnTo>
                      <a:pt x="114953" y="69756"/>
                    </a:lnTo>
                    <a:lnTo>
                      <a:pt x="114995" y="69615"/>
                    </a:lnTo>
                    <a:lnTo>
                      <a:pt x="115085" y="69022"/>
                    </a:lnTo>
                    <a:lnTo>
                      <a:pt x="114830" y="67935"/>
                    </a:lnTo>
                    <a:lnTo>
                      <a:pt x="114748" y="67450"/>
                    </a:lnTo>
                    <a:lnTo>
                      <a:pt x="114768" y="67126"/>
                    </a:lnTo>
                    <a:lnTo>
                      <a:pt x="114731" y="66653"/>
                    </a:lnTo>
                    <a:lnTo>
                      <a:pt x="114575" y="66197"/>
                    </a:lnTo>
                    <a:lnTo>
                      <a:pt x="114411" y="65886"/>
                    </a:lnTo>
                    <a:lnTo>
                      <a:pt x="114115" y="65463"/>
                    </a:lnTo>
                    <a:lnTo>
                      <a:pt x="114201" y="64579"/>
                    </a:lnTo>
                    <a:lnTo>
                      <a:pt x="114629" y="62911"/>
                    </a:lnTo>
                    <a:lnTo>
                      <a:pt x="114423" y="62264"/>
                    </a:lnTo>
                    <a:lnTo>
                      <a:pt x="113926" y="61530"/>
                    </a:lnTo>
                    <a:lnTo>
                      <a:pt x="113540" y="60758"/>
                    </a:lnTo>
                    <a:lnTo>
                      <a:pt x="113589" y="60518"/>
                    </a:lnTo>
                    <a:lnTo>
                      <a:pt x="113675" y="60410"/>
                    </a:lnTo>
                    <a:lnTo>
                      <a:pt x="114621" y="59535"/>
                    </a:lnTo>
                    <a:lnTo>
                      <a:pt x="114933" y="59273"/>
                    </a:lnTo>
                    <a:lnTo>
                      <a:pt x="115089" y="59157"/>
                    </a:lnTo>
                    <a:lnTo>
                      <a:pt x="115656" y="58580"/>
                    </a:lnTo>
                    <a:lnTo>
                      <a:pt x="116120" y="58091"/>
                    </a:lnTo>
                    <a:lnTo>
                      <a:pt x="116539" y="57701"/>
                    </a:lnTo>
                    <a:lnTo>
                      <a:pt x="117833" y="56294"/>
                    </a:lnTo>
                    <a:lnTo>
                      <a:pt x="118474" y="55627"/>
                    </a:lnTo>
                    <a:lnTo>
                      <a:pt x="119119" y="54917"/>
                    </a:lnTo>
                    <a:lnTo>
                      <a:pt x="119661" y="54382"/>
                    </a:lnTo>
                    <a:lnTo>
                      <a:pt x="120027" y="53980"/>
                    </a:lnTo>
                    <a:lnTo>
                      <a:pt x="120121" y="53884"/>
                    </a:lnTo>
                    <a:lnTo>
                      <a:pt x="120322" y="53644"/>
                    </a:lnTo>
                    <a:lnTo>
                      <a:pt x="120758" y="53241"/>
                    </a:lnTo>
                    <a:lnTo>
                      <a:pt x="121740" y="52781"/>
                    </a:lnTo>
                    <a:lnTo>
                      <a:pt x="122204" y="52702"/>
                    </a:lnTo>
                    <a:lnTo>
                      <a:pt x="122635" y="52628"/>
                    </a:lnTo>
                    <a:lnTo>
                      <a:pt x="122832" y="52594"/>
                    </a:lnTo>
                    <a:lnTo>
                      <a:pt x="123371" y="52528"/>
                    </a:lnTo>
                    <a:lnTo>
                      <a:pt x="124044" y="52532"/>
                    </a:lnTo>
                    <a:lnTo>
                      <a:pt x="124192" y="52524"/>
                    </a:lnTo>
                    <a:lnTo>
                      <a:pt x="124636" y="52590"/>
                    </a:lnTo>
                    <a:lnTo>
                      <a:pt x="125359" y="52677"/>
                    </a:lnTo>
                    <a:lnTo>
                      <a:pt x="126238" y="52872"/>
                    </a:lnTo>
                    <a:lnTo>
                      <a:pt x="126698" y="52893"/>
                    </a:lnTo>
                    <a:lnTo>
                      <a:pt x="126879" y="52905"/>
                    </a:lnTo>
                    <a:lnTo>
                      <a:pt x="127150" y="52810"/>
                    </a:lnTo>
                    <a:lnTo>
                      <a:pt x="128214" y="52408"/>
                    </a:lnTo>
                    <a:lnTo>
                      <a:pt x="128653" y="52179"/>
                    </a:lnTo>
                    <a:lnTo>
                      <a:pt x="129093" y="51951"/>
                    </a:lnTo>
                    <a:lnTo>
                      <a:pt x="129442" y="51839"/>
                    </a:lnTo>
                    <a:lnTo>
                      <a:pt x="129808" y="51756"/>
                    </a:lnTo>
                    <a:lnTo>
                      <a:pt x="130284" y="51686"/>
                    </a:lnTo>
                    <a:lnTo>
                      <a:pt x="130596" y="51681"/>
                    </a:lnTo>
                    <a:lnTo>
                      <a:pt x="131180" y="51681"/>
                    </a:lnTo>
                    <a:lnTo>
                      <a:pt x="132170" y="51690"/>
                    </a:lnTo>
                    <a:lnTo>
                      <a:pt x="133587" y="51702"/>
                    </a:lnTo>
                    <a:lnTo>
                      <a:pt x="133981" y="51768"/>
                    </a:lnTo>
                    <a:lnTo>
                      <a:pt x="134310" y="51652"/>
                    </a:lnTo>
                    <a:lnTo>
                      <a:pt x="134552" y="51370"/>
                    </a:lnTo>
                    <a:lnTo>
                      <a:pt x="134803" y="51155"/>
                    </a:lnTo>
                    <a:lnTo>
                      <a:pt x="136052" y="50167"/>
                    </a:lnTo>
                    <a:lnTo>
                      <a:pt x="136278" y="50093"/>
                    </a:lnTo>
                    <a:lnTo>
                      <a:pt x="136553" y="49678"/>
                    </a:lnTo>
                    <a:lnTo>
                      <a:pt x="136590" y="49558"/>
                    </a:lnTo>
                    <a:lnTo>
                      <a:pt x="136911" y="48985"/>
                    </a:lnTo>
                    <a:lnTo>
                      <a:pt x="137202" y="48495"/>
                    </a:lnTo>
                    <a:lnTo>
                      <a:pt x="137317" y="48296"/>
                    </a:lnTo>
                    <a:lnTo>
                      <a:pt x="137465" y="48006"/>
                    </a:lnTo>
                    <a:lnTo>
                      <a:pt x="137830" y="47404"/>
                    </a:lnTo>
                    <a:lnTo>
                      <a:pt x="138052" y="46620"/>
                    </a:lnTo>
                    <a:lnTo>
                      <a:pt x="138225" y="46098"/>
                    </a:lnTo>
                    <a:lnTo>
                      <a:pt x="138393" y="45762"/>
                    </a:lnTo>
                    <a:lnTo>
                      <a:pt x="138895" y="45683"/>
                    </a:lnTo>
                    <a:lnTo>
                      <a:pt x="139252" y="45625"/>
                    </a:lnTo>
                    <a:lnTo>
                      <a:pt x="139975" y="45297"/>
                    </a:lnTo>
                    <a:lnTo>
                      <a:pt x="140846" y="45065"/>
                    </a:lnTo>
                    <a:lnTo>
                      <a:pt x="141113" y="45156"/>
                    </a:lnTo>
                    <a:lnTo>
                      <a:pt x="141922" y="45355"/>
                    </a:lnTo>
                    <a:lnTo>
                      <a:pt x="143150" y="45310"/>
                    </a:lnTo>
                    <a:lnTo>
                      <a:pt x="144272" y="45032"/>
                    </a:lnTo>
                    <a:lnTo>
                      <a:pt x="144432" y="44965"/>
                    </a:lnTo>
                    <a:lnTo>
                      <a:pt x="145504" y="44978"/>
                    </a:lnTo>
                    <a:lnTo>
                      <a:pt x="146901" y="44828"/>
                    </a:lnTo>
                    <a:lnTo>
                      <a:pt x="147308" y="44650"/>
                    </a:lnTo>
                    <a:lnTo>
                      <a:pt x="147727" y="44351"/>
                    </a:lnTo>
                    <a:lnTo>
                      <a:pt x="147990" y="44086"/>
                    </a:lnTo>
                    <a:lnTo>
                      <a:pt x="148248" y="43820"/>
                    </a:lnTo>
                    <a:lnTo>
                      <a:pt x="148643" y="43322"/>
                    </a:lnTo>
                    <a:lnTo>
                      <a:pt x="149198" y="42501"/>
                    </a:lnTo>
                    <a:lnTo>
                      <a:pt x="149563" y="42011"/>
                    </a:lnTo>
                    <a:lnTo>
                      <a:pt x="149867" y="41733"/>
                    </a:lnTo>
                    <a:lnTo>
                      <a:pt x="150249" y="41605"/>
                    </a:lnTo>
                    <a:lnTo>
                      <a:pt x="150763" y="41290"/>
                    </a:lnTo>
                    <a:lnTo>
                      <a:pt x="150795" y="40240"/>
                    </a:lnTo>
                    <a:lnTo>
                      <a:pt x="150845" y="39838"/>
                    </a:lnTo>
                    <a:lnTo>
                      <a:pt x="150857" y="39161"/>
                    </a:lnTo>
                    <a:lnTo>
                      <a:pt x="150816" y="38581"/>
                    </a:lnTo>
                    <a:lnTo>
                      <a:pt x="150746" y="37747"/>
                    </a:lnTo>
                    <a:lnTo>
                      <a:pt x="150643" y="37386"/>
                    </a:lnTo>
                    <a:lnTo>
                      <a:pt x="150623" y="36610"/>
                    </a:lnTo>
                    <a:lnTo>
                      <a:pt x="150684" y="36299"/>
                    </a:lnTo>
                    <a:lnTo>
                      <a:pt x="150807" y="35884"/>
                    </a:lnTo>
                    <a:lnTo>
                      <a:pt x="151268" y="34270"/>
                    </a:lnTo>
                    <a:lnTo>
                      <a:pt x="151321" y="33627"/>
                    </a:lnTo>
                    <a:lnTo>
                      <a:pt x="151379" y="32989"/>
                    </a:lnTo>
                    <a:lnTo>
                      <a:pt x="151428" y="32358"/>
                    </a:lnTo>
                    <a:lnTo>
                      <a:pt x="151502" y="31910"/>
                    </a:lnTo>
                    <a:lnTo>
                      <a:pt x="151822" y="31304"/>
                    </a:lnTo>
                    <a:lnTo>
                      <a:pt x="152118" y="31167"/>
                    </a:lnTo>
                    <a:lnTo>
                      <a:pt x="152262" y="31035"/>
                    </a:lnTo>
                    <a:lnTo>
                      <a:pt x="152504" y="30732"/>
                    </a:lnTo>
                    <a:lnTo>
                      <a:pt x="152615" y="30595"/>
                    </a:lnTo>
                    <a:lnTo>
                      <a:pt x="153038" y="30139"/>
                    </a:lnTo>
                    <a:lnTo>
                      <a:pt x="153700" y="29006"/>
                    </a:lnTo>
                    <a:lnTo>
                      <a:pt x="153868" y="28624"/>
                    </a:lnTo>
                    <a:lnTo>
                      <a:pt x="154168" y="28317"/>
                    </a:lnTo>
                    <a:lnTo>
                      <a:pt x="154460" y="28068"/>
                    </a:lnTo>
                    <a:lnTo>
                      <a:pt x="155051" y="27807"/>
                    </a:lnTo>
                    <a:lnTo>
                      <a:pt x="155339" y="27633"/>
                    </a:lnTo>
                    <a:lnTo>
                      <a:pt x="155585" y="27425"/>
                    </a:lnTo>
                    <a:lnTo>
                      <a:pt x="155705" y="27372"/>
                    </a:lnTo>
                    <a:lnTo>
                      <a:pt x="156017" y="27143"/>
                    </a:lnTo>
                    <a:lnTo>
                      <a:pt x="156304" y="26807"/>
                    </a:lnTo>
                    <a:lnTo>
                      <a:pt x="156464" y="26463"/>
                    </a:lnTo>
                    <a:lnTo>
                      <a:pt x="156727" y="25899"/>
                    </a:lnTo>
                    <a:lnTo>
                      <a:pt x="157073" y="25584"/>
                    </a:lnTo>
                    <a:lnTo>
                      <a:pt x="157479" y="25476"/>
                    </a:lnTo>
                    <a:lnTo>
                      <a:pt x="157832" y="25467"/>
                    </a:lnTo>
                    <a:lnTo>
                      <a:pt x="158272" y="25546"/>
                    </a:lnTo>
                    <a:lnTo>
                      <a:pt x="159233" y="25011"/>
                    </a:lnTo>
                    <a:lnTo>
                      <a:pt x="159812" y="23957"/>
                    </a:lnTo>
                    <a:lnTo>
                      <a:pt x="161377" y="23352"/>
                    </a:lnTo>
                    <a:lnTo>
                      <a:pt x="162224" y="23899"/>
                    </a:lnTo>
                    <a:lnTo>
                      <a:pt x="162626" y="24356"/>
                    </a:lnTo>
                    <a:lnTo>
                      <a:pt x="163136" y="24795"/>
                    </a:lnTo>
                    <a:lnTo>
                      <a:pt x="163929" y="25123"/>
                    </a:lnTo>
                    <a:lnTo>
                      <a:pt x="164434" y="25343"/>
                    </a:lnTo>
                    <a:lnTo>
                      <a:pt x="164808" y="25264"/>
                    </a:lnTo>
                    <a:lnTo>
                      <a:pt x="164952" y="25160"/>
                    </a:lnTo>
                    <a:lnTo>
                      <a:pt x="165654" y="24725"/>
                    </a:lnTo>
                    <a:lnTo>
                      <a:pt x="165999" y="24571"/>
                    </a:lnTo>
                    <a:lnTo>
                      <a:pt x="166340" y="24389"/>
                    </a:lnTo>
                    <a:lnTo>
                      <a:pt x="166648" y="24152"/>
                    </a:lnTo>
                    <a:lnTo>
                      <a:pt x="166780" y="23995"/>
                    </a:lnTo>
                    <a:lnTo>
                      <a:pt x="167014" y="23451"/>
                    </a:lnTo>
                    <a:lnTo>
                      <a:pt x="167309" y="22999"/>
                    </a:lnTo>
                    <a:lnTo>
                      <a:pt x="167478" y="22750"/>
                    </a:lnTo>
                    <a:lnTo>
                      <a:pt x="167946" y="22086"/>
                    </a:lnTo>
                    <a:lnTo>
                      <a:pt x="168028" y="21601"/>
                    </a:lnTo>
                    <a:lnTo>
                      <a:pt x="167979" y="21298"/>
                    </a:lnTo>
                    <a:lnTo>
                      <a:pt x="167954" y="21145"/>
                    </a:lnTo>
                    <a:lnTo>
                      <a:pt x="167835" y="20419"/>
                    </a:lnTo>
                    <a:lnTo>
                      <a:pt x="167876" y="19510"/>
                    </a:lnTo>
                    <a:lnTo>
                      <a:pt x="167942" y="19236"/>
                    </a:lnTo>
                    <a:lnTo>
                      <a:pt x="167996" y="18805"/>
                    </a:lnTo>
                    <a:lnTo>
                      <a:pt x="168008" y="18444"/>
                    </a:lnTo>
                    <a:lnTo>
                      <a:pt x="167855" y="17909"/>
                    </a:lnTo>
                    <a:lnTo>
                      <a:pt x="167695" y="17660"/>
                    </a:lnTo>
                    <a:lnTo>
                      <a:pt x="167494" y="17436"/>
                    </a:lnTo>
                    <a:lnTo>
                      <a:pt x="167231" y="17195"/>
                    </a:lnTo>
                    <a:lnTo>
                      <a:pt x="167096" y="17083"/>
                    </a:lnTo>
                    <a:lnTo>
                      <a:pt x="166410" y="16557"/>
                    </a:lnTo>
                    <a:lnTo>
                      <a:pt x="166324" y="16424"/>
                    </a:lnTo>
                    <a:lnTo>
                      <a:pt x="166094" y="16046"/>
                    </a:lnTo>
                    <a:lnTo>
                      <a:pt x="165999" y="15499"/>
                    </a:lnTo>
                    <a:lnTo>
                      <a:pt x="166015" y="15308"/>
                    </a:lnTo>
                    <a:lnTo>
                      <a:pt x="166118" y="14458"/>
                    </a:lnTo>
                    <a:lnTo>
                      <a:pt x="166143" y="14163"/>
                    </a:lnTo>
                    <a:lnTo>
                      <a:pt x="166176" y="13869"/>
                    </a:lnTo>
                    <a:lnTo>
                      <a:pt x="166254" y="13313"/>
                    </a:lnTo>
                    <a:lnTo>
                      <a:pt x="166759" y="12699"/>
                    </a:lnTo>
                    <a:lnTo>
                      <a:pt x="167256" y="12495"/>
                    </a:lnTo>
                    <a:lnTo>
                      <a:pt x="167601" y="12284"/>
                    </a:lnTo>
                    <a:lnTo>
                      <a:pt x="167885" y="12118"/>
                    </a:lnTo>
                    <a:lnTo>
                      <a:pt x="168439" y="11890"/>
                    </a:lnTo>
                    <a:lnTo>
                      <a:pt x="168813" y="11628"/>
                    </a:lnTo>
                    <a:lnTo>
                      <a:pt x="168879" y="11487"/>
                    </a:lnTo>
                    <a:lnTo>
                      <a:pt x="168965" y="11180"/>
                    </a:lnTo>
                    <a:lnTo>
                      <a:pt x="168985" y="10977"/>
                    </a:lnTo>
                    <a:lnTo>
                      <a:pt x="169014" y="10541"/>
                    </a:lnTo>
                    <a:lnTo>
                      <a:pt x="169109" y="10118"/>
                    </a:lnTo>
                    <a:lnTo>
                      <a:pt x="169240" y="9861"/>
                    </a:lnTo>
                    <a:lnTo>
                      <a:pt x="169339" y="9757"/>
                    </a:lnTo>
                    <a:lnTo>
                      <a:pt x="169491" y="9562"/>
                    </a:lnTo>
                    <a:lnTo>
                      <a:pt x="169626" y="9467"/>
                    </a:lnTo>
                    <a:lnTo>
                      <a:pt x="169877" y="9201"/>
                    </a:lnTo>
                    <a:lnTo>
                      <a:pt x="170267" y="8845"/>
                    </a:lnTo>
                    <a:lnTo>
                      <a:pt x="170501" y="8500"/>
                    </a:lnTo>
                    <a:lnTo>
                      <a:pt x="170633" y="8338"/>
                    </a:lnTo>
                    <a:lnTo>
                      <a:pt x="170772" y="8044"/>
                    </a:lnTo>
                    <a:lnTo>
                      <a:pt x="171027" y="7355"/>
                    </a:lnTo>
                    <a:lnTo>
                      <a:pt x="171085" y="7053"/>
                    </a:lnTo>
                    <a:lnTo>
                      <a:pt x="171117" y="6882"/>
                    </a:lnTo>
                    <a:lnTo>
                      <a:pt x="171376" y="6090"/>
                    </a:lnTo>
                    <a:lnTo>
                      <a:pt x="171574" y="5522"/>
                    </a:lnTo>
                    <a:lnTo>
                      <a:pt x="171738" y="4924"/>
                    </a:lnTo>
                    <a:lnTo>
                      <a:pt x="171952" y="3929"/>
                    </a:lnTo>
                    <a:lnTo>
                      <a:pt x="172264" y="3307"/>
                    </a:lnTo>
                    <a:lnTo>
                      <a:pt x="172481" y="3236"/>
                    </a:lnTo>
                    <a:lnTo>
                      <a:pt x="173751" y="2995"/>
                    </a:lnTo>
                    <a:lnTo>
                      <a:pt x="175328" y="2900"/>
                    </a:lnTo>
                    <a:lnTo>
                      <a:pt x="175990" y="2498"/>
                    </a:lnTo>
                    <a:lnTo>
                      <a:pt x="176877" y="1892"/>
                    </a:lnTo>
                    <a:lnTo>
                      <a:pt x="177243" y="1547"/>
                    </a:lnTo>
                    <a:lnTo>
                      <a:pt x="177460" y="1319"/>
                    </a:lnTo>
                    <a:lnTo>
                      <a:pt x="178434" y="589"/>
                    </a:lnTo>
                    <a:lnTo>
                      <a:pt x="178968" y="344"/>
                    </a:lnTo>
                    <a:lnTo>
                      <a:pt x="179326" y="129"/>
                    </a:lnTo>
                    <a:lnTo>
                      <a:pt x="179518" y="46"/>
                    </a:lnTo>
                    <a:lnTo>
                      <a:pt x="179937" y="0"/>
                    </a:lnTo>
                    <a:lnTo>
                      <a:pt x="180763" y="42"/>
                    </a:lnTo>
                    <a:lnTo>
                      <a:pt x="181281" y="216"/>
                    </a:lnTo>
                    <a:lnTo>
                      <a:pt x="181581" y="328"/>
                    </a:lnTo>
                    <a:lnTo>
                      <a:pt x="182373" y="660"/>
                    </a:lnTo>
                    <a:lnTo>
                      <a:pt x="182628" y="743"/>
                    </a:lnTo>
                    <a:lnTo>
                      <a:pt x="183437" y="946"/>
                    </a:lnTo>
                    <a:lnTo>
                      <a:pt x="183963" y="1033"/>
                    </a:lnTo>
                    <a:lnTo>
                      <a:pt x="184904" y="1116"/>
                    </a:lnTo>
                    <a:lnTo>
                      <a:pt x="185146" y="1145"/>
                    </a:lnTo>
                    <a:lnTo>
                      <a:pt x="185734" y="1543"/>
                    </a:lnTo>
                    <a:lnTo>
                      <a:pt x="185820" y="1884"/>
                    </a:lnTo>
                    <a:lnTo>
                      <a:pt x="185848" y="2207"/>
                    </a:lnTo>
                    <a:lnTo>
                      <a:pt x="185902" y="3020"/>
                    </a:lnTo>
                    <a:lnTo>
                      <a:pt x="185927" y="3252"/>
                    </a:lnTo>
                    <a:lnTo>
                      <a:pt x="186149" y="4679"/>
                    </a:lnTo>
                    <a:lnTo>
                      <a:pt x="186235" y="5194"/>
                    </a:lnTo>
                    <a:lnTo>
                      <a:pt x="186358" y="5596"/>
                    </a:lnTo>
                    <a:lnTo>
                      <a:pt x="186831" y="7057"/>
                    </a:lnTo>
                    <a:lnTo>
                      <a:pt x="186921" y="7563"/>
                    </a:lnTo>
                    <a:lnTo>
                      <a:pt x="187069" y="8144"/>
                    </a:lnTo>
                    <a:lnTo>
                      <a:pt x="187163" y="8500"/>
                    </a:lnTo>
                    <a:lnTo>
                      <a:pt x="187336" y="8824"/>
                    </a:lnTo>
                    <a:lnTo>
                      <a:pt x="187960" y="9450"/>
                    </a:lnTo>
                    <a:lnTo>
                      <a:pt x="188355" y="9849"/>
                    </a:lnTo>
                    <a:lnTo>
                      <a:pt x="189012" y="11466"/>
                    </a:lnTo>
                    <a:lnTo>
                      <a:pt x="189172" y="12280"/>
                    </a:lnTo>
                    <a:lnTo>
                      <a:pt x="189459" y="13371"/>
                    </a:lnTo>
                    <a:lnTo>
                      <a:pt x="189583" y="13711"/>
                    </a:lnTo>
                    <a:lnTo>
                      <a:pt x="189764" y="14283"/>
                    </a:lnTo>
                    <a:lnTo>
                      <a:pt x="189928" y="15018"/>
                    </a:lnTo>
                    <a:lnTo>
                      <a:pt x="189998" y="15362"/>
                    </a:lnTo>
                    <a:lnTo>
                      <a:pt x="189755" y="16623"/>
                    </a:lnTo>
                    <a:lnTo>
                      <a:pt x="189681" y="16768"/>
                    </a:lnTo>
                    <a:lnTo>
                      <a:pt x="189525" y="17291"/>
                    </a:lnTo>
                    <a:lnTo>
                      <a:pt x="189497" y="17453"/>
                    </a:lnTo>
                    <a:lnTo>
                      <a:pt x="189546" y="17731"/>
                    </a:lnTo>
                    <a:lnTo>
                      <a:pt x="189854" y="18000"/>
                    </a:lnTo>
                    <a:lnTo>
                      <a:pt x="190445" y="18440"/>
                    </a:lnTo>
                    <a:lnTo>
                      <a:pt x="190877" y="18793"/>
                    </a:lnTo>
                    <a:lnTo>
                      <a:pt x="191103" y="19116"/>
                    </a:lnTo>
                    <a:lnTo>
                      <a:pt x="191234" y="19560"/>
                    </a:lnTo>
                    <a:lnTo>
                      <a:pt x="191407" y="19921"/>
                    </a:lnTo>
                    <a:lnTo>
                      <a:pt x="192048" y="20444"/>
                    </a:lnTo>
                    <a:lnTo>
                      <a:pt x="192520" y="20614"/>
                    </a:lnTo>
                    <a:lnTo>
                      <a:pt x="193046" y="20755"/>
                    </a:lnTo>
                    <a:lnTo>
                      <a:pt x="194328" y="21178"/>
                    </a:lnTo>
                    <a:lnTo>
                      <a:pt x="195815" y="21771"/>
                    </a:lnTo>
                    <a:lnTo>
                      <a:pt x="196353" y="22240"/>
                    </a:lnTo>
                    <a:lnTo>
                      <a:pt x="196571" y="22563"/>
                    </a:lnTo>
                    <a:lnTo>
                      <a:pt x="197101" y="22779"/>
                    </a:lnTo>
                    <a:lnTo>
                      <a:pt x="197926" y="22841"/>
                    </a:lnTo>
                    <a:lnTo>
                      <a:pt x="198575" y="22966"/>
                    </a:lnTo>
                    <a:lnTo>
                      <a:pt x="198670" y="23028"/>
                    </a:lnTo>
                    <a:lnTo>
                      <a:pt x="198887" y="23231"/>
                    </a:lnTo>
                    <a:lnTo>
                      <a:pt x="199245" y="23543"/>
                    </a:lnTo>
                    <a:lnTo>
                      <a:pt x="199754" y="24086"/>
                    </a:lnTo>
                    <a:lnTo>
                      <a:pt x="200202" y="24592"/>
                    </a:lnTo>
                    <a:lnTo>
                      <a:pt x="200268" y="24696"/>
                    </a:lnTo>
                    <a:lnTo>
                      <a:pt x="200407" y="25028"/>
                    </a:lnTo>
                    <a:lnTo>
                      <a:pt x="200424" y="25401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2" name="手繪多邊形: 圖案 1411">
                <a:extLst>
                  <a:ext uri="{FF2B5EF4-FFF2-40B4-BE49-F238E27FC236}">
                    <a16:creationId xmlns:a16="http://schemas.microsoft.com/office/drawing/2014/main" id="{D2A89034-11E1-43F7-9A93-48B5F63A4652}"/>
                  </a:ext>
                </a:extLst>
              </p:cNvPr>
              <p:cNvSpPr/>
              <p:nvPr/>
            </p:nvSpPr>
            <p:spPr>
              <a:xfrm>
                <a:off x="10580366" y="-13439"/>
                <a:ext cx="1280927" cy="1216888"/>
              </a:xfrm>
              <a:custGeom>
                <a:avLst/>
                <a:gdLst>
                  <a:gd name="connsiteX0" fmla="*/ 753924 w 1280927"/>
                  <a:gd name="connsiteY0" fmla="*/ 238183 h 1216889"/>
                  <a:gd name="connsiteX1" fmla="*/ 753341 w 1280927"/>
                  <a:gd name="connsiteY1" fmla="*/ 239332 h 1216889"/>
                  <a:gd name="connsiteX2" fmla="*/ 752827 w 1280927"/>
                  <a:gd name="connsiteY2" fmla="*/ 239976 h 1216889"/>
                  <a:gd name="connsiteX3" fmla="*/ 747462 w 1280927"/>
                  <a:gd name="connsiteY3" fmla="*/ 243527 h 1216889"/>
                  <a:gd name="connsiteX4" fmla="*/ 743942 w 1280927"/>
                  <a:gd name="connsiteY4" fmla="*/ 243087 h 1216889"/>
                  <a:gd name="connsiteX5" fmla="*/ 740869 w 1280927"/>
                  <a:gd name="connsiteY5" fmla="*/ 244157 h 1216889"/>
                  <a:gd name="connsiteX6" fmla="*/ 738782 w 1280927"/>
                  <a:gd name="connsiteY6" fmla="*/ 249633 h 1216889"/>
                  <a:gd name="connsiteX7" fmla="*/ 738630 w 1280927"/>
                  <a:gd name="connsiteY7" fmla="*/ 252272 h 1216889"/>
                  <a:gd name="connsiteX8" fmla="*/ 735389 w 1280927"/>
                  <a:gd name="connsiteY8" fmla="*/ 253084 h 1216889"/>
                  <a:gd name="connsiteX9" fmla="*/ 735105 w 1280927"/>
                  <a:gd name="connsiteY9" fmla="*/ 256416 h 1216889"/>
                  <a:gd name="connsiteX10" fmla="*/ 730846 w 1280927"/>
                  <a:gd name="connsiteY10" fmla="*/ 256536 h 1216889"/>
                  <a:gd name="connsiteX11" fmla="*/ 728085 w 1280927"/>
                  <a:gd name="connsiteY11" fmla="*/ 257515 h 1216889"/>
                  <a:gd name="connsiteX12" fmla="*/ 721590 w 1280927"/>
                  <a:gd name="connsiteY12" fmla="*/ 258224 h 1216889"/>
                  <a:gd name="connsiteX13" fmla="*/ 721126 w 1280927"/>
                  <a:gd name="connsiteY13" fmla="*/ 261473 h 1216889"/>
                  <a:gd name="connsiteX14" fmla="*/ 716192 w 1280927"/>
                  <a:gd name="connsiteY14" fmla="*/ 264090 h 1216889"/>
                  <a:gd name="connsiteX15" fmla="*/ 714537 w 1280927"/>
                  <a:gd name="connsiteY15" fmla="*/ 267496 h 1216889"/>
                  <a:gd name="connsiteX16" fmla="*/ 710236 w 1280927"/>
                  <a:gd name="connsiteY16" fmla="*/ 270355 h 1216889"/>
                  <a:gd name="connsiteX17" fmla="*/ 704505 w 1280927"/>
                  <a:gd name="connsiteY17" fmla="*/ 271918 h 1216889"/>
                  <a:gd name="connsiteX18" fmla="*/ 698906 w 1280927"/>
                  <a:gd name="connsiteY18" fmla="*/ 275594 h 1216889"/>
                  <a:gd name="connsiteX19" fmla="*/ 697497 w 1280927"/>
                  <a:gd name="connsiteY19" fmla="*/ 278896 h 1216889"/>
                  <a:gd name="connsiteX20" fmla="*/ 691179 w 1280927"/>
                  <a:gd name="connsiteY20" fmla="*/ 279547 h 1216889"/>
                  <a:gd name="connsiteX21" fmla="*/ 686681 w 1280927"/>
                  <a:gd name="connsiteY21" fmla="*/ 279278 h 1216889"/>
                  <a:gd name="connsiteX22" fmla="*/ 683443 w 1280927"/>
                  <a:gd name="connsiteY22" fmla="*/ 281128 h 1216889"/>
                  <a:gd name="connsiteX23" fmla="*/ 682684 w 1280927"/>
                  <a:gd name="connsiteY23" fmla="*/ 283509 h 1216889"/>
                  <a:gd name="connsiteX24" fmla="*/ 676977 w 1280927"/>
                  <a:gd name="connsiteY24" fmla="*/ 284472 h 1216889"/>
                  <a:gd name="connsiteX25" fmla="*/ 673206 w 1280927"/>
                  <a:gd name="connsiteY25" fmla="*/ 285899 h 1216889"/>
                  <a:gd name="connsiteX26" fmla="*/ 670549 w 1280927"/>
                  <a:gd name="connsiteY26" fmla="*/ 285115 h 1216889"/>
                  <a:gd name="connsiteX27" fmla="*/ 668343 w 1280927"/>
                  <a:gd name="connsiteY27" fmla="*/ 286011 h 1216889"/>
                  <a:gd name="connsiteX28" fmla="*/ 663138 w 1280927"/>
                  <a:gd name="connsiteY28" fmla="*/ 286023 h 1216889"/>
                  <a:gd name="connsiteX29" fmla="*/ 659034 w 1280927"/>
                  <a:gd name="connsiteY29" fmla="*/ 291744 h 1216889"/>
                  <a:gd name="connsiteX30" fmla="*/ 654108 w 1280927"/>
                  <a:gd name="connsiteY30" fmla="*/ 293640 h 1216889"/>
                  <a:gd name="connsiteX31" fmla="*/ 652379 w 1280927"/>
                  <a:gd name="connsiteY31" fmla="*/ 293333 h 1216889"/>
                  <a:gd name="connsiteX32" fmla="*/ 648620 w 1280927"/>
                  <a:gd name="connsiteY32" fmla="*/ 299784 h 1216889"/>
                  <a:gd name="connsiteX33" fmla="*/ 642265 w 1280927"/>
                  <a:gd name="connsiteY33" fmla="*/ 298514 h 1216889"/>
                  <a:gd name="connsiteX34" fmla="*/ 638264 w 1280927"/>
                  <a:gd name="connsiteY34" fmla="*/ 298564 h 1216889"/>
                  <a:gd name="connsiteX35" fmla="*/ 635413 w 1280927"/>
                  <a:gd name="connsiteY35" fmla="*/ 300107 h 1216889"/>
                  <a:gd name="connsiteX36" fmla="*/ 630422 w 1280927"/>
                  <a:gd name="connsiteY36" fmla="*/ 298734 h 1216889"/>
                  <a:gd name="connsiteX37" fmla="*/ 629173 w 1280927"/>
                  <a:gd name="connsiteY37" fmla="*/ 301244 h 1216889"/>
                  <a:gd name="connsiteX38" fmla="*/ 625480 w 1280927"/>
                  <a:gd name="connsiteY38" fmla="*/ 302775 h 1216889"/>
                  <a:gd name="connsiteX39" fmla="*/ 621171 w 1280927"/>
                  <a:gd name="connsiteY39" fmla="*/ 302360 h 1216889"/>
                  <a:gd name="connsiteX40" fmla="*/ 617174 w 1280927"/>
                  <a:gd name="connsiteY40" fmla="*/ 304758 h 1216889"/>
                  <a:gd name="connsiteX41" fmla="*/ 612322 w 1280927"/>
                  <a:gd name="connsiteY41" fmla="*/ 306434 h 1216889"/>
                  <a:gd name="connsiteX42" fmla="*/ 607902 w 1280927"/>
                  <a:gd name="connsiteY42" fmla="*/ 310379 h 1216889"/>
                  <a:gd name="connsiteX43" fmla="*/ 607898 w 1280927"/>
                  <a:gd name="connsiteY43" fmla="*/ 310570 h 1216889"/>
                  <a:gd name="connsiteX44" fmla="*/ 610749 w 1280927"/>
                  <a:gd name="connsiteY44" fmla="*/ 319543 h 1216889"/>
                  <a:gd name="connsiteX45" fmla="*/ 618131 w 1280927"/>
                  <a:gd name="connsiteY45" fmla="*/ 324579 h 1216889"/>
                  <a:gd name="connsiteX46" fmla="*/ 619051 w 1280927"/>
                  <a:gd name="connsiteY46" fmla="*/ 327105 h 1216889"/>
                  <a:gd name="connsiteX47" fmla="*/ 621873 w 1280927"/>
                  <a:gd name="connsiteY47" fmla="*/ 328313 h 1216889"/>
                  <a:gd name="connsiteX48" fmla="*/ 627690 w 1280927"/>
                  <a:gd name="connsiteY48" fmla="*/ 327599 h 1216889"/>
                  <a:gd name="connsiteX49" fmla="*/ 632698 w 1280927"/>
                  <a:gd name="connsiteY49" fmla="*/ 329955 h 1216889"/>
                  <a:gd name="connsiteX50" fmla="*/ 634558 w 1280927"/>
                  <a:gd name="connsiteY50" fmla="*/ 332876 h 1216889"/>
                  <a:gd name="connsiteX51" fmla="*/ 636699 w 1280927"/>
                  <a:gd name="connsiteY51" fmla="*/ 333361 h 1216889"/>
                  <a:gd name="connsiteX52" fmla="*/ 640047 w 1280927"/>
                  <a:gd name="connsiteY52" fmla="*/ 341998 h 1216889"/>
                  <a:gd name="connsiteX53" fmla="*/ 639677 w 1280927"/>
                  <a:gd name="connsiteY53" fmla="*/ 344276 h 1216889"/>
                  <a:gd name="connsiteX54" fmla="*/ 642442 w 1280927"/>
                  <a:gd name="connsiteY54" fmla="*/ 346487 h 1216889"/>
                  <a:gd name="connsiteX55" fmla="*/ 641472 w 1280927"/>
                  <a:gd name="connsiteY55" fmla="*/ 350407 h 1216889"/>
                  <a:gd name="connsiteX56" fmla="*/ 642504 w 1280927"/>
                  <a:gd name="connsiteY56" fmla="*/ 360899 h 1216889"/>
                  <a:gd name="connsiteX57" fmla="*/ 649471 w 1280927"/>
                  <a:gd name="connsiteY57" fmla="*/ 368606 h 1216889"/>
                  <a:gd name="connsiteX58" fmla="*/ 650054 w 1280927"/>
                  <a:gd name="connsiteY58" fmla="*/ 371635 h 1216889"/>
                  <a:gd name="connsiteX59" fmla="*/ 653184 w 1280927"/>
                  <a:gd name="connsiteY59" fmla="*/ 378210 h 1216889"/>
                  <a:gd name="connsiteX60" fmla="*/ 652223 w 1280927"/>
                  <a:gd name="connsiteY60" fmla="*/ 380650 h 1216889"/>
                  <a:gd name="connsiteX61" fmla="*/ 649668 w 1280927"/>
                  <a:gd name="connsiteY61" fmla="*/ 380786 h 1216889"/>
                  <a:gd name="connsiteX62" fmla="*/ 647359 w 1280927"/>
                  <a:gd name="connsiteY62" fmla="*/ 383711 h 1216889"/>
                  <a:gd name="connsiteX63" fmla="*/ 649951 w 1280927"/>
                  <a:gd name="connsiteY63" fmla="*/ 386258 h 1216889"/>
                  <a:gd name="connsiteX64" fmla="*/ 650317 w 1280927"/>
                  <a:gd name="connsiteY64" fmla="*/ 389789 h 1216889"/>
                  <a:gd name="connsiteX65" fmla="*/ 654593 w 1280927"/>
                  <a:gd name="connsiteY65" fmla="*/ 392585 h 1216889"/>
                  <a:gd name="connsiteX66" fmla="*/ 655452 w 1280927"/>
                  <a:gd name="connsiteY66" fmla="*/ 394431 h 1216889"/>
                  <a:gd name="connsiteX67" fmla="*/ 658898 w 1280927"/>
                  <a:gd name="connsiteY67" fmla="*/ 395800 h 1216889"/>
                  <a:gd name="connsiteX68" fmla="*/ 659408 w 1280927"/>
                  <a:gd name="connsiteY68" fmla="*/ 399662 h 1216889"/>
                  <a:gd name="connsiteX69" fmla="*/ 662892 w 1280927"/>
                  <a:gd name="connsiteY69" fmla="*/ 401329 h 1216889"/>
                  <a:gd name="connsiteX70" fmla="*/ 664181 w 1280927"/>
                  <a:gd name="connsiteY70" fmla="*/ 403582 h 1216889"/>
                  <a:gd name="connsiteX71" fmla="*/ 668655 w 1280927"/>
                  <a:gd name="connsiteY71" fmla="*/ 404910 h 1216889"/>
                  <a:gd name="connsiteX72" fmla="*/ 670491 w 1280927"/>
                  <a:gd name="connsiteY72" fmla="*/ 407880 h 1216889"/>
                  <a:gd name="connsiteX73" fmla="*/ 674632 w 1280927"/>
                  <a:gd name="connsiteY73" fmla="*/ 407702 h 1216889"/>
                  <a:gd name="connsiteX74" fmla="*/ 678325 w 1280927"/>
                  <a:gd name="connsiteY74" fmla="*/ 410468 h 1216889"/>
                  <a:gd name="connsiteX75" fmla="*/ 681081 w 1280927"/>
                  <a:gd name="connsiteY75" fmla="*/ 414799 h 1216889"/>
                  <a:gd name="connsiteX76" fmla="*/ 689219 w 1280927"/>
                  <a:gd name="connsiteY76" fmla="*/ 418525 h 1216889"/>
                  <a:gd name="connsiteX77" fmla="*/ 691922 w 1280927"/>
                  <a:gd name="connsiteY77" fmla="*/ 420251 h 1216889"/>
                  <a:gd name="connsiteX78" fmla="*/ 693582 w 1280927"/>
                  <a:gd name="connsiteY78" fmla="*/ 419238 h 1216889"/>
                  <a:gd name="connsiteX79" fmla="*/ 700332 w 1280927"/>
                  <a:gd name="connsiteY79" fmla="*/ 411514 h 1216889"/>
                  <a:gd name="connsiteX80" fmla="*/ 703433 w 1280927"/>
                  <a:gd name="connsiteY80" fmla="*/ 409801 h 1216889"/>
                  <a:gd name="connsiteX81" fmla="*/ 705503 w 1280927"/>
                  <a:gd name="connsiteY81" fmla="*/ 412045 h 1216889"/>
                  <a:gd name="connsiteX82" fmla="*/ 705183 w 1280927"/>
                  <a:gd name="connsiteY82" fmla="*/ 417284 h 1216889"/>
                  <a:gd name="connsiteX83" fmla="*/ 702837 w 1280927"/>
                  <a:gd name="connsiteY83" fmla="*/ 417135 h 1216889"/>
                  <a:gd name="connsiteX84" fmla="*/ 703388 w 1280927"/>
                  <a:gd name="connsiteY84" fmla="*/ 421956 h 1216889"/>
                  <a:gd name="connsiteX85" fmla="*/ 701153 w 1280927"/>
                  <a:gd name="connsiteY85" fmla="*/ 428713 h 1216889"/>
                  <a:gd name="connsiteX86" fmla="*/ 702895 w 1280927"/>
                  <a:gd name="connsiteY86" fmla="*/ 429580 h 1216889"/>
                  <a:gd name="connsiteX87" fmla="*/ 709381 w 1280927"/>
                  <a:gd name="connsiteY87" fmla="*/ 435791 h 1216889"/>
                  <a:gd name="connsiteX88" fmla="*/ 717478 w 1280927"/>
                  <a:gd name="connsiteY88" fmla="*/ 441827 h 1216889"/>
                  <a:gd name="connsiteX89" fmla="*/ 720395 w 1280927"/>
                  <a:gd name="connsiteY89" fmla="*/ 441793 h 1216889"/>
                  <a:gd name="connsiteX90" fmla="*/ 723196 w 1280927"/>
                  <a:gd name="connsiteY90" fmla="*/ 444287 h 1216889"/>
                  <a:gd name="connsiteX91" fmla="*/ 731839 w 1280927"/>
                  <a:gd name="connsiteY91" fmla="*/ 444942 h 1216889"/>
                  <a:gd name="connsiteX92" fmla="*/ 736855 w 1280927"/>
                  <a:gd name="connsiteY92" fmla="*/ 450057 h 1216889"/>
                  <a:gd name="connsiteX93" fmla="*/ 745527 w 1280927"/>
                  <a:gd name="connsiteY93" fmla="*/ 449074 h 1216889"/>
                  <a:gd name="connsiteX94" fmla="*/ 747290 w 1280927"/>
                  <a:gd name="connsiteY94" fmla="*/ 451015 h 1216889"/>
                  <a:gd name="connsiteX95" fmla="*/ 750157 w 1280927"/>
                  <a:gd name="connsiteY95" fmla="*/ 451659 h 1216889"/>
                  <a:gd name="connsiteX96" fmla="*/ 754421 w 1280927"/>
                  <a:gd name="connsiteY96" fmla="*/ 449493 h 1216889"/>
                  <a:gd name="connsiteX97" fmla="*/ 759741 w 1280927"/>
                  <a:gd name="connsiteY97" fmla="*/ 448780 h 1216889"/>
                  <a:gd name="connsiteX98" fmla="*/ 764371 w 1280927"/>
                  <a:gd name="connsiteY98" fmla="*/ 451849 h 1216889"/>
                  <a:gd name="connsiteX99" fmla="*/ 770713 w 1280927"/>
                  <a:gd name="connsiteY99" fmla="*/ 458719 h 1216889"/>
                  <a:gd name="connsiteX100" fmla="*/ 771650 w 1280927"/>
                  <a:gd name="connsiteY100" fmla="*/ 461142 h 1216889"/>
                  <a:gd name="connsiteX101" fmla="*/ 776949 w 1280927"/>
                  <a:gd name="connsiteY101" fmla="*/ 464083 h 1216889"/>
                  <a:gd name="connsiteX102" fmla="*/ 778218 w 1280927"/>
                  <a:gd name="connsiteY102" fmla="*/ 467269 h 1216889"/>
                  <a:gd name="connsiteX103" fmla="*/ 784426 w 1280927"/>
                  <a:gd name="connsiteY103" fmla="*/ 467912 h 1216889"/>
                  <a:gd name="connsiteX104" fmla="*/ 788020 w 1280927"/>
                  <a:gd name="connsiteY104" fmla="*/ 474031 h 1216889"/>
                  <a:gd name="connsiteX105" fmla="*/ 791339 w 1280927"/>
                  <a:gd name="connsiteY105" fmla="*/ 477130 h 1216889"/>
                  <a:gd name="connsiteX106" fmla="*/ 795259 w 1280927"/>
                  <a:gd name="connsiteY106" fmla="*/ 478242 h 1216889"/>
                  <a:gd name="connsiteX107" fmla="*/ 799666 w 1280927"/>
                  <a:gd name="connsiteY107" fmla="*/ 475520 h 1216889"/>
                  <a:gd name="connsiteX108" fmla="*/ 805031 w 1280927"/>
                  <a:gd name="connsiteY108" fmla="*/ 474525 h 1216889"/>
                  <a:gd name="connsiteX109" fmla="*/ 808503 w 1280927"/>
                  <a:gd name="connsiteY109" fmla="*/ 477607 h 1216889"/>
                  <a:gd name="connsiteX110" fmla="*/ 819323 w 1280927"/>
                  <a:gd name="connsiteY110" fmla="*/ 477665 h 1216889"/>
                  <a:gd name="connsiteX111" fmla="*/ 822342 w 1280927"/>
                  <a:gd name="connsiteY111" fmla="*/ 476255 h 1216889"/>
                  <a:gd name="connsiteX112" fmla="*/ 827966 w 1280927"/>
                  <a:gd name="connsiteY112" fmla="*/ 469775 h 1216889"/>
                  <a:gd name="connsiteX113" fmla="*/ 834929 w 1280927"/>
                  <a:gd name="connsiteY113" fmla="*/ 467771 h 1216889"/>
                  <a:gd name="connsiteX114" fmla="*/ 838947 w 1280927"/>
                  <a:gd name="connsiteY114" fmla="*/ 465224 h 1216889"/>
                  <a:gd name="connsiteX115" fmla="*/ 842907 w 1280927"/>
                  <a:gd name="connsiteY115" fmla="*/ 465012 h 1216889"/>
                  <a:gd name="connsiteX116" fmla="*/ 845166 w 1280927"/>
                  <a:gd name="connsiteY116" fmla="*/ 467883 h 1216889"/>
                  <a:gd name="connsiteX117" fmla="*/ 848317 w 1280927"/>
                  <a:gd name="connsiteY117" fmla="*/ 469775 h 1216889"/>
                  <a:gd name="connsiteX118" fmla="*/ 851312 w 1280927"/>
                  <a:gd name="connsiteY118" fmla="*/ 468862 h 1216889"/>
                  <a:gd name="connsiteX119" fmla="*/ 852663 w 1280927"/>
                  <a:gd name="connsiteY119" fmla="*/ 464768 h 1216889"/>
                  <a:gd name="connsiteX120" fmla="*/ 854606 w 1280927"/>
                  <a:gd name="connsiteY120" fmla="*/ 463905 h 1216889"/>
                  <a:gd name="connsiteX121" fmla="*/ 857120 w 1280927"/>
                  <a:gd name="connsiteY121" fmla="*/ 460320 h 1216889"/>
                  <a:gd name="connsiteX122" fmla="*/ 861808 w 1280927"/>
                  <a:gd name="connsiteY122" fmla="*/ 457068 h 1216889"/>
                  <a:gd name="connsiteX123" fmla="*/ 864852 w 1280927"/>
                  <a:gd name="connsiteY123" fmla="*/ 457599 h 1216889"/>
                  <a:gd name="connsiteX124" fmla="*/ 867152 w 1280927"/>
                  <a:gd name="connsiteY124" fmla="*/ 450530 h 1216889"/>
                  <a:gd name="connsiteX125" fmla="*/ 871761 w 1280927"/>
                  <a:gd name="connsiteY125" fmla="*/ 444258 h 1216889"/>
                  <a:gd name="connsiteX126" fmla="*/ 868126 w 1280927"/>
                  <a:gd name="connsiteY126" fmla="*/ 438437 h 1216889"/>
                  <a:gd name="connsiteX127" fmla="*/ 865501 w 1280927"/>
                  <a:gd name="connsiteY127" fmla="*/ 436405 h 1216889"/>
                  <a:gd name="connsiteX128" fmla="*/ 864305 w 1280927"/>
                  <a:gd name="connsiteY128" fmla="*/ 433003 h 1216889"/>
                  <a:gd name="connsiteX129" fmla="*/ 860608 w 1280927"/>
                  <a:gd name="connsiteY129" fmla="*/ 429091 h 1216889"/>
                  <a:gd name="connsiteX130" fmla="*/ 856476 w 1280927"/>
                  <a:gd name="connsiteY130" fmla="*/ 427432 h 1216889"/>
                  <a:gd name="connsiteX131" fmla="*/ 846928 w 1280927"/>
                  <a:gd name="connsiteY131" fmla="*/ 428224 h 1216889"/>
                  <a:gd name="connsiteX132" fmla="*/ 843975 w 1280927"/>
                  <a:gd name="connsiteY132" fmla="*/ 423130 h 1216889"/>
                  <a:gd name="connsiteX133" fmla="*/ 842315 w 1280927"/>
                  <a:gd name="connsiteY133" fmla="*/ 416177 h 1216889"/>
                  <a:gd name="connsiteX134" fmla="*/ 843063 w 1280927"/>
                  <a:gd name="connsiteY134" fmla="*/ 412310 h 1216889"/>
                  <a:gd name="connsiteX135" fmla="*/ 842393 w 1280927"/>
                  <a:gd name="connsiteY135" fmla="*/ 408307 h 1216889"/>
                  <a:gd name="connsiteX136" fmla="*/ 843494 w 1280927"/>
                  <a:gd name="connsiteY136" fmla="*/ 405241 h 1216889"/>
                  <a:gd name="connsiteX137" fmla="*/ 842007 w 1280927"/>
                  <a:gd name="connsiteY137" fmla="*/ 402060 h 1216889"/>
                  <a:gd name="connsiteX138" fmla="*/ 840873 w 1280927"/>
                  <a:gd name="connsiteY138" fmla="*/ 396455 h 1216889"/>
                  <a:gd name="connsiteX139" fmla="*/ 842767 w 1280927"/>
                  <a:gd name="connsiteY139" fmla="*/ 393518 h 1216889"/>
                  <a:gd name="connsiteX140" fmla="*/ 843001 w 1280927"/>
                  <a:gd name="connsiteY140" fmla="*/ 384781 h 1216889"/>
                  <a:gd name="connsiteX141" fmla="*/ 837981 w 1280927"/>
                  <a:gd name="connsiteY141" fmla="*/ 382678 h 1216889"/>
                  <a:gd name="connsiteX142" fmla="*/ 840179 w 1280927"/>
                  <a:gd name="connsiteY142" fmla="*/ 379782 h 1216889"/>
                  <a:gd name="connsiteX143" fmla="*/ 838803 w 1280927"/>
                  <a:gd name="connsiteY143" fmla="*/ 375941 h 1216889"/>
                  <a:gd name="connsiteX144" fmla="*/ 839049 w 1280927"/>
                  <a:gd name="connsiteY144" fmla="*/ 373452 h 1216889"/>
                  <a:gd name="connsiteX145" fmla="*/ 836646 w 1280927"/>
                  <a:gd name="connsiteY145" fmla="*/ 370017 h 1216889"/>
                  <a:gd name="connsiteX146" fmla="*/ 832826 w 1280927"/>
                  <a:gd name="connsiteY146" fmla="*/ 369519 h 1216889"/>
                  <a:gd name="connsiteX147" fmla="*/ 830793 w 1280927"/>
                  <a:gd name="connsiteY147" fmla="*/ 373083 h 1216889"/>
                  <a:gd name="connsiteX148" fmla="*/ 827518 w 1280927"/>
                  <a:gd name="connsiteY148" fmla="*/ 371361 h 1216889"/>
                  <a:gd name="connsiteX149" fmla="*/ 825933 w 1280927"/>
                  <a:gd name="connsiteY149" fmla="*/ 367648 h 1216889"/>
                  <a:gd name="connsiteX150" fmla="*/ 829153 w 1280927"/>
                  <a:gd name="connsiteY150" fmla="*/ 365014 h 1216889"/>
                  <a:gd name="connsiteX151" fmla="*/ 838314 w 1280927"/>
                  <a:gd name="connsiteY151" fmla="*/ 366669 h 1216889"/>
                  <a:gd name="connsiteX152" fmla="*/ 842492 w 1280927"/>
                  <a:gd name="connsiteY152" fmla="*/ 361874 h 1216889"/>
                  <a:gd name="connsiteX153" fmla="*/ 845458 w 1280927"/>
                  <a:gd name="connsiteY153" fmla="*/ 362268 h 1216889"/>
                  <a:gd name="connsiteX154" fmla="*/ 849360 w 1280927"/>
                  <a:gd name="connsiteY154" fmla="*/ 360173 h 1216889"/>
                  <a:gd name="connsiteX155" fmla="*/ 853210 w 1280927"/>
                  <a:gd name="connsiteY155" fmla="*/ 360534 h 1216889"/>
                  <a:gd name="connsiteX156" fmla="*/ 855769 w 1280927"/>
                  <a:gd name="connsiteY156" fmla="*/ 361919 h 1216889"/>
                  <a:gd name="connsiteX157" fmla="*/ 857671 w 1280927"/>
                  <a:gd name="connsiteY157" fmla="*/ 359152 h 1216889"/>
                  <a:gd name="connsiteX158" fmla="*/ 860727 w 1280927"/>
                  <a:gd name="connsiteY158" fmla="*/ 357157 h 1216889"/>
                  <a:gd name="connsiteX159" fmla="*/ 863936 w 1280927"/>
                  <a:gd name="connsiteY159" fmla="*/ 350241 h 1216889"/>
                  <a:gd name="connsiteX160" fmla="*/ 866408 w 1280927"/>
                  <a:gd name="connsiteY160" fmla="*/ 347142 h 1216889"/>
                  <a:gd name="connsiteX161" fmla="*/ 869818 w 1280927"/>
                  <a:gd name="connsiteY161" fmla="*/ 347545 h 1216889"/>
                  <a:gd name="connsiteX162" fmla="*/ 871967 w 1280927"/>
                  <a:gd name="connsiteY162" fmla="*/ 350034 h 1216889"/>
                  <a:gd name="connsiteX163" fmla="*/ 873840 w 1280927"/>
                  <a:gd name="connsiteY163" fmla="*/ 349996 h 1216889"/>
                  <a:gd name="connsiteX164" fmla="*/ 877784 w 1280927"/>
                  <a:gd name="connsiteY164" fmla="*/ 352000 h 1216889"/>
                  <a:gd name="connsiteX165" fmla="*/ 879846 w 1280927"/>
                  <a:gd name="connsiteY165" fmla="*/ 351826 h 1216889"/>
                  <a:gd name="connsiteX166" fmla="*/ 885116 w 1280927"/>
                  <a:gd name="connsiteY166" fmla="*/ 353859 h 1216889"/>
                  <a:gd name="connsiteX167" fmla="*/ 889499 w 1280927"/>
                  <a:gd name="connsiteY167" fmla="*/ 350872 h 1216889"/>
                  <a:gd name="connsiteX168" fmla="*/ 892013 w 1280927"/>
                  <a:gd name="connsiteY168" fmla="*/ 355725 h 1216889"/>
                  <a:gd name="connsiteX169" fmla="*/ 896146 w 1280927"/>
                  <a:gd name="connsiteY169" fmla="*/ 361496 h 1216889"/>
                  <a:gd name="connsiteX170" fmla="*/ 897629 w 1280927"/>
                  <a:gd name="connsiteY170" fmla="*/ 362239 h 1216889"/>
                  <a:gd name="connsiteX171" fmla="*/ 901754 w 1280927"/>
                  <a:gd name="connsiteY171" fmla="*/ 360924 h 1216889"/>
                  <a:gd name="connsiteX172" fmla="*/ 904863 w 1280927"/>
                  <a:gd name="connsiteY172" fmla="*/ 361546 h 1216889"/>
                  <a:gd name="connsiteX173" fmla="*/ 906494 w 1280927"/>
                  <a:gd name="connsiteY173" fmla="*/ 359360 h 1216889"/>
                  <a:gd name="connsiteX174" fmla="*/ 910294 w 1280927"/>
                  <a:gd name="connsiteY174" fmla="*/ 358132 h 1216889"/>
                  <a:gd name="connsiteX175" fmla="*/ 909929 w 1280927"/>
                  <a:gd name="connsiteY175" fmla="*/ 351527 h 1216889"/>
                  <a:gd name="connsiteX176" fmla="*/ 912196 w 1280927"/>
                  <a:gd name="connsiteY176" fmla="*/ 348561 h 1216889"/>
                  <a:gd name="connsiteX177" fmla="*/ 909962 w 1280927"/>
                  <a:gd name="connsiteY177" fmla="*/ 347449 h 1216889"/>
                  <a:gd name="connsiteX178" fmla="*/ 908996 w 1280927"/>
                  <a:gd name="connsiteY178" fmla="*/ 344616 h 1216889"/>
                  <a:gd name="connsiteX179" fmla="*/ 903894 w 1280927"/>
                  <a:gd name="connsiteY179" fmla="*/ 340633 h 1216889"/>
                  <a:gd name="connsiteX180" fmla="*/ 904580 w 1280927"/>
                  <a:gd name="connsiteY180" fmla="*/ 334739 h 1216889"/>
                  <a:gd name="connsiteX181" fmla="*/ 907320 w 1280927"/>
                  <a:gd name="connsiteY181" fmla="*/ 336626 h 1216889"/>
                  <a:gd name="connsiteX182" fmla="*/ 912200 w 1280927"/>
                  <a:gd name="connsiteY182" fmla="*/ 338601 h 1216889"/>
                  <a:gd name="connsiteX183" fmla="*/ 918173 w 1280927"/>
                  <a:gd name="connsiteY183" fmla="*/ 343550 h 1216889"/>
                  <a:gd name="connsiteX184" fmla="*/ 922712 w 1280927"/>
                  <a:gd name="connsiteY184" fmla="*/ 337198 h 1216889"/>
                  <a:gd name="connsiteX185" fmla="*/ 920901 w 1280927"/>
                  <a:gd name="connsiteY185" fmla="*/ 333000 h 1216889"/>
                  <a:gd name="connsiteX186" fmla="*/ 923481 w 1280927"/>
                  <a:gd name="connsiteY186" fmla="*/ 328877 h 1216889"/>
                  <a:gd name="connsiteX187" fmla="*/ 923501 w 1280927"/>
                  <a:gd name="connsiteY187" fmla="*/ 325438 h 1216889"/>
                  <a:gd name="connsiteX188" fmla="*/ 920938 w 1280927"/>
                  <a:gd name="connsiteY188" fmla="*/ 320738 h 1216889"/>
                  <a:gd name="connsiteX189" fmla="*/ 918473 w 1280927"/>
                  <a:gd name="connsiteY189" fmla="*/ 319236 h 1216889"/>
                  <a:gd name="connsiteX190" fmla="*/ 920186 w 1280927"/>
                  <a:gd name="connsiteY190" fmla="*/ 315594 h 1216889"/>
                  <a:gd name="connsiteX191" fmla="*/ 926089 w 1280927"/>
                  <a:gd name="connsiteY191" fmla="*/ 316684 h 1216889"/>
                  <a:gd name="connsiteX192" fmla="*/ 927051 w 1280927"/>
                  <a:gd name="connsiteY192" fmla="*/ 318477 h 1216889"/>
                  <a:gd name="connsiteX193" fmla="*/ 932440 w 1280927"/>
                  <a:gd name="connsiteY193" fmla="*/ 321538 h 1216889"/>
                  <a:gd name="connsiteX194" fmla="*/ 941252 w 1280927"/>
                  <a:gd name="connsiteY194" fmla="*/ 318265 h 1216889"/>
                  <a:gd name="connsiteX195" fmla="*/ 944431 w 1280927"/>
                  <a:gd name="connsiteY195" fmla="*/ 319057 h 1216889"/>
                  <a:gd name="connsiteX196" fmla="*/ 949057 w 1280927"/>
                  <a:gd name="connsiteY196" fmla="*/ 318099 h 1216889"/>
                  <a:gd name="connsiteX197" fmla="*/ 952635 w 1280927"/>
                  <a:gd name="connsiteY197" fmla="*/ 315722 h 1216889"/>
                  <a:gd name="connsiteX198" fmla="*/ 960374 w 1280927"/>
                  <a:gd name="connsiteY198" fmla="*/ 315535 h 1216889"/>
                  <a:gd name="connsiteX199" fmla="*/ 959639 w 1280927"/>
                  <a:gd name="connsiteY199" fmla="*/ 318277 h 1216889"/>
                  <a:gd name="connsiteX200" fmla="*/ 954788 w 1280927"/>
                  <a:gd name="connsiteY200" fmla="*/ 322546 h 1216889"/>
                  <a:gd name="connsiteX201" fmla="*/ 952795 w 1280927"/>
                  <a:gd name="connsiteY201" fmla="*/ 322401 h 1216889"/>
                  <a:gd name="connsiteX202" fmla="*/ 952421 w 1280927"/>
                  <a:gd name="connsiteY202" fmla="*/ 326388 h 1216889"/>
                  <a:gd name="connsiteX203" fmla="*/ 948987 w 1280927"/>
                  <a:gd name="connsiteY203" fmla="*/ 328699 h 1216889"/>
                  <a:gd name="connsiteX204" fmla="*/ 947841 w 1280927"/>
                  <a:gd name="connsiteY204" fmla="*/ 333652 h 1216889"/>
                  <a:gd name="connsiteX205" fmla="*/ 949028 w 1280927"/>
                  <a:gd name="connsiteY205" fmla="*/ 338256 h 1216889"/>
                  <a:gd name="connsiteX206" fmla="*/ 951374 w 1280927"/>
                  <a:gd name="connsiteY206" fmla="*/ 342197 h 1216889"/>
                  <a:gd name="connsiteX207" fmla="*/ 953986 w 1280927"/>
                  <a:gd name="connsiteY207" fmla="*/ 344043 h 1216889"/>
                  <a:gd name="connsiteX208" fmla="*/ 959039 w 1280927"/>
                  <a:gd name="connsiteY208" fmla="*/ 343442 h 1216889"/>
                  <a:gd name="connsiteX209" fmla="*/ 959466 w 1280927"/>
                  <a:gd name="connsiteY209" fmla="*/ 341862 h 1216889"/>
                  <a:gd name="connsiteX210" fmla="*/ 964331 w 1280927"/>
                  <a:gd name="connsiteY210" fmla="*/ 341011 h 1216889"/>
                  <a:gd name="connsiteX211" fmla="*/ 966380 w 1280927"/>
                  <a:gd name="connsiteY211" fmla="*/ 338273 h 1216889"/>
                  <a:gd name="connsiteX212" fmla="*/ 964449 w 1280927"/>
                  <a:gd name="connsiteY212" fmla="*/ 332635 h 1216889"/>
                  <a:gd name="connsiteX213" fmla="*/ 967592 w 1280927"/>
                  <a:gd name="connsiteY213" fmla="*/ 331627 h 1216889"/>
                  <a:gd name="connsiteX214" fmla="*/ 973729 w 1280927"/>
                  <a:gd name="connsiteY214" fmla="*/ 333112 h 1216889"/>
                  <a:gd name="connsiteX215" fmla="*/ 974333 w 1280927"/>
                  <a:gd name="connsiteY215" fmla="*/ 330652 h 1216889"/>
                  <a:gd name="connsiteX216" fmla="*/ 983802 w 1280927"/>
                  <a:gd name="connsiteY216" fmla="*/ 331005 h 1216889"/>
                  <a:gd name="connsiteX217" fmla="*/ 988037 w 1280927"/>
                  <a:gd name="connsiteY217" fmla="*/ 329441 h 1216889"/>
                  <a:gd name="connsiteX218" fmla="*/ 989837 w 1280927"/>
                  <a:gd name="connsiteY218" fmla="*/ 331436 h 1216889"/>
                  <a:gd name="connsiteX219" fmla="*/ 995177 w 1280927"/>
                  <a:gd name="connsiteY219" fmla="*/ 332801 h 1216889"/>
                  <a:gd name="connsiteX220" fmla="*/ 1000439 w 1280927"/>
                  <a:gd name="connsiteY220" fmla="*/ 332673 h 1216889"/>
                  <a:gd name="connsiteX221" fmla="*/ 1007168 w 1280927"/>
                  <a:gd name="connsiteY221" fmla="*/ 334535 h 1216889"/>
                  <a:gd name="connsiteX222" fmla="*/ 1013224 w 1280927"/>
                  <a:gd name="connsiteY222" fmla="*/ 337132 h 1216889"/>
                  <a:gd name="connsiteX223" fmla="*/ 1021279 w 1280927"/>
                  <a:gd name="connsiteY223" fmla="*/ 337526 h 1216889"/>
                  <a:gd name="connsiteX224" fmla="*/ 1024401 w 1280927"/>
                  <a:gd name="connsiteY224" fmla="*/ 335186 h 1216889"/>
                  <a:gd name="connsiteX225" fmla="*/ 1024804 w 1280927"/>
                  <a:gd name="connsiteY225" fmla="*/ 338049 h 1216889"/>
                  <a:gd name="connsiteX226" fmla="*/ 1027326 w 1280927"/>
                  <a:gd name="connsiteY226" fmla="*/ 338211 h 1216889"/>
                  <a:gd name="connsiteX227" fmla="*/ 1029072 w 1280927"/>
                  <a:gd name="connsiteY227" fmla="*/ 340264 h 1216889"/>
                  <a:gd name="connsiteX228" fmla="*/ 1035205 w 1280927"/>
                  <a:gd name="connsiteY228" fmla="*/ 340227 h 1216889"/>
                  <a:gd name="connsiteX229" fmla="*/ 1036967 w 1280927"/>
                  <a:gd name="connsiteY229" fmla="*/ 336191 h 1216889"/>
                  <a:gd name="connsiteX230" fmla="*/ 1040496 w 1280927"/>
                  <a:gd name="connsiteY230" fmla="*/ 338920 h 1216889"/>
                  <a:gd name="connsiteX231" fmla="*/ 1044399 w 1280927"/>
                  <a:gd name="connsiteY231" fmla="*/ 335813 h 1216889"/>
                  <a:gd name="connsiteX232" fmla="*/ 1046218 w 1280927"/>
                  <a:gd name="connsiteY232" fmla="*/ 336838 h 1216889"/>
                  <a:gd name="connsiteX233" fmla="*/ 1048396 w 1280927"/>
                  <a:gd name="connsiteY233" fmla="*/ 335448 h 1216889"/>
                  <a:gd name="connsiteX234" fmla="*/ 1050914 w 1280927"/>
                  <a:gd name="connsiteY234" fmla="*/ 336444 h 1216889"/>
                  <a:gd name="connsiteX235" fmla="*/ 1051768 w 1280927"/>
                  <a:gd name="connsiteY235" fmla="*/ 339273 h 1216889"/>
                  <a:gd name="connsiteX236" fmla="*/ 1054311 w 1280927"/>
                  <a:gd name="connsiteY236" fmla="*/ 340231 h 1216889"/>
                  <a:gd name="connsiteX237" fmla="*/ 1060839 w 1280927"/>
                  <a:gd name="connsiteY237" fmla="*/ 338314 h 1216889"/>
                  <a:gd name="connsiteX238" fmla="*/ 1066639 w 1280927"/>
                  <a:gd name="connsiteY238" fmla="*/ 341310 h 1216889"/>
                  <a:gd name="connsiteX239" fmla="*/ 1070308 w 1280927"/>
                  <a:gd name="connsiteY239" fmla="*/ 341160 h 1216889"/>
                  <a:gd name="connsiteX240" fmla="*/ 1072263 w 1280927"/>
                  <a:gd name="connsiteY240" fmla="*/ 342729 h 1216889"/>
                  <a:gd name="connsiteX241" fmla="*/ 1073389 w 1280927"/>
                  <a:gd name="connsiteY241" fmla="*/ 346383 h 1216889"/>
                  <a:gd name="connsiteX242" fmla="*/ 1077374 w 1280927"/>
                  <a:gd name="connsiteY242" fmla="*/ 345396 h 1216889"/>
                  <a:gd name="connsiteX243" fmla="*/ 1082114 w 1280927"/>
                  <a:gd name="connsiteY243" fmla="*/ 345301 h 1216889"/>
                  <a:gd name="connsiteX244" fmla="*/ 1085721 w 1280927"/>
                  <a:gd name="connsiteY244" fmla="*/ 346599 h 1216889"/>
                  <a:gd name="connsiteX245" fmla="*/ 1092232 w 1280927"/>
                  <a:gd name="connsiteY245" fmla="*/ 344438 h 1216889"/>
                  <a:gd name="connsiteX246" fmla="*/ 1098682 w 1280927"/>
                  <a:gd name="connsiteY246" fmla="*/ 339534 h 1216889"/>
                  <a:gd name="connsiteX247" fmla="*/ 1098838 w 1280927"/>
                  <a:gd name="connsiteY247" fmla="*/ 337535 h 1216889"/>
                  <a:gd name="connsiteX248" fmla="*/ 1105205 w 1280927"/>
                  <a:gd name="connsiteY248" fmla="*/ 338240 h 1216889"/>
                  <a:gd name="connsiteX249" fmla="*/ 1109066 w 1280927"/>
                  <a:gd name="connsiteY249" fmla="*/ 339331 h 1216889"/>
                  <a:gd name="connsiteX250" fmla="*/ 1111638 w 1280927"/>
                  <a:gd name="connsiteY250" fmla="*/ 337742 h 1216889"/>
                  <a:gd name="connsiteX251" fmla="*/ 1117426 w 1280927"/>
                  <a:gd name="connsiteY251" fmla="*/ 337277 h 1216889"/>
                  <a:gd name="connsiteX252" fmla="*/ 1118272 w 1280927"/>
                  <a:gd name="connsiteY252" fmla="*/ 333341 h 1216889"/>
                  <a:gd name="connsiteX253" fmla="*/ 1119912 w 1280927"/>
                  <a:gd name="connsiteY253" fmla="*/ 331677 h 1216889"/>
                  <a:gd name="connsiteX254" fmla="*/ 1124213 w 1280927"/>
                  <a:gd name="connsiteY254" fmla="*/ 330988 h 1216889"/>
                  <a:gd name="connsiteX255" fmla="*/ 1128238 w 1280927"/>
                  <a:gd name="connsiteY255" fmla="*/ 329242 h 1216889"/>
                  <a:gd name="connsiteX256" fmla="*/ 1130091 w 1280927"/>
                  <a:gd name="connsiteY256" fmla="*/ 327184 h 1216889"/>
                  <a:gd name="connsiteX257" fmla="*/ 1133201 w 1280927"/>
                  <a:gd name="connsiteY257" fmla="*/ 326047 h 1216889"/>
                  <a:gd name="connsiteX258" fmla="*/ 1136787 w 1280927"/>
                  <a:gd name="connsiteY258" fmla="*/ 326902 h 1216889"/>
                  <a:gd name="connsiteX259" fmla="*/ 1138114 w 1280927"/>
                  <a:gd name="connsiteY259" fmla="*/ 328487 h 1216889"/>
                  <a:gd name="connsiteX260" fmla="*/ 1133509 w 1280927"/>
                  <a:gd name="connsiteY260" fmla="*/ 337846 h 1216889"/>
                  <a:gd name="connsiteX261" fmla="*/ 1130765 w 1280927"/>
                  <a:gd name="connsiteY261" fmla="*/ 341210 h 1216889"/>
                  <a:gd name="connsiteX262" fmla="*/ 1128353 w 1280927"/>
                  <a:gd name="connsiteY262" fmla="*/ 343164 h 1216889"/>
                  <a:gd name="connsiteX263" fmla="*/ 1127713 w 1280927"/>
                  <a:gd name="connsiteY263" fmla="*/ 350656 h 1216889"/>
                  <a:gd name="connsiteX264" fmla="*/ 1120893 w 1280927"/>
                  <a:gd name="connsiteY264" fmla="*/ 353187 h 1216889"/>
                  <a:gd name="connsiteX265" fmla="*/ 1119312 w 1280927"/>
                  <a:gd name="connsiteY265" fmla="*/ 357704 h 1216889"/>
                  <a:gd name="connsiteX266" fmla="*/ 1123872 w 1280927"/>
                  <a:gd name="connsiteY266" fmla="*/ 360280 h 1216889"/>
                  <a:gd name="connsiteX267" fmla="*/ 1128563 w 1280927"/>
                  <a:gd name="connsiteY267" fmla="*/ 357982 h 1216889"/>
                  <a:gd name="connsiteX268" fmla="*/ 1131981 w 1280927"/>
                  <a:gd name="connsiteY268" fmla="*/ 358733 h 1216889"/>
                  <a:gd name="connsiteX269" fmla="*/ 1137978 w 1280927"/>
                  <a:gd name="connsiteY269" fmla="*/ 368665 h 1216889"/>
                  <a:gd name="connsiteX270" fmla="*/ 1136068 w 1280927"/>
                  <a:gd name="connsiteY270" fmla="*/ 372651 h 1216889"/>
                  <a:gd name="connsiteX271" fmla="*/ 1132621 w 1280927"/>
                  <a:gd name="connsiteY271" fmla="*/ 373916 h 1216889"/>
                  <a:gd name="connsiteX272" fmla="*/ 1132116 w 1280927"/>
                  <a:gd name="connsiteY272" fmla="*/ 375476 h 1216889"/>
                  <a:gd name="connsiteX273" fmla="*/ 1127577 w 1280927"/>
                  <a:gd name="connsiteY273" fmla="*/ 377800 h 1216889"/>
                  <a:gd name="connsiteX274" fmla="*/ 1125461 w 1280927"/>
                  <a:gd name="connsiteY274" fmla="*/ 380438 h 1216889"/>
                  <a:gd name="connsiteX275" fmla="*/ 1123905 w 1280927"/>
                  <a:gd name="connsiteY275" fmla="*/ 385254 h 1216889"/>
                  <a:gd name="connsiteX276" fmla="*/ 1126037 w 1280927"/>
                  <a:gd name="connsiteY276" fmla="*/ 389042 h 1216889"/>
                  <a:gd name="connsiteX277" fmla="*/ 1125852 w 1280927"/>
                  <a:gd name="connsiteY277" fmla="*/ 394551 h 1216889"/>
                  <a:gd name="connsiteX278" fmla="*/ 1121937 w 1280927"/>
                  <a:gd name="connsiteY278" fmla="*/ 395733 h 1216889"/>
                  <a:gd name="connsiteX279" fmla="*/ 1116802 w 1280927"/>
                  <a:gd name="connsiteY279" fmla="*/ 404519 h 1216889"/>
                  <a:gd name="connsiteX280" fmla="*/ 1116831 w 1280927"/>
                  <a:gd name="connsiteY280" fmla="*/ 412804 h 1216889"/>
                  <a:gd name="connsiteX281" fmla="*/ 1121230 w 1280927"/>
                  <a:gd name="connsiteY281" fmla="*/ 420686 h 1216889"/>
                  <a:gd name="connsiteX282" fmla="*/ 1118593 w 1280927"/>
                  <a:gd name="connsiteY282" fmla="*/ 427149 h 1216889"/>
                  <a:gd name="connsiteX283" fmla="*/ 1118938 w 1280927"/>
                  <a:gd name="connsiteY283" fmla="*/ 429946 h 1216889"/>
                  <a:gd name="connsiteX284" fmla="*/ 1120926 w 1280927"/>
                  <a:gd name="connsiteY284" fmla="*/ 431231 h 1216889"/>
                  <a:gd name="connsiteX285" fmla="*/ 1126562 w 1280927"/>
                  <a:gd name="connsiteY285" fmla="*/ 430551 h 1216889"/>
                  <a:gd name="connsiteX286" fmla="*/ 1136602 w 1280927"/>
                  <a:gd name="connsiteY286" fmla="*/ 438757 h 1216889"/>
                  <a:gd name="connsiteX287" fmla="*/ 1141844 w 1280927"/>
                  <a:gd name="connsiteY287" fmla="*/ 440993 h 1216889"/>
                  <a:gd name="connsiteX288" fmla="*/ 1141326 w 1280927"/>
                  <a:gd name="connsiteY288" fmla="*/ 444979 h 1216889"/>
                  <a:gd name="connsiteX289" fmla="*/ 1144921 w 1280927"/>
                  <a:gd name="connsiteY289" fmla="*/ 449879 h 1216889"/>
                  <a:gd name="connsiteX290" fmla="*/ 1147718 w 1280927"/>
                  <a:gd name="connsiteY290" fmla="*/ 455994 h 1216889"/>
                  <a:gd name="connsiteX291" fmla="*/ 1145894 w 1280927"/>
                  <a:gd name="connsiteY291" fmla="*/ 462287 h 1216889"/>
                  <a:gd name="connsiteX292" fmla="*/ 1147579 w 1280927"/>
                  <a:gd name="connsiteY292" fmla="*/ 473483 h 1216889"/>
                  <a:gd name="connsiteX293" fmla="*/ 1144416 w 1280927"/>
                  <a:gd name="connsiteY293" fmla="*/ 478860 h 1216889"/>
                  <a:gd name="connsiteX294" fmla="*/ 1143060 w 1280927"/>
                  <a:gd name="connsiteY294" fmla="*/ 488795 h 1216889"/>
                  <a:gd name="connsiteX295" fmla="*/ 1145323 w 1280927"/>
                  <a:gd name="connsiteY295" fmla="*/ 489969 h 1216889"/>
                  <a:gd name="connsiteX296" fmla="*/ 1145167 w 1280927"/>
                  <a:gd name="connsiteY296" fmla="*/ 493525 h 1216889"/>
                  <a:gd name="connsiteX297" fmla="*/ 1142974 w 1280927"/>
                  <a:gd name="connsiteY297" fmla="*/ 495022 h 1216889"/>
                  <a:gd name="connsiteX298" fmla="*/ 1143142 w 1280927"/>
                  <a:gd name="connsiteY298" fmla="*/ 498963 h 1216889"/>
                  <a:gd name="connsiteX299" fmla="*/ 1146346 w 1280927"/>
                  <a:gd name="connsiteY299" fmla="*/ 503601 h 1216889"/>
                  <a:gd name="connsiteX300" fmla="*/ 1148683 w 1280927"/>
                  <a:gd name="connsiteY300" fmla="*/ 508903 h 1216889"/>
                  <a:gd name="connsiteX301" fmla="*/ 1153153 w 1280927"/>
                  <a:gd name="connsiteY301" fmla="*/ 515657 h 1216889"/>
                  <a:gd name="connsiteX302" fmla="*/ 1166866 w 1280927"/>
                  <a:gd name="connsiteY302" fmla="*/ 530558 h 1216889"/>
                  <a:gd name="connsiteX303" fmla="*/ 1175513 w 1280927"/>
                  <a:gd name="connsiteY303" fmla="*/ 537432 h 1216889"/>
                  <a:gd name="connsiteX304" fmla="*/ 1180566 w 1280927"/>
                  <a:gd name="connsiteY304" fmla="*/ 538568 h 1216889"/>
                  <a:gd name="connsiteX305" fmla="*/ 1180032 w 1280927"/>
                  <a:gd name="connsiteY305" fmla="*/ 536337 h 1216889"/>
                  <a:gd name="connsiteX306" fmla="*/ 1184394 w 1280927"/>
                  <a:gd name="connsiteY306" fmla="*/ 535096 h 1216889"/>
                  <a:gd name="connsiteX307" fmla="*/ 1191218 w 1280927"/>
                  <a:gd name="connsiteY307" fmla="*/ 534806 h 1216889"/>
                  <a:gd name="connsiteX308" fmla="*/ 1195991 w 1280927"/>
                  <a:gd name="connsiteY308" fmla="*/ 533599 h 1216889"/>
                  <a:gd name="connsiteX309" fmla="*/ 1199840 w 1280927"/>
                  <a:gd name="connsiteY309" fmla="*/ 533524 h 1216889"/>
                  <a:gd name="connsiteX310" fmla="*/ 1206857 w 1280927"/>
                  <a:gd name="connsiteY310" fmla="*/ 530189 h 1216889"/>
                  <a:gd name="connsiteX311" fmla="*/ 1210517 w 1280927"/>
                  <a:gd name="connsiteY311" fmla="*/ 531640 h 1216889"/>
                  <a:gd name="connsiteX312" fmla="*/ 1214005 w 1280927"/>
                  <a:gd name="connsiteY312" fmla="*/ 530574 h 1216889"/>
                  <a:gd name="connsiteX313" fmla="*/ 1215812 w 1280927"/>
                  <a:gd name="connsiteY313" fmla="*/ 528571 h 1216889"/>
                  <a:gd name="connsiteX314" fmla="*/ 1222372 w 1280927"/>
                  <a:gd name="connsiteY314" fmla="*/ 526430 h 1216889"/>
                  <a:gd name="connsiteX315" fmla="*/ 1229866 w 1280927"/>
                  <a:gd name="connsiteY315" fmla="*/ 526272 h 1216889"/>
                  <a:gd name="connsiteX316" fmla="*/ 1238964 w 1280927"/>
                  <a:gd name="connsiteY316" fmla="*/ 529504 h 1216889"/>
                  <a:gd name="connsiteX317" fmla="*/ 1251662 w 1280927"/>
                  <a:gd name="connsiteY317" fmla="*/ 536901 h 1216889"/>
                  <a:gd name="connsiteX318" fmla="*/ 1255471 w 1280927"/>
                  <a:gd name="connsiteY318" fmla="*/ 545779 h 1216889"/>
                  <a:gd name="connsiteX319" fmla="*/ 1254020 w 1280927"/>
                  <a:gd name="connsiteY319" fmla="*/ 548699 h 1216889"/>
                  <a:gd name="connsiteX320" fmla="*/ 1257105 w 1280927"/>
                  <a:gd name="connsiteY320" fmla="*/ 550010 h 1216889"/>
                  <a:gd name="connsiteX321" fmla="*/ 1258395 w 1280927"/>
                  <a:gd name="connsiteY321" fmla="*/ 546637 h 1216889"/>
                  <a:gd name="connsiteX322" fmla="*/ 1264529 w 1280927"/>
                  <a:gd name="connsiteY322" fmla="*/ 539950 h 1216889"/>
                  <a:gd name="connsiteX323" fmla="*/ 1267507 w 1280927"/>
                  <a:gd name="connsiteY323" fmla="*/ 539593 h 1216889"/>
                  <a:gd name="connsiteX324" fmla="*/ 1272354 w 1280927"/>
                  <a:gd name="connsiteY324" fmla="*/ 548890 h 1216889"/>
                  <a:gd name="connsiteX325" fmla="*/ 1275472 w 1280927"/>
                  <a:gd name="connsiteY325" fmla="*/ 549201 h 1216889"/>
                  <a:gd name="connsiteX326" fmla="*/ 1278167 w 1280927"/>
                  <a:gd name="connsiteY326" fmla="*/ 547334 h 1216889"/>
                  <a:gd name="connsiteX327" fmla="*/ 1279133 w 1280927"/>
                  <a:gd name="connsiteY327" fmla="*/ 549371 h 1216889"/>
                  <a:gd name="connsiteX328" fmla="*/ 1278414 w 1280927"/>
                  <a:gd name="connsiteY328" fmla="*/ 552321 h 1216889"/>
                  <a:gd name="connsiteX329" fmla="*/ 1280928 w 1280927"/>
                  <a:gd name="connsiteY329" fmla="*/ 556179 h 1216889"/>
                  <a:gd name="connsiteX330" fmla="*/ 1279289 w 1280927"/>
                  <a:gd name="connsiteY330" fmla="*/ 562509 h 1216889"/>
                  <a:gd name="connsiteX331" fmla="*/ 1278689 w 1280927"/>
                  <a:gd name="connsiteY331" fmla="*/ 568865 h 1216889"/>
                  <a:gd name="connsiteX332" fmla="*/ 1279909 w 1280927"/>
                  <a:gd name="connsiteY332" fmla="*/ 571121 h 1216889"/>
                  <a:gd name="connsiteX333" fmla="*/ 1278467 w 1280927"/>
                  <a:gd name="connsiteY333" fmla="*/ 574573 h 1216889"/>
                  <a:gd name="connsiteX334" fmla="*/ 1275665 w 1280927"/>
                  <a:gd name="connsiteY334" fmla="*/ 573723 h 1216889"/>
                  <a:gd name="connsiteX335" fmla="*/ 1263477 w 1280927"/>
                  <a:gd name="connsiteY335" fmla="*/ 576212 h 1216889"/>
                  <a:gd name="connsiteX336" fmla="*/ 1259566 w 1280927"/>
                  <a:gd name="connsiteY336" fmla="*/ 579277 h 1216889"/>
                  <a:gd name="connsiteX337" fmla="*/ 1252891 w 1280927"/>
                  <a:gd name="connsiteY337" fmla="*/ 586068 h 1216889"/>
                  <a:gd name="connsiteX338" fmla="*/ 1250516 w 1280927"/>
                  <a:gd name="connsiteY338" fmla="*/ 589918 h 1216889"/>
                  <a:gd name="connsiteX339" fmla="*/ 1244691 w 1280927"/>
                  <a:gd name="connsiteY339" fmla="*/ 593117 h 1216889"/>
                  <a:gd name="connsiteX340" fmla="*/ 1240981 w 1280927"/>
                  <a:gd name="connsiteY340" fmla="*/ 596182 h 1216889"/>
                  <a:gd name="connsiteX341" fmla="*/ 1235732 w 1280927"/>
                  <a:gd name="connsiteY341" fmla="*/ 595203 h 1216889"/>
                  <a:gd name="connsiteX342" fmla="*/ 1229771 w 1280927"/>
                  <a:gd name="connsiteY342" fmla="*/ 597215 h 1216889"/>
                  <a:gd name="connsiteX343" fmla="*/ 1227195 w 1280927"/>
                  <a:gd name="connsiteY343" fmla="*/ 599671 h 1216889"/>
                  <a:gd name="connsiteX344" fmla="*/ 1224895 w 1280927"/>
                  <a:gd name="connsiteY344" fmla="*/ 606520 h 1216889"/>
                  <a:gd name="connsiteX345" fmla="*/ 1220413 w 1280927"/>
                  <a:gd name="connsiteY345" fmla="*/ 606412 h 1216889"/>
                  <a:gd name="connsiteX346" fmla="*/ 1212472 w 1280927"/>
                  <a:gd name="connsiteY346" fmla="*/ 607528 h 1216889"/>
                  <a:gd name="connsiteX347" fmla="*/ 1211766 w 1280927"/>
                  <a:gd name="connsiteY347" fmla="*/ 611648 h 1216889"/>
                  <a:gd name="connsiteX348" fmla="*/ 1209519 w 1280927"/>
                  <a:gd name="connsiteY348" fmla="*/ 610917 h 1216889"/>
                  <a:gd name="connsiteX349" fmla="*/ 1205986 w 1280927"/>
                  <a:gd name="connsiteY349" fmla="*/ 606151 h 1216889"/>
                  <a:gd name="connsiteX350" fmla="*/ 1204170 w 1280927"/>
                  <a:gd name="connsiteY350" fmla="*/ 602276 h 1216889"/>
                  <a:gd name="connsiteX351" fmla="*/ 1198362 w 1280927"/>
                  <a:gd name="connsiteY351" fmla="*/ 600741 h 1216889"/>
                  <a:gd name="connsiteX352" fmla="*/ 1195510 w 1280927"/>
                  <a:gd name="connsiteY352" fmla="*/ 602824 h 1216889"/>
                  <a:gd name="connsiteX353" fmla="*/ 1189546 w 1280927"/>
                  <a:gd name="connsiteY353" fmla="*/ 600816 h 1216889"/>
                  <a:gd name="connsiteX354" fmla="*/ 1186354 w 1280927"/>
                  <a:gd name="connsiteY354" fmla="*/ 601542 h 1216889"/>
                  <a:gd name="connsiteX355" fmla="*/ 1181753 w 1280927"/>
                  <a:gd name="connsiteY355" fmla="*/ 600936 h 1216889"/>
                  <a:gd name="connsiteX356" fmla="*/ 1177378 w 1280927"/>
                  <a:gd name="connsiteY356" fmla="*/ 604185 h 1216889"/>
                  <a:gd name="connsiteX357" fmla="*/ 1173668 w 1280927"/>
                  <a:gd name="connsiteY357" fmla="*/ 602031 h 1216889"/>
                  <a:gd name="connsiteX358" fmla="*/ 1170345 w 1280927"/>
                  <a:gd name="connsiteY358" fmla="*/ 601758 h 1216889"/>
                  <a:gd name="connsiteX359" fmla="*/ 1168743 w 1280927"/>
                  <a:gd name="connsiteY359" fmla="*/ 604794 h 1216889"/>
                  <a:gd name="connsiteX360" fmla="*/ 1165214 w 1280927"/>
                  <a:gd name="connsiteY360" fmla="*/ 606358 h 1216889"/>
                  <a:gd name="connsiteX361" fmla="*/ 1164438 w 1280927"/>
                  <a:gd name="connsiteY361" fmla="*/ 608416 h 1216889"/>
                  <a:gd name="connsiteX362" fmla="*/ 1160145 w 1280927"/>
                  <a:gd name="connsiteY362" fmla="*/ 608632 h 1216889"/>
                  <a:gd name="connsiteX363" fmla="*/ 1159118 w 1280927"/>
                  <a:gd name="connsiteY363" fmla="*/ 611312 h 1216889"/>
                  <a:gd name="connsiteX364" fmla="*/ 1153638 w 1280927"/>
                  <a:gd name="connsiteY364" fmla="*/ 611183 h 1216889"/>
                  <a:gd name="connsiteX365" fmla="*/ 1152804 w 1280927"/>
                  <a:gd name="connsiteY365" fmla="*/ 614734 h 1216889"/>
                  <a:gd name="connsiteX366" fmla="*/ 1146880 w 1280927"/>
                  <a:gd name="connsiteY366" fmla="*/ 615327 h 1216889"/>
                  <a:gd name="connsiteX367" fmla="*/ 1143261 w 1280927"/>
                  <a:gd name="connsiteY367" fmla="*/ 617978 h 1216889"/>
                  <a:gd name="connsiteX368" fmla="*/ 1135731 w 1280927"/>
                  <a:gd name="connsiteY368" fmla="*/ 618621 h 1216889"/>
                  <a:gd name="connsiteX369" fmla="*/ 1132100 w 1280927"/>
                  <a:gd name="connsiteY369" fmla="*/ 620106 h 1216889"/>
                  <a:gd name="connsiteX370" fmla="*/ 1129459 w 1280927"/>
                  <a:gd name="connsiteY370" fmla="*/ 617999 h 1216889"/>
                  <a:gd name="connsiteX371" fmla="*/ 1126644 w 1280927"/>
                  <a:gd name="connsiteY371" fmla="*/ 619982 h 1216889"/>
                  <a:gd name="connsiteX372" fmla="*/ 1118950 w 1280927"/>
                  <a:gd name="connsiteY372" fmla="*/ 618812 h 1216889"/>
                  <a:gd name="connsiteX373" fmla="*/ 1114834 w 1280927"/>
                  <a:gd name="connsiteY373" fmla="*/ 620861 h 1216889"/>
                  <a:gd name="connsiteX374" fmla="*/ 1111962 w 1280927"/>
                  <a:gd name="connsiteY374" fmla="*/ 623831 h 1216889"/>
                  <a:gd name="connsiteX375" fmla="*/ 1110599 w 1280927"/>
                  <a:gd name="connsiteY375" fmla="*/ 627748 h 1216889"/>
                  <a:gd name="connsiteX376" fmla="*/ 1107403 w 1280927"/>
                  <a:gd name="connsiteY376" fmla="*/ 625628 h 1216889"/>
                  <a:gd name="connsiteX377" fmla="*/ 1104880 w 1280927"/>
                  <a:gd name="connsiteY377" fmla="*/ 626184 h 1216889"/>
                  <a:gd name="connsiteX378" fmla="*/ 1102412 w 1280927"/>
                  <a:gd name="connsiteY378" fmla="*/ 630411 h 1216889"/>
                  <a:gd name="connsiteX379" fmla="*/ 1099942 w 1280927"/>
                  <a:gd name="connsiteY379" fmla="*/ 627980 h 1216889"/>
                  <a:gd name="connsiteX380" fmla="*/ 1097802 w 1280927"/>
                  <a:gd name="connsiteY380" fmla="*/ 628569 h 1216889"/>
                  <a:gd name="connsiteX381" fmla="*/ 1092569 w 1280927"/>
                  <a:gd name="connsiteY381" fmla="*/ 634887 h 1216889"/>
                  <a:gd name="connsiteX382" fmla="*/ 1091858 w 1280927"/>
                  <a:gd name="connsiteY382" fmla="*/ 638380 h 1216889"/>
                  <a:gd name="connsiteX383" fmla="*/ 1087947 w 1280927"/>
                  <a:gd name="connsiteY383" fmla="*/ 642827 h 1216889"/>
                  <a:gd name="connsiteX384" fmla="*/ 1085992 w 1280927"/>
                  <a:gd name="connsiteY384" fmla="*/ 642856 h 1216889"/>
                  <a:gd name="connsiteX385" fmla="*/ 1078441 w 1280927"/>
                  <a:gd name="connsiteY385" fmla="*/ 646652 h 1216889"/>
                  <a:gd name="connsiteX386" fmla="*/ 1074642 w 1280927"/>
                  <a:gd name="connsiteY386" fmla="*/ 647333 h 1216889"/>
                  <a:gd name="connsiteX387" fmla="*/ 1072608 w 1280927"/>
                  <a:gd name="connsiteY387" fmla="*/ 650485 h 1216889"/>
                  <a:gd name="connsiteX388" fmla="*/ 1067925 w 1280927"/>
                  <a:gd name="connsiteY388" fmla="*/ 648515 h 1216889"/>
                  <a:gd name="connsiteX389" fmla="*/ 1061648 w 1280927"/>
                  <a:gd name="connsiteY389" fmla="*/ 648697 h 1216889"/>
                  <a:gd name="connsiteX390" fmla="*/ 1056250 w 1280927"/>
                  <a:gd name="connsiteY390" fmla="*/ 651435 h 1216889"/>
                  <a:gd name="connsiteX391" fmla="*/ 1053991 w 1280927"/>
                  <a:gd name="connsiteY391" fmla="*/ 651448 h 1216889"/>
                  <a:gd name="connsiteX392" fmla="*/ 1050914 w 1280927"/>
                  <a:gd name="connsiteY392" fmla="*/ 653779 h 1216889"/>
                  <a:gd name="connsiteX393" fmla="*/ 1048141 w 1280927"/>
                  <a:gd name="connsiteY393" fmla="*/ 653485 h 1216889"/>
                  <a:gd name="connsiteX394" fmla="*/ 1040599 w 1280927"/>
                  <a:gd name="connsiteY394" fmla="*/ 655240 h 1216889"/>
                  <a:gd name="connsiteX395" fmla="*/ 1036536 w 1280927"/>
                  <a:gd name="connsiteY395" fmla="*/ 653551 h 1216889"/>
                  <a:gd name="connsiteX396" fmla="*/ 1028608 w 1280927"/>
                  <a:gd name="connsiteY396" fmla="*/ 652784 h 1216889"/>
                  <a:gd name="connsiteX397" fmla="*/ 1024384 w 1280927"/>
                  <a:gd name="connsiteY397" fmla="*/ 649851 h 1216889"/>
                  <a:gd name="connsiteX398" fmla="*/ 1020059 w 1280927"/>
                  <a:gd name="connsiteY398" fmla="*/ 650394 h 1216889"/>
                  <a:gd name="connsiteX399" fmla="*/ 1011860 w 1280927"/>
                  <a:gd name="connsiteY399" fmla="*/ 654563 h 1216889"/>
                  <a:gd name="connsiteX400" fmla="*/ 1011650 w 1280927"/>
                  <a:gd name="connsiteY400" fmla="*/ 656878 h 1216889"/>
                  <a:gd name="connsiteX401" fmla="*/ 1009066 w 1280927"/>
                  <a:gd name="connsiteY401" fmla="*/ 657820 h 1216889"/>
                  <a:gd name="connsiteX402" fmla="*/ 1005143 w 1280927"/>
                  <a:gd name="connsiteY402" fmla="*/ 654791 h 1216889"/>
                  <a:gd name="connsiteX403" fmla="*/ 1002321 w 1280927"/>
                  <a:gd name="connsiteY403" fmla="*/ 657098 h 1216889"/>
                  <a:gd name="connsiteX404" fmla="*/ 999112 w 1280927"/>
                  <a:gd name="connsiteY404" fmla="*/ 656505 h 1216889"/>
                  <a:gd name="connsiteX405" fmla="*/ 996631 w 1280927"/>
                  <a:gd name="connsiteY405" fmla="*/ 658654 h 1216889"/>
                  <a:gd name="connsiteX406" fmla="*/ 996335 w 1280927"/>
                  <a:gd name="connsiteY406" fmla="*/ 660881 h 1216889"/>
                  <a:gd name="connsiteX407" fmla="*/ 993016 w 1280927"/>
                  <a:gd name="connsiteY407" fmla="*/ 663171 h 1216889"/>
                  <a:gd name="connsiteX408" fmla="*/ 992141 w 1280927"/>
                  <a:gd name="connsiteY408" fmla="*/ 666606 h 1216889"/>
                  <a:gd name="connsiteX409" fmla="*/ 989352 w 1280927"/>
                  <a:gd name="connsiteY409" fmla="*/ 668502 h 1216889"/>
                  <a:gd name="connsiteX410" fmla="*/ 990058 w 1280927"/>
                  <a:gd name="connsiteY410" fmla="*/ 673961 h 1216889"/>
                  <a:gd name="connsiteX411" fmla="*/ 988181 w 1280927"/>
                  <a:gd name="connsiteY411" fmla="*/ 680736 h 1216889"/>
                  <a:gd name="connsiteX412" fmla="*/ 985663 w 1280927"/>
                  <a:gd name="connsiteY412" fmla="*/ 683544 h 1216889"/>
                  <a:gd name="connsiteX413" fmla="*/ 985343 w 1280927"/>
                  <a:gd name="connsiteY413" fmla="*/ 686734 h 1216889"/>
                  <a:gd name="connsiteX414" fmla="*/ 986772 w 1280927"/>
                  <a:gd name="connsiteY414" fmla="*/ 691737 h 1216889"/>
                  <a:gd name="connsiteX415" fmla="*/ 989557 w 1280927"/>
                  <a:gd name="connsiteY415" fmla="*/ 694007 h 1216889"/>
                  <a:gd name="connsiteX416" fmla="*/ 991402 w 1280927"/>
                  <a:gd name="connsiteY416" fmla="*/ 697222 h 1216889"/>
                  <a:gd name="connsiteX417" fmla="*/ 998829 w 1280927"/>
                  <a:gd name="connsiteY417" fmla="*/ 700130 h 1216889"/>
                  <a:gd name="connsiteX418" fmla="*/ 1000900 w 1280927"/>
                  <a:gd name="connsiteY418" fmla="*/ 704390 h 1216889"/>
                  <a:gd name="connsiteX419" fmla="*/ 1000957 w 1280927"/>
                  <a:gd name="connsiteY419" fmla="*/ 707514 h 1216889"/>
                  <a:gd name="connsiteX420" fmla="*/ 1003779 w 1280927"/>
                  <a:gd name="connsiteY420" fmla="*/ 713156 h 1216889"/>
                  <a:gd name="connsiteX421" fmla="*/ 1003368 w 1280927"/>
                  <a:gd name="connsiteY421" fmla="*/ 714678 h 1216889"/>
                  <a:gd name="connsiteX422" fmla="*/ 1011785 w 1280927"/>
                  <a:gd name="connsiteY422" fmla="*/ 719507 h 1216889"/>
                  <a:gd name="connsiteX423" fmla="*/ 1011995 w 1280927"/>
                  <a:gd name="connsiteY423" fmla="*/ 723191 h 1216889"/>
                  <a:gd name="connsiteX424" fmla="*/ 1008725 w 1280927"/>
                  <a:gd name="connsiteY424" fmla="*/ 727443 h 1216889"/>
                  <a:gd name="connsiteX425" fmla="*/ 1006762 w 1280927"/>
                  <a:gd name="connsiteY425" fmla="*/ 727950 h 1216889"/>
                  <a:gd name="connsiteX426" fmla="*/ 1004453 w 1280927"/>
                  <a:gd name="connsiteY426" fmla="*/ 730804 h 1216889"/>
                  <a:gd name="connsiteX427" fmla="*/ 997227 w 1280927"/>
                  <a:gd name="connsiteY427" fmla="*/ 735985 h 1216889"/>
                  <a:gd name="connsiteX428" fmla="*/ 995937 w 1280927"/>
                  <a:gd name="connsiteY428" fmla="*/ 740270 h 1216889"/>
                  <a:gd name="connsiteX429" fmla="*/ 993986 w 1280927"/>
                  <a:gd name="connsiteY429" fmla="*/ 743091 h 1216889"/>
                  <a:gd name="connsiteX430" fmla="*/ 991545 w 1280927"/>
                  <a:gd name="connsiteY430" fmla="*/ 744091 h 1216889"/>
                  <a:gd name="connsiteX431" fmla="*/ 986612 w 1280927"/>
                  <a:gd name="connsiteY431" fmla="*/ 749078 h 1216889"/>
                  <a:gd name="connsiteX432" fmla="*/ 983950 w 1280927"/>
                  <a:gd name="connsiteY432" fmla="*/ 754147 h 1216889"/>
                  <a:gd name="connsiteX433" fmla="*/ 977570 w 1280927"/>
                  <a:gd name="connsiteY433" fmla="*/ 760461 h 1216889"/>
                  <a:gd name="connsiteX434" fmla="*/ 975837 w 1280927"/>
                  <a:gd name="connsiteY434" fmla="*/ 760652 h 1216889"/>
                  <a:gd name="connsiteX435" fmla="*/ 973138 w 1280927"/>
                  <a:gd name="connsiteY435" fmla="*/ 764136 h 1216889"/>
                  <a:gd name="connsiteX436" fmla="*/ 966142 w 1280927"/>
                  <a:gd name="connsiteY436" fmla="*/ 763435 h 1216889"/>
                  <a:gd name="connsiteX437" fmla="*/ 956541 w 1280927"/>
                  <a:gd name="connsiteY437" fmla="*/ 764953 h 1216889"/>
                  <a:gd name="connsiteX438" fmla="*/ 951842 w 1280927"/>
                  <a:gd name="connsiteY438" fmla="*/ 768189 h 1216889"/>
                  <a:gd name="connsiteX439" fmla="*/ 949065 w 1280927"/>
                  <a:gd name="connsiteY439" fmla="*/ 768596 h 1216889"/>
                  <a:gd name="connsiteX440" fmla="*/ 943914 w 1280927"/>
                  <a:gd name="connsiteY440" fmla="*/ 764800 h 1216889"/>
                  <a:gd name="connsiteX441" fmla="*/ 938955 w 1280927"/>
                  <a:gd name="connsiteY441" fmla="*/ 761954 h 1216889"/>
                  <a:gd name="connsiteX442" fmla="*/ 936392 w 1280927"/>
                  <a:gd name="connsiteY442" fmla="*/ 761767 h 1216889"/>
                  <a:gd name="connsiteX443" fmla="*/ 935299 w 1280927"/>
                  <a:gd name="connsiteY443" fmla="*/ 766845 h 1216889"/>
                  <a:gd name="connsiteX444" fmla="*/ 927531 w 1280927"/>
                  <a:gd name="connsiteY444" fmla="*/ 769119 h 1216889"/>
                  <a:gd name="connsiteX445" fmla="*/ 924754 w 1280927"/>
                  <a:gd name="connsiteY445" fmla="*/ 771753 h 1216889"/>
                  <a:gd name="connsiteX446" fmla="*/ 922277 w 1280927"/>
                  <a:gd name="connsiteY446" fmla="*/ 770674 h 1216889"/>
                  <a:gd name="connsiteX447" fmla="*/ 920638 w 1280927"/>
                  <a:gd name="connsiteY447" fmla="*/ 772109 h 1216889"/>
                  <a:gd name="connsiteX448" fmla="*/ 916826 w 1280927"/>
                  <a:gd name="connsiteY448" fmla="*/ 771711 h 1216889"/>
                  <a:gd name="connsiteX449" fmla="*/ 910154 w 1280927"/>
                  <a:gd name="connsiteY449" fmla="*/ 772114 h 1216889"/>
                  <a:gd name="connsiteX450" fmla="*/ 908495 w 1280927"/>
                  <a:gd name="connsiteY450" fmla="*/ 774420 h 1216889"/>
                  <a:gd name="connsiteX451" fmla="*/ 905081 w 1280927"/>
                  <a:gd name="connsiteY451" fmla="*/ 774623 h 1216889"/>
                  <a:gd name="connsiteX452" fmla="*/ 902641 w 1280927"/>
                  <a:gd name="connsiteY452" fmla="*/ 776034 h 1216889"/>
                  <a:gd name="connsiteX453" fmla="*/ 902780 w 1280927"/>
                  <a:gd name="connsiteY453" fmla="*/ 778917 h 1216889"/>
                  <a:gd name="connsiteX454" fmla="*/ 904424 w 1280927"/>
                  <a:gd name="connsiteY454" fmla="*/ 781431 h 1216889"/>
                  <a:gd name="connsiteX455" fmla="*/ 900135 w 1280927"/>
                  <a:gd name="connsiteY455" fmla="*/ 784675 h 1216889"/>
                  <a:gd name="connsiteX456" fmla="*/ 899141 w 1280927"/>
                  <a:gd name="connsiteY456" fmla="*/ 786882 h 1216889"/>
                  <a:gd name="connsiteX457" fmla="*/ 895916 w 1280927"/>
                  <a:gd name="connsiteY457" fmla="*/ 788206 h 1216889"/>
                  <a:gd name="connsiteX458" fmla="*/ 893566 w 1280927"/>
                  <a:gd name="connsiteY458" fmla="*/ 787911 h 1216889"/>
                  <a:gd name="connsiteX459" fmla="*/ 891282 w 1280927"/>
                  <a:gd name="connsiteY459" fmla="*/ 789545 h 1216889"/>
                  <a:gd name="connsiteX460" fmla="*/ 891722 w 1280927"/>
                  <a:gd name="connsiteY460" fmla="*/ 791997 h 1216889"/>
                  <a:gd name="connsiteX461" fmla="*/ 886529 w 1280927"/>
                  <a:gd name="connsiteY461" fmla="*/ 792993 h 1216889"/>
                  <a:gd name="connsiteX462" fmla="*/ 884422 w 1280927"/>
                  <a:gd name="connsiteY462" fmla="*/ 794847 h 1216889"/>
                  <a:gd name="connsiteX463" fmla="*/ 885424 w 1280927"/>
                  <a:gd name="connsiteY463" fmla="*/ 798788 h 1216889"/>
                  <a:gd name="connsiteX464" fmla="*/ 884907 w 1280927"/>
                  <a:gd name="connsiteY464" fmla="*/ 808533 h 1216889"/>
                  <a:gd name="connsiteX465" fmla="*/ 885540 w 1280927"/>
                  <a:gd name="connsiteY465" fmla="*/ 814652 h 1216889"/>
                  <a:gd name="connsiteX466" fmla="*/ 889060 w 1280927"/>
                  <a:gd name="connsiteY466" fmla="*/ 817589 h 1216889"/>
                  <a:gd name="connsiteX467" fmla="*/ 890346 w 1280927"/>
                  <a:gd name="connsiteY467" fmla="*/ 821543 h 1216889"/>
                  <a:gd name="connsiteX468" fmla="*/ 889676 w 1280927"/>
                  <a:gd name="connsiteY468" fmla="*/ 825380 h 1216889"/>
                  <a:gd name="connsiteX469" fmla="*/ 887330 w 1280927"/>
                  <a:gd name="connsiteY469" fmla="*/ 824285 h 1216889"/>
                  <a:gd name="connsiteX470" fmla="*/ 880437 w 1280927"/>
                  <a:gd name="connsiteY470" fmla="*/ 829615 h 1216889"/>
                  <a:gd name="connsiteX471" fmla="*/ 877036 w 1280927"/>
                  <a:gd name="connsiteY471" fmla="*/ 830951 h 1216889"/>
                  <a:gd name="connsiteX472" fmla="*/ 876794 w 1280927"/>
                  <a:gd name="connsiteY472" fmla="*/ 833320 h 1216889"/>
                  <a:gd name="connsiteX473" fmla="*/ 873273 w 1280927"/>
                  <a:gd name="connsiteY473" fmla="*/ 838746 h 1216889"/>
                  <a:gd name="connsiteX474" fmla="*/ 873733 w 1280927"/>
                  <a:gd name="connsiteY474" fmla="*/ 842007 h 1216889"/>
                  <a:gd name="connsiteX475" fmla="*/ 866072 w 1280927"/>
                  <a:gd name="connsiteY475" fmla="*/ 842550 h 1216889"/>
                  <a:gd name="connsiteX476" fmla="*/ 862436 w 1280927"/>
                  <a:gd name="connsiteY476" fmla="*/ 840497 h 1216889"/>
                  <a:gd name="connsiteX477" fmla="*/ 859437 w 1280927"/>
                  <a:gd name="connsiteY477" fmla="*/ 842575 h 1216889"/>
                  <a:gd name="connsiteX478" fmla="*/ 860218 w 1280927"/>
                  <a:gd name="connsiteY478" fmla="*/ 844467 h 1216889"/>
                  <a:gd name="connsiteX479" fmla="*/ 857141 w 1280927"/>
                  <a:gd name="connsiteY479" fmla="*/ 847159 h 1216889"/>
                  <a:gd name="connsiteX480" fmla="*/ 855925 w 1280927"/>
                  <a:gd name="connsiteY480" fmla="*/ 850088 h 1216889"/>
                  <a:gd name="connsiteX481" fmla="*/ 852655 w 1280927"/>
                  <a:gd name="connsiteY481" fmla="*/ 852266 h 1216889"/>
                  <a:gd name="connsiteX482" fmla="*/ 851073 w 1280927"/>
                  <a:gd name="connsiteY482" fmla="*/ 849789 h 1216889"/>
                  <a:gd name="connsiteX483" fmla="*/ 849094 w 1280927"/>
                  <a:gd name="connsiteY483" fmla="*/ 852341 h 1216889"/>
                  <a:gd name="connsiteX484" fmla="*/ 849882 w 1280927"/>
                  <a:gd name="connsiteY484" fmla="*/ 855440 h 1216889"/>
                  <a:gd name="connsiteX485" fmla="*/ 848263 w 1280927"/>
                  <a:gd name="connsiteY485" fmla="*/ 858406 h 1216889"/>
                  <a:gd name="connsiteX486" fmla="*/ 841802 w 1280927"/>
                  <a:gd name="connsiteY486" fmla="*/ 858484 h 1216889"/>
                  <a:gd name="connsiteX487" fmla="*/ 836014 w 1280927"/>
                  <a:gd name="connsiteY487" fmla="*/ 859430 h 1216889"/>
                  <a:gd name="connsiteX488" fmla="*/ 834136 w 1280927"/>
                  <a:gd name="connsiteY488" fmla="*/ 862135 h 1216889"/>
                  <a:gd name="connsiteX489" fmla="*/ 829839 w 1280927"/>
                  <a:gd name="connsiteY489" fmla="*/ 862932 h 1216889"/>
                  <a:gd name="connsiteX490" fmla="*/ 824897 w 1280927"/>
                  <a:gd name="connsiteY490" fmla="*/ 862119 h 1216889"/>
                  <a:gd name="connsiteX491" fmla="*/ 824105 w 1280927"/>
                  <a:gd name="connsiteY491" fmla="*/ 864462 h 1216889"/>
                  <a:gd name="connsiteX492" fmla="*/ 821278 w 1280927"/>
                  <a:gd name="connsiteY492" fmla="*/ 866122 h 1216889"/>
                  <a:gd name="connsiteX493" fmla="*/ 814562 w 1280927"/>
                  <a:gd name="connsiteY493" fmla="*/ 866922 h 1216889"/>
                  <a:gd name="connsiteX494" fmla="*/ 808223 w 1280927"/>
                  <a:gd name="connsiteY494" fmla="*/ 861563 h 1216889"/>
                  <a:gd name="connsiteX495" fmla="*/ 804267 w 1280927"/>
                  <a:gd name="connsiteY495" fmla="*/ 860633 h 1216889"/>
                  <a:gd name="connsiteX496" fmla="*/ 797945 w 1280927"/>
                  <a:gd name="connsiteY496" fmla="*/ 860496 h 1216889"/>
                  <a:gd name="connsiteX497" fmla="*/ 794203 w 1280927"/>
                  <a:gd name="connsiteY497" fmla="*/ 861534 h 1216889"/>
                  <a:gd name="connsiteX498" fmla="*/ 788295 w 1280927"/>
                  <a:gd name="connsiteY498" fmla="*/ 865740 h 1216889"/>
                  <a:gd name="connsiteX499" fmla="*/ 784191 w 1280927"/>
                  <a:gd name="connsiteY499" fmla="*/ 870615 h 1216889"/>
                  <a:gd name="connsiteX500" fmla="*/ 779048 w 1280927"/>
                  <a:gd name="connsiteY500" fmla="*/ 872178 h 1216889"/>
                  <a:gd name="connsiteX501" fmla="*/ 773306 w 1280927"/>
                  <a:gd name="connsiteY501" fmla="*/ 880355 h 1216889"/>
                  <a:gd name="connsiteX502" fmla="*/ 767772 w 1280927"/>
                  <a:gd name="connsiteY502" fmla="*/ 883047 h 1216889"/>
                  <a:gd name="connsiteX503" fmla="*/ 765574 w 1280927"/>
                  <a:gd name="connsiteY503" fmla="*/ 887905 h 1216889"/>
                  <a:gd name="connsiteX504" fmla="*/ 760345 w 1280927"/>
                  <a:gd name="connsiteY504" fmla="*/ 888590 h 1216889"/>
                  <a:gd name="connsiteX505" fmla="*/ 756220 w 1280927"/>
                  <a:gd name="connsiteY505" fmla="*/ 890295 h 1216889"/>
                  <a:gd name="connsiteX506" fmla="*/ 753669 w 1280927"/>
                  <a:gd name="connsiteY506" fmla="*/ 893671 h 1216889"/>
                  <a:gd name="connsiteX507" fmla="*/ 746152 w 1280927"/>
                  <a:gd name="connsiteY507" fmla="*/ 900786 h 1216889"/>
                  <a:gd name="connsiteX508" fmla="*/ 743452 w 1280927"/>
                  <a:gd name="connsiteY508" fmla="*/ 902462 h 1216889"/>
                  <a:gd name="connsiteX509" fmla="*/ 738766 w 1280927"/>
                  <a:gd name="connsiteY509" fmla="*/ 900180 h 1216889"/>
                  <a:gd name="connsiteX510" fmla="*/ 737127 w 1280927"/>
                  <a:gd name="connsiteY510" fmla="*/ 902777 h 1216889"/>
                  <a:gd name="connsiteX511" fmla="*/ 734563 w 1280927"/>
                  <a:gd name="connsiteY511" fmla="*/ 903707 h 1216889"/>
                  <a:gd name="connsiteX512" fmla="*/ 733499 w 1280927"/>
                  <a:gd name="connsiteY512" fmla="*/ 907121 h 1216889"/>
                  <a:gd name="connsiteX513" fmla="*/ 734041 w 1280927"/>
                  <a:gd name="connsiteY513" fmla="*/ 910070 h 1216889"/>
                  <a:gd name="connsiteX514" fmla="*/ 726803 w 1280927"/>
                  <a:gd name="connsiteY514" fmla="*/ 916260 h 1216889"/>
                  <a:gd name="connsiteX515" fmla="*/ 720814 w 1280927"/>
                  <a:gd name="connsiteY515" fmla="*/ 918388 h 1216889"/>
                  <a:gd name="connsiteX516" fmla="*/ 718657 w 1280927"/>
                  <a:gd name="connsiteY516" fmla="*/ 922001 h 1216889"/>
                  <a:gd name="connsiteX517" fmla="*/ 722219 w 1280927"/>
                  <a:gd name="connsiteY517" fmla="*/ 925154 h 1216889"/>
                  <a:gd name="connsiteX518" fmla="*/ 723016 w 1280927"/>
                  <a:gd name="connsiteY518" fmla="*/ 927510 h 1216889"/>
                  <a:gd name="connsiteX519" fmla="*/ 720962 w 1280927"/>
                  <a:gd name="connsiteY519" fmla="*/ 931721 h 1216889"/>
                  <a:gd name="connsiteX520" fmla="*/ 721652 w 1280927"/>
                  <a:gd name="connsiteY520" fmla="*/ 935604 h 1216889"/>
                  <a:gd name="connsiteX521" fmla="*/ 718715 w 1280927"/>
                  <a:gd name="connsiteY521" fmla="*/ 938064 h 1216889"/>
                  <a:gd name="connsiteX522" fmla="*/ 716225 w 1280927"/>
                  <a:gd name="connsiteY522" fmla="*/ 935306 h 1216889"/>
                  <a:gd name="connsiteX523" fmla="*/ 710564 w 1280927"/>
                  <a:gd name="connsiteY523" fmla="*/ 936471 h 1216889"/>
                  <a:gd name="connsiteX524" fmla="*/ 706477 w 1280927"/>
                  <a:gd name="connsiteY524" fmla="*/ 935318 h 1216889"/>
                  <a:gd name="connsiteX525" fmla="*/ 703199 w 1280927"/>
                  <a:gd name="connsiteY525" fmla="*/ 939582 h 1216889"/>
                  <a:gd name="connsiteX526" fmla="*/ 700253 w 1280927"/>
                  <a:gd name="connsiteY526" fmla="*/ 941918 h 1216889"/>
                  <a:gd name="connsiteX527" fmla="*/ 696646 w 1280927"/>
                  <a:gd name="connsiteY527" fmla="*/ 940893 h 1216889"/>
                  <a:gd name="connsiteX528" fmla="*/ 694814 w 1280927"/>
                  <a:gd name="connsiteY528" fmla="*/ 941918 h 1216889"/>
                  <a:gd name="connsiteX529" fmla="*/ 689199 w 1280927"/>
                  <a:gd name="connsiteY529" fmla="*/ 936674 h 1216889"/>
                  <a:gd name="connsiteX530" fmla="*/ 686011 w 1280927"/>
                  <a:gd name="connsiteY530" fmla="*/ 934617 h 1216889"/>
                  <a:gd name="connsiteX531" fmla="*/ 684832 w 1280927"/>
                  <a:gd name="connsiteY531" fmla="*/ 936927 h 1216889"/>
                  <a:gd name="connsiteX532" fmla="*/ 678226 w 1280927"/>
                  <a:gd name="connsiteY532" fmla="*/ 941474 h 1216889"/>
                  <a:gd name="connsiteX533" fmla="*/ 675088 w 1280927"/>
                  <a:gd name="connsiteY533" fmla="*/ 944959 h 1216889"/>
                  <a:gd name="connsiteX534" fmla="*/ 670138 w 1280927"/>
                  <a:gd name="connsiteY534" fmla="*/ 947933 h 1216889"/>
                  <a:gd name="connsiteX535" fmla="*/ 657555 w 1280927"/>
                  <a:gd name="connsiteY535" fmla="*/ 947689 h 1216889"/>
                  <a:gd name="connsiteX536" fmla="*/ 652769 w 1280927"/>
                  <a:gd name="connsiteY536" fmla="*/ 944436 h 1216889"/>
                  <a:gd name="connsiteX537" fmla="*/ 649676 w 1280927"/>
                  <a:gd name="connsiteY537" fmla="*/ 945030 h 1216889"/>
                  <a:gd name="connsiteX538" fmla="*/ 647552 w 1280927"/>
                  <a:gd name="connsiteY538" fmla="*/ 942669 h 1216889"/>
                  <a:gd name="connsiteX539" fmla="*/ 644504 w 1280927"/>
                  <a:gd name="connsiteY539" fmla="*/ 950800 h 1216889"/>
                  <a:gd name="connsiteX540" fmla="*/ 641690 w 1280927"/>
                  <a:gd name="connsiteY540" fmla="*/ 951671 h 1216889"/>
                  <a:gd name="connsiteX541" fmla="*/ 637935 w 1280927"/>
                  <a:gd name="connsiteY541" fmla="*/ 949394 h 1216889"/>
                  <a:gd name="connsiteX542" fmla="*/ 632213 w 1280927"/>
                  <a:gd name="connsiteY542" fmla="*/ 948858 h 1216889"/>
                  <a:gd name="connsiteX543" fmla="*/ 629423 w 1280927"/>
                  <a:gd name="connsiteY543" fmla="*/ 951372 h 1216889"/>
                  <a:gd name="connsiteX544" fmla="*/ 616734 w 1280927"/>
                  <a:gd name="connsiteY544" fmla="*/ 952401 h 1216889"/>
                  <a:gd name="connsiteX545" fmla="*/ 613546 w 1280927"/>
                  <a:gd name="connsiteY545" fmla="*/ 954359 h 1216889"/>
                  <a:gd name="connsiteX546" fmla="*/ 608995 w 1280927"/>
                  <a:gd name="connsiteY546" fmla="*/ 953131 h 1216889"/>
                  <a:gd name="connsiteX547" fmla="*/ 610330 w 1280927"/>
                  <a:gd name="connsiteY547" fmla="*/ 958578 h 1216889"/>
                  <a:gd name="connsiteX548" fmla="*/ 609804 w 1280927"/>
                  <a:gd name="connsiteY548" fmla="*/ 963270 h 1216889"/>
                  <a:gd name="connsiteX549" fmla="*/ 608025 w 1280927"/>
                  <a:gd name="connsiteY549" fmla="*/ 965332 h 1216889"/>
                  <a:gd name="connsiteX550" fmla="*/ 607631 w 1280927"/>
                  <a:gd name="connsiteY550" fmla="*/ 968310 h 1216889"/>
                  <a:gd name="connsiteX551" fmla="*/ 609677 w 1280927"/>
                  <a:gd name="connsiteY551" fmla="*/ 976246 h 1216889"/>
                  <a:gd name="connsiteX552" fmla="*/ 608432 w 1280927"/>
                  <a:gd name="connsiteY552" fmla="*/ 979561 h 1216889"/>
                  <a:gd name="connsiteX553" fmla="*/ 605351 w 1280927"/>
                  <a:gd name="connsiteY553" fmla="*/ 980710 h 1216889"/>
                  <a:gd name="connsiteX554" fmla="*/ 601526 w 1280927"/>
                  <a:gd name="connsiteY554" fmla="*/ 984224 h 1216889"/>
                  <a:gd name="connsiteX555" fmla="*/ 599834 w 1280927"/>
                  <a:gd name="connsiteY555" fmla="*/ 984278 h 1216889"/>
                  <a:gd name="connsiteX556" fmla="*/ 594654 w 1280927"/>
                  <a:gd name="connsiteY556" fmla="*/ 982063 h 1216889"/>
                  <a:gd name="connsiteX557" fmla="*/ 591680 w 1280927"/>
                  <a:gd name="connsiteY557" fmla="*/ 981677 h 1216889"/>
                  <a:gd name="connsiteX558" fmla="*/ 587251 w 1280927"/>
                  <a:gd name="connsiteY558" fmla="*/ 983087 h 1216889"/>
                  <a:gd name="connsiteX559" fmla="*/ 580691 w 1280927"/>
                  <a:gd name="connsiteY559" fmla="*/ 982017 h 1216889"/>
                  <a:gd name="connsiteX560" fmla="*/ 576332 w 1280927"/>
                  <a:gd name="connsiteY560" fmla="*/ 988576 h 1216889"/>
                  <a:gd name="connsiteX561" fmla="*/ 573654 w 1280927"/>
                  <a:gd name="connsiteY561" fmla="*/ 991052 h 1216889"/>
                  <a:gd name="connsiteX562" fmla="*/ 568848 w 1280927"/>
                  <a:gd name="connsiteY562" fmla="*/ 990463 h 1216889"/>
                  <a:gd name="connsiteX563" fmla="*/ 561876 w 1280927"/>
                  <a:gd name="connsiteY563" fmla="*/ 993807 h 1216889"/>
                  <a:gd name="connsiteX564" fmla="*/ 554277 w 1280927"/>
                  <a:gd name="connsiteY564" fmla="*/ 994591 h 1216889"/>
                  <a:gd name="connsiteX565" fmla="*/ 549417 w 1280927"/>
                  <a:gd name="connsiteY565" fmla="*/ 994313 h 1216889"/>
                  <a:gd name="connsiteX566" fmla="*/ 552079 w 1280927"/>
                  <a:gd name="connsiteY566" fmla="*/ 999839 h 1216889"/>
                  <a:gd name="connsiteX567" fmla="*/ 551668 w 1280927"/>
                  <a:gd name="connsiteY567" fmla="*/ 1004091 h 1216889"/>
                  <a:gd name="connsiteX568" fmla="*/ 553685 w 1280927"/>
                  <a:gd name="connsiteY568" fmla="*/ 1006816 h 1216889"/>
                  <a:gd name="connsiteX569" fmla="*/ 553701 w 1280927"/>
                  <a:gd name="connsiteY569" fmla="*/ 1010368 h 1216889"/>
                  <a:gd name="connsiteX570" fmla="*/ 556170 w 1280927"/>
                  <a:gd name="connsiteY570" fmla="*/ 1016619 h 1216889"/>
                  <a:gd name="connsiteX571" fmla="*/ 559493 w 1280927"/>
                  <a:gd name="connsiteY571" fmla="*/ 1023290 h 1216889"/>
                  <a:gd name="connsiteX572" fmla="*/ 555977 w 1280927"/>
                  <a:gd name="connsiteY572" fmla="*/ 1030247 h 1216889"/>
                  <a:gd name="connsiteX573" fmla="*/ 557214 w 1280927"/>
                  <a:gd name="connsiteY573" fmla="*/ 1033458 h 1216889"/>
                  <a:gd name="connsiteX574" fmla="*/ 553299 w 1280927"/>
                  <a:gd name="connsiteY574" fmla="*/ 1037162 h 1216889"/>
                  <a:gd name="connsiteX575" fmla="*/ 547055 w 1280927"/>
                  <a:gd name="connsiteY575" fmla="*/ 1046264 h 1216889"/>
                  <a:gd name="connsiteX576" fmla="*/ 547647 w 1280927"/>
                  <a:gd name="connsiteY576" fmla="*/ 1050064 h 1216889"/>
                  <a:gd name="connsiteX577" fmla="*/ 545149 w 1280927"/>
                  <a:gd name="connsiteY577" fmla="*/ 1053126 h 1216889"/>
                  <a:gd name="connsiteX578" fmla="*/ 544413 w 1280927"/>
                  <a:gd name="connsiteY578" fmla="*/ 1057125 h 1216889"/>
                  <a:gd name="connsiteX579" fmla="*/ 546845 w 1280927"/>
                  <a:gd name="connsiteY579" fmla="*/ 1064696 h 1216889"/>
                  <a:gd name="connsiteX580" fmla="*/ 550275 w 1280927"/>
                  <a:gd name="connsiteY580" fmla="*/ 1066496 h 1216889"/>
                  <a:gd name="connsiteX581" fmla="*/ 554408 w 1280927"/>
                  <a:gd name="connsiteY581" fmla="*/ 1066699 h 1216889"/>
                  <a:gd name="connsiteX582" fmla="*/ 557177 w 1280927"/>
                  <a:gd name="connsiteY582" fmla="*/ 1070495 h 1216889"/>
                  <a:gd name="connsiteX583" fmla="*/ 554067 w 1280927"/>
                  <a:gd name="connsiteY583" fmla="*/ 1074349 h 1216889"/>
                  <a:gd name="connsiteX584" fmla="*/ 551266 w 1280927"/>
                  <a:gd name="connsiteY584" fmla="*/ 1074934 h 1216889"/>
                  <a:gd name="connsiteX585" fmla="*/ 549277 w 1280927"/>
                  <a:gd name="connsiteY585" fmla="*/ 1076967 h 1216889"/>
                  <a:gd name="connsiteX586" fmla="*/ 549840 w 1280927"/>
                  <a:gd name="connsiteY586" fmla="*/ 1080161 h 1216889"/>
                  <a:gd name="connsiteX587" fmla="*/ 554888 w 1280927"/>
                  <a:gd name="connsiteY587" fmla="*/ 1084641 h 1216889"/>
                  <a:gd name="connsiteX588" fmla="*/ 555879 w 1280927"/>
                  <a:gd name="connsiteY588" fmla="*/ 1088184 h 1216889"/>
                  <a:gd name="connsiteX589" fmla="*/ 553894 w 1280927"/>
                  <a:gd name="connsiteY589" fmla="*/ 1096830 h 1216889"/>
                  <a:gd name="connsiteX590" fmla="*/ 555312 w 1280927"/>
                  <a:gd name="connsiteY590" fmla="*/ 1101073 h 1216889"/>
                  <a:gd name="connsiteX591" fmla="*/ 553048 w 1280927"/>
                  <a:gd name="connsiteY591" fmla="*/ 1104990 h 1216889"/>
                  <a:gd name="connsiteX592" fmla="*/ 553689 w 1280927"/>
                  <a:gd name="connsiteY592" fmla="*/ 1107325 h 1216889"/>
                  <a:gd name="connsiteX593" fmla="*/ 560348 w 1280927"/>
                  <a:gd name="connsiteY593" fmla="*/ 1107267 h 1216889"/>
                  <a:gd name="connsiteX594" fmla="*/ 559847 w 1280927"/>
                  <a:gd name="connsiteY594" fmla="*/ 1110386 h 1216889"/>
                  <a:gd name="connsiteX595" fmla="*/ 553451 w 1280927"/>
                  <a:gd name="connsiteY595" fmla="*/ 1113975 h 1216889"/>
                  <a:gd name="connsiteX596" fmla="*/ 551200 w 1280927"/>
                  <a:gd name="connsiteY596" fmla="*/ 1116360 h 1216889"/>
                  <a:gd name="connsiteX597" fmla="*/ 547273 w 1280927"/>
                  <a:gd name="connsiteY597" fmla="*/ 1118642 h 1216889"/>
                  <a:gd name="connsiteX598" fmla="*/ 544976 w 1280927"/>
                  <a:gd name="connsiteY598" fmla="*/ 1121977 h 1216889"/>
                  <a:gd name="connsiteX599" fmla="*/ 541295 w 1280927"/>
                  <a:gd name="connsiteY599" fmla="*/ 1125151 h 1216889"/>
                  <a:gd name="connsiteX600" fmla="*/ 534957 w 1280927"/>
                  <a:gd name="connsiteY600" fmla="*/ 1124313 h 1216889"/>
                  <a:gd name="connsiteX601" fmla="*/ 526219 w 1280927"/>
                  <a:gd name="connsiteY601" fmla="*/ 1120679 h 1216889"/>
                  <a:gd name="connsiteX602" fmla="*/ 524481 w 1280927"/>
                  <a:gd name="connsiteY602" fmla="*/ 1123952 h 1216889"/>
                  <a:gd name="connsiteX603" fmla="*/ 524712 w 1280927"/>
                  <a:gd name="connsiteY603" fmla="*/ 1127611 h 1216889"/>
                  <a:gd name="connsiteX604" fmla="*/ 523882 w 1280927"/>
                  <a:gd name="connsiteY604" fmla="*/ 1135933 h 1216889"/>
                  <a:gd name="connsiteX605" fmla="*/ 521138 w 1280927"/>
                  <a:gd name="connsiteY605" fmla="*/ 1142827 h 1216889"/>
                  <a:gd name="connsiteX606" fmla="*/ 519700 w 1280927"/>
                  <a:gd name="connsiteY606" fmla="*/ 1144649 h 1216889"/>
                  <a:gd name="connsiteX607" fmla="*/ 515403 w 1280927"/>
                  <a:gd name="connsiteY607" fmla="*/ 1144089 h 1216889"/>
                  <a:gd name="connsiteX608" fmla="*/ 511948 w 1280927"/>
                  <a:gd name="connsiteY608" fmla="*/ 1137198 h 1216889"/>
                  <a:gd name="connsiteX609" fmla="*/ 510231 w 1280927"/>
                  <a:gd name="connsiteY609" fmla="*/ 1139741 h 1216889"/>
                  <a:gd name="connsiteX610" fmla="*/ 506694 w 1280927"/>
                  <a:gd name="connsiteY610" fmla="*/ 1141977 h 1216889"/>
                  <a:gd name="connsiteX611" fmla="*/ 503149 w 1280927"/>
                  <a:gd name="connsiteY611" fmla="*/ 1141616 h 1216889"/>
                  <a:gd name="connsiteX612" fmla="*/ 499189 w 1280927"/>
                  <a:gd name="connsiteY612" fmla="*/ 1139534 h 1216889"/>
                  <a:gd name="connsiteX613" fmla="*/ 496654 w 1280927"/>
                  <a:gd name="connsiteY613" fmla="*/ 1139903 h 1216889"/>
                  <a:gd name="connsiteX614" fmla="*/ 490303 w 1280927"/>
                  <a:gd name="connsiteY614" fmla="*/ 1143188 h 1216889"/>
                  <a:gd name="connsiteX615" fmla="*/ 487966 w 1280927"/>
                  <a:gd name="connsiteY615" fmla="*/ 1142442 h 1216889"/>
                  <a:gd name="connsiteX616" fmla="*/ 485768 w 1280927"/>
                  <a:gd name="connsiteY616" fmla="*/ 1144022 h 1216889"/>
                  <a:gd name="connsiteX617" fmla="*/ 483575 w 1280927"/>
                  <a:gd name="connsiteY617" fmla="*/ 1148175 h 1216889"/>
                  <a:gd name="connsiteX618" fmla="*/ 477922 w 1280927"/>
                  <a:gd name="connsiteY618" fmla="*/ 1152879 h 1216889"/>
                  <a:gd name="connsiteX619" fmla="*/ 476291 w 1280927"/>
                  <a:gd name="connsiteY619" fmla="*/ 1153447 h 1216889"/>
                  <a:gd name="connsiteX620" fmla="*/ 471390 w 1280927"/>
                  <a:gd name="connsiteY620" fmla="*/ 1152319 h 1216889"/>
                  <a:gd name="connsiteX621" fmla="*/ 464041 w 1280927"/>
                  <a:gd name="connsiteY621" fmla="*/ 1153373 h 1216889"/>
                  <a:gd name="connsiteX622" fmla="*/ 463211 w 1280927"/>
                  <a:gd name="connsiteY622" fmla="*/ 1155451 h 1216889"/>
                  <a:gd name="connsiteX623" fmla="*/ 459510 w 1280927"/>
                  <a:gd name="connsiteY623" fmla="*/ 1160044 h 1216889"/>
                  <a:gd name="connsiteX624" fmla="*/ 454247 w 1280927"/>
                  <a:gd name="connsiteY624" fmla="*/ 1165088 h 1216889"/>
                  <a:gd name="connsiteX625" fmla="*/ 455673 w 1280927"/>
                  <a:gd name="connsiteY625" fmla="*/ 1168382 h 1216889"/>
                  <a:gd name="connsiteX626" fmla="*/ 456030 w 1280927"/>
                  <a:gd name="connsiteY626" fmla="*/ 1175044 h 1216889"/>
                  <a:gd name="connsiteX627" fmla="*/ 453676 w 1280927"/>
                  <a:gd name="connsiteY627" fmla="*/ 1176563 h 1216889"/>
                  <a:gd name="connsiteX628" fmla="*/ 453873 w 1280927"/>
                  <a:gd name="connsiteY628" fmla="*/ 1183744 h 1216889"/>
                  <a:gd name="connsiteX629" fmla="*/ 452596 w 1280927"/>
                  <a:gd name="connsiteY629" fmla="*/ 1186880 h 1216889"/>
                  <a:gd name="connsiteX630" fmla="*/ 446286 w 1280927"/>
                  <a:gd name="connsiteY630" fmla="*/ 1187058 h 1216889"/>
                  <a:gd name="connsiteX631" fmla="*/ 443755 w 1280927"/>
                  <a:gd name="connsiteY631" fmla="*/ 1188465 h 1216889"/>
                  <a:gd name="connsiteX632" fmla="*/ 438875 w 1280927"/>
                  <a:gd name="connsiteY632" fmla="*/ 1188631 h 1216889"/>
                  <a:gd name="connsiteX633" fmla="*/ 437248 w 1280927"/>
                  <a:gd name="connsiteY633" fmla="*/ 1186199 h 1216889"/>
                  <a:gd name="connsiteX634" fmla="*/ 435326 w 1280927"/>
                  <a:gd name="connsiteY634" fmla="*/ 1186892 h 1216889"/>
                  <a:gd name="connsiteX635" fmla="*/ 435030 w 1280927"/>
                  <a:gd name="connsiteY635" fmla="*/ 1193239 h 1216889"/>
                  <a:gd name="connsiteX636" fmla="*/ 431469 w 1280927"/>
                  <a:gd name="connsiteY636" fmla="*/ 1194737 h 1216889"/>
                  <a:gd name="connsiteX637" fmla="*/ 429448 w 1280927"/>
                  <a:gd name="connsiteY637" fmla="*/ 1197065 h 1216889"/>
                  <a:gd name="connsiteX638" fmla="*/ 413521 w 1280927"/>
                  <a:gd name="connsiteY638" fmla="*/ 1197234 h 1216889"/>
                  <a:gd name="connsiteX639" fmla="*/ 411516 w 1280927"/>
                  <a:gd name="connsiteY639" fmla="*/ 1195177 h 1216889"/>
                  <a:gd name="connsiteX640" fmla="*/ 408891 w 1280927"/>
                  <a:gd name="connsiteY640" fmla="*/ 1194853 h 1216889"/>
                  <a:gd name="connsiteX641" fmla="*/ 405247 w 1280927"/>
                  <a:gd name="connsiteY641" fmla="*/ 1197292 h 1216889"/>
                  <a:gd name="connsiteX642" fmla="*/ 400494 w 1280927"/>
                  <a:gd name="connsiteY642" fmla="*/ 1198840 h 1216889"/>
                  <a:gd name="connsiteX643" fmla="*/ 395926 w 1280927"/>
                  <a:gd name="connsiteY643" fmla="*/ 1204689 h 1216889"/>
                  <a:gd name="connsiteX644" fmla="*/ 392521 w 1280927"/>
                  <a:gd name="connsiteY644" fmla="*/ 1204760 h 1216889"/>
                  <a:gd name="connsiteX645" fmla="*/ 385825 w 1280927"/>
                  <a:gd name="connsiteY645" fmla="*/ 1207469 h 1216889"/>
                  <a:gd name="connsiteX646" fmla="*/ 382210 w 1280927"/>
                  <a:gd name="connsiteY646" fmla="*/ 1210750 h 1216889"/>
                  <a:gd name="connsiteX647" fmla="*/ 381709 w 1280927"/>
                  <a:gd name="connsiteY647" fmla="*/ 1212339 h 1216889"/>
                  <a:gd name="connsiteX648" fmla="*/ 376512 w 1280927"/>
                  <a:gd name="connsiteY648" fmla="*/ 1216184 h 1216889"/>
                  <a:gd name="connsiteX649" fmla="*/ 374421 w 1280927"/>
                  <a:gd name="connsiteY649" fmla="*/ 1216890 h 1216889"/>
                  <a:gd name="connsiteX650" fmla="*/ 368321 w 1280927"/>
                  <a:gd name="connsiteY650" fmla="*/ 1214899 h 1216889"/>
                  <a:gd name="connsiteX651" fmla="*/ 366879 w 1280927"/>
                  <a:gd name="connsiteY651" fmla="*/ 1213140 h 1216889"/>
                  <a:gd name="connsiteX652" fmla="*/ 364008 w 1280927"/>
                  <a:gd name="connsiteY652" fmla="*/ 1213090 h 1216889"/>
                  <a:gd name="connsiteX653" fmla="*/ 360734 w 1280927"/>
                  <a:gd name="connsiteY653" fmla="*/ 1215599 h 1216889"/>
                  <a:gd name="connsiteX654" fmla="*/ 355060 w 1280927"/>
                  <a:gd name="connsiteY654" fmla="*/ 1214724 h 1216889"/>
                  <a:gd name="connsiteX655" fmla="*/ 351844 w 1280927"/>
                  <a:gd name="connsiteY655" fmla="*/ 1215691 h 1216889"/>
                  <a:gd name="connsiteX656" fmla="*/ 350435 w 1280927"/>
                  <a:gd name="connsiteY656" fmla="*/ 1212563 h 1216889"/>
                  <a:gd name="connsiteX657" fmla="*/ 344544 w 1280927"/>
                  <a:gd name="connsiteY657" fmla="*/ 1204975 h 1216889"/>
                  <a:gd name="connsiteX658" fmla="*/ 343788 w 1280927"/>
                  <a:gd name="connsiteY658" fmla="*/ 1197405 h 1216889"/>
                  <a:gd name="connsiteX659" fmla="*/ 341480 w 1280927"/>
                  <a:gd name="connsiteY659" fmla="*/ 1194471 h 1216889"/>
                  <a:gd name="connsiteX660" fmla="*/ 339393 w 1280927"/>
                  <a:gd name="connsiteY660" fmla="*/ 1185017 h 1216889"/>
                  <a:gd name="connsiteX661" fmla="*/ 342198 w 1280927"/>
                  <a:gd name="connsiteY661" fmla="*/ 1179209 h 1216889"/>
                  <a:gd name="connsiteX662" fmla="*/ 341463 w 1280927"/>
                  <a:gd name="connsiteY662" fmla="*/ 1172535 h 1216889"/>
                  <a:gd name="connsiteX663" fmla="*/ 335014 w 1280927"/>
                  <a:gd name="connsiteY663" fmla="*/ 1171307 h 1216889"/>
                  <a:gd name="connsiteX664" fmla="*/ 333062 w 1280927"/>
                  <a:gd name="connsiteY664" fmla="*/ 1172468 h 1216889"/>
                  <a:gd name="connsiteX665" fmla="*/ 328983 w 1280927"/>
                  <a:gd name="connsiteY665" fmla="*/ 1169722 h 1216889"/>
                  <a:gd name="connsiteX666" fmla="*/ 322994 w 1280927"/>
                  <a:gd name="connsiteY666" fmla="*/ 1163354 h 1216889"/>
                  <a:gd name="connsiteX667" fmla="*/ 316959 w 1280927"/>
                  <a:gd name="connsiteY667" fmla="*/ 1160031 h 1216889"/>
                  <a:gd name="connsiteX668" fmla="*/ 309988 w 1280927"/>
                  <a:gd name="connsiteY668" fmla="*/ 1158778 h 1216889"/>
                  <a:gd name="connsiteX669" fmla="*/ 302478 w 1280927"/>
                  <a:gd name="connsiteY669" fmla="*/ 1155178 h 1216889"/>
                  <a:gd name="connsiteX670" fmla="*/ 299061 w 1280927"/>
                  <a:gd name="connsiteY670" fmla="*/ 1154298 h 1216889"/>
                  <a:gd name="connsiteX671" fmla="*/ 296843 w 1280927"/>
                  <a:gd name="connsiteY671" fmla="*/ 1148536 h 1216889"/>
                  <a:gd name="connsiteX672" fmla="*/ 296016 w 1280927"/>
                  <a:gd name="connsiteY672" fmla="*/ 1141073 h 1216889"/>
                  <a:gd name="connsiteX673" fmla="*/ 292090 w 1280927"/>
                  <a:gd name="connsiteY673" fmla="*/ 1137555 h 1216889"/>
                  <a:gd name="connsiteX674" fmla="*/ 289772 w 1280927"/>
                  <a:gd name="connsiteY674" fmla="*/ 1136456 h 1216889"/>
                  <a:gd name="connsiteX675" fmla="*/ 283307 w 1280927"/>
                  <a:gd name="connsiteY675" fmla="*/ 1120260 h 1216889"/>
                  <a:gd name="connsiteX676" fmla="*/ 282271 w 1280927"/>
                  <a:gd name="connsiteY676" fmla="*/ 1114552 h 1216889"/>
                  <a:gd name="connsiteX677" fmla="*/ 277584 w 1280927"/>
                  <a:gd name="connsiteY677" fmla="*/ 1113585 h 1216889"/>
                  <a:gd name="connsiteX678" fmla="*/ 274856 w 1280927"/>
                  <a:gd name="connsiteY678" fmla="*/ 1110146 h 1216889"/>
                  <a:gd name="connsiteX679" fmla="*/ 270391 w 1280927"/>
                  <a:gd name="connsiteY679" fmla="*/ 1106944 h 1216889"/>
                  <a:gd name="connsiteX680" fmla="*/ 272297 w 1280927"/>
                  <a:gd name="connsiteY680" fmla="*/ 1101360 h 1216889"/>
                  <a:gd name="connsiteX681" fmla="*/ 271743 w 1280927"/>
                  <a:gd name="connsiteY681" fmla="*/ 1098958 h 1216889"/>
                  <a:gd name="connsiteX682" fmla="*/ 268045 w 1280927"/>
                  <a:gd name="connsiteY682" fmla="*/ 1093751 h 1216889"/>
                  <a:gd name="connsiteX683" fmla="*/ 268226 w 1280927"/>
                  <a:gd name="connsiteY683" fmla="*/ 1089155 h 1216889"/>
                  <a:gd name="connsiteX684" fmla="*/ 265995 w 1280927"/>
                  <a:gd name="connsiteY684" fmla="*/ 1082953 h 1216889"/>
                  <a:gd name="connsiteX685" fmla="*/ 263370 w 1280927"/>
                  <a:gd name="connsiteY685" fmla="*/ 1080895 h 1216889"/>
                  <a:gd name="connsiteX686" fmla="*/ 262988 w 1280927"/>
                  <a:gd name="connsiteY686" fmla="*/ 1076834 h 1216889"/>
                  <a:gd name="connsiteX687" fmla="*/ 260306 w 1280927"/>
                  <a:gd name="connsiteY687" fmla="*/ 1071727 h 1216889"/>
                  <a:gd name="connsiteX688" fmla="*/ 261296 w 1280927"/>
                  <a:gd name="connsiteY688" fmla="*/ 1068305 h 1216889"/>
                  <a:gd name="connsiteX689" fmla="*/ 259977 w 1280927"/>
                  <a:gd name="connsiteY689" fmla="*/ 1065256 h 1216889"/>
                  <a:gd name="connsiteX690" fmla="*/ 259981 w 1280927"/>
                  <a:gd name="connsiteY690" fmla="*/ 1061497 h 1216889"/>
                  <a:gd name="connsiteX691" fmla="*/ 256674 w 1280927"/>
                  <a:gd name="connsiteY691" fmla="*/ 1056581 h 1216889"/>
                  <a:gd name="connsiteX692" fmla="*/ 254690 w 1280927"/>
                  <a:gd name="connsiteY692" fmla="*/ 1050645 h 1216889"/>
                  <a:gd name="connsiteX693" fmla="*/ 255376 w 1280927"/>
                  <a:gd name="connsiteY693" fmla="*/ 1048230 h 1216889"/>
                  <a:gd name="connsiteX694" fmla="*/ 251178 w 1280927"/>
                  <a:gd name="connsiteY694" fmla="*/ 1045571 h 1216889"/>
                  <a:gd name="connsiteX695" fmla="*/ 250944 w 1280927"/>
                  <a:gd name="connsiteY695" fmla="*/ 1042821 h 1216889"/>
                  <a:gd name="connsiteX696" fmla="*/ 254472 w 1280927"/>
                  <a:gd name="connsiteY696" fmla="*/ 1035295 h 1216889"/>
                  <a:gd name="connsiteX697" fmla="*/ 256777 w 1280927"/>
                  <a:gd name="connsiteY697" fmla="*/ 1032773 h 1216889"/>
                  <a:gd name="connsiteX698" fmla="*/ 265080 w 1280927"/>
                  <a:gd name="connsiteY698" fmla="*/ 1025605 h 1216889"/>
                  <a:gd name="connsiteX699" fmla="*/ 272736 w 1280927"/>
                  <a:gd name="connsiteY699" fmla="*/ 1023597 h 1216889"/>
                  <a:gd name="connsiteX700" fmla="*/ 276877 w 1280927"/>
                  <a:gd name="connsiteY700" fmla="*/ 1019838 h 1216889"/>
                  <a:gd name="connsiteX701" fmla="*/ 281236 w 1280927"/>
                  <a:gd name="connsiteY701" fmla="*/ 1011575 h 1216889"/>
                  <a:gd name="connsiteX702" fmla="*/ 284621 w 1280927"/>
                  <a:gd name="connsiteY702" fmla="*/ 1008886 h 1216889"/>
                  <a:gd name="connsiteX703" fmla="*/ 287406 w 1280927"/>
                  <a:gd name="connsiteY703" fmla="*/ 1008654 h 1216889"/>
                  <a:gd name="connsiteX704" fmla="*/ 290775 w 1280927"/>
                  <a:gd name="connsiteY704" fmla="*/ 1006534 h 1216889"/>
                  <a:gd name="connsiteX705" fmla="*/ 293535 w 1280927"/>
                  <a:gd name="connsiteY705" fmla="*/ 1001705 h 1216889"/>
                  <a:gd name="connsiteX706" fmla="*/ 297047 w 1280927"/>
                  <a:gd name="connsiteY706" fmla="*/ 998333 h 1216889"/>
                  <a:gd name="connsiteX707" fmla="*/ 295827 w 1280927"/>
                  <a:gd name="connsiteY707" fmla="*/ 993857 h 1216889"/>
                  <a:gd name="connsiteX708" fmla="*/ 298691 w 1280927"/>
                  <a:gd name="connsiteY708" fmla="*/ 990409 h 1216889"/>
                  <a:gd name="connsiteX709" fmla="*/ 298539 w 1280927"/>
                  <a:gd name="connsiteY709" fmla="*/ 988663 h 1216889"/>
                  <a:gd name="connsiteX710" fmla="*/ 296937 w 1280927"/>
                  <a:gd name="connsiteY710" fmla="*/ 988389 h 1216889"/>
                  <a:gd name="connsiteX711" fmla="*/ 293071 w 1280927"/>
                  <a:gd name="connsiteY711" fmla="*/ 990343 h 1216889"/>
                  <a:gd name="connsiteX712" fmla="*/ 290775 w 1280927"/>
                  <a:gd name="connsiteY712" fmla="*/ 990343 h 1216889"/>
                  <a:gd name="connsiteX713" fmla="*/ 284884 w 1280927"/>
                  <a:gd name="connsiteY713" fmla="*/ 986514 h 1216889"/>
                  <a:gd name="connsiteX714" fmla="*/ 283142 w 1280927"/>
                  <a:gd name="connsiteY714" fmla="*/ 984054 h 1216889"/>
                  <a:gd name="connsiteX715" fmla="*/ 277042 w 1280927"/>
                  <a:gd name="connsiteY715" fmla="*/ 980154 h 1216889"/>
                  <a:gd name="connsiteX716" fmla="*/ 274943 w 1280927"/>
                  <a:gd name="connsiteY716" fmla="*/ 974645 h 1216889"/>
                  <a:gd name="connsiteX717" fmla="*/ 276619 w 1280927"/>
                  <a:gd name="connsiteY717" fmla="*/ 968974 h 1216889"/>
                  <a:gd name="connsiteX718" fmla="*/ 276393 w 1280927"/>
                  <a:gd name="connsiteY718" fmla="*/ 962963 h 1216889"/>
                  <a:gd name="connsiteX719" fmla="*/ 274741 w 1280927"/>
                  <a:gd name="connsiteY719" fmla="*/ 960557 h 1216889"/>
                  <a:gd name="connsiteX720" fmla="*/ 275243 w 1280927"/>
                  <a:gd name="connsiteY720" fmla="*/ 955898 h 1216889"/>
                  <a:gd name="connsiteX721" fmla="*/ 273821 w 1280927"/>
                  <a:gd name="connsiteY721" fmla="*/ 950879 h 1216889"/>
                  <a:gd name="connsiteX722" fmla="*/ 273690 w 1280927"/>
                  <a:gd name="connsiteY722" fmla="*/ 947444 h 1216889"/>
                  <a:gd name="connsiteX723" fmla="*/ 266308 w 1280927"/>
                  <a:gd name="connsiteY723" fmla="*/ 944971 h 1216889"/>
                  <a:gd name="connsiteX724" fmla="*/ 262241 w 1280927"/>
                  <a:gd name="connsiteY724" fmla="*/ 942200 h 1216889"/>
                  <a:gd name="connsiteX725" fmla="*/ 258256 w 1280927"/>
                  <a:gd name="connsiteY725" fmla="*/ 937550 h 1216889"/>
                  <a:gd name="connsiteX726" fmla="*/ 257291 w 1280927"/>
                  <a:gd name="connsiteY726" fmla="*/ 934787 h 1216889"/>
                  <a:gd name="connsiteX727" fmla="*/ 253885 w 1280927"/>
                  <a:gd name="connsiteY727" fmla="*/ 932148 h 1216889"/>
                  <a:gd name="connsiteX728" fmla="*/ 253425 w 1280927"/>
                  <a:gd name="connsiteY728" fmla="*/ 926917 h 1216889"/>
                  <a:gd name="connsiteX729" fmla="*/ 250747 w 1280927"/>
                  <a:gd name="connsiteY729" fmla="*/ 921748 h 1216889"/>
                  <a:gd name="connsiteX730" fmla="*/ 243381 w 1280927"/>
                  <a:gd name="connsiteY730" fmla="*/ 921541 h 1216889"/>
                  <a:gd name="connsiteX731" fmla="*/ 240218 w 1280927"/>
                  <a:gd name="connsiteY731" fmla="*/ 922213 h 1216889"/>
                  <a:gd name="connsiteX732" fmla="*/ 237757 w 1280927"/>
                  <a:gd name="connsiteY732" fmla="*/ 918989 h 1216889"/>
                  <a:gd name="connsiteX733" fmla="*/ 237527 w 1280927"/>
                  <a:gd name="connsiteY733" fmla="*/ 915443 h 1216889"/>
                  <a:gd name="connsiteX734" fmla="*/ 234003 w 1280927"/>
                  <a:gd name="connsiteY734" fmla="*/ 910693 h 1216889"/>
                  <a:gd name="connsiteX735" fmla="*/ 234011 w 1280927"/>
                  <a:gd name="connsiteY735" fmla="*/ 907739 h 1216889"/>
                  <a:gd name="connsiteX736" fmla="*/ 236710 w 1280927"/>
                  <a:gd name="connsiteY736" fmla="*/ 902342 h 1216889"/>
                  <a:gd name="connsiteX737" fmla="*/ 231074 w 1280927"/>
                  <a:gd name="connsiteY737" fmla="*/ 899177 h 1216889"/>
                  <a:gd name="connsiteX738" fmla="*/ 227894 w 1280927"/>
                  <a:gd name="connsiteY738" fmla="*/ 896605 h 1216889"/>
                  <a:gd name="connsiteX739" fmla="*/ 224468 w 1280927"/>
                  <a:gd name="connsiteY739" fmla="*/ 892299 h 1216889"/>
                  <a:gd name="connsiteX740" fmla="*/ 213738 w 1280927"/>
                  <a:gd name="connsiteY740" fmla="*/ 886727 h 1216889"/>
                  <a:gd name="connsiteX741" fmla="*/ 211002 w 1280927"/>
                  <a:gd name="connsiteY741" fmla="*/ 889905 h 1216889"/>
                  <a:gd name="connsiteX742" fmla="*/ 205395 w 1280927"/>
                  <a:gd name="connsiteY742" fmla="*/ 890241 h 1216889"/>
                  <a:gd name="connsiteX743" fmla="*/ 204129 w 1280927"/>
                  <a:gd name="connsiteY743" fmla="*/ 886491 h 1216889"/>
                  <a:gd name="connsiteX744" fmla="*/ 197725 w 1280927"/>
                  <a:gd name="connsiteY744" fmla="*/ 885993 h 1216889"/>
                  <a:gd name="connsiteX745" fmla="*/ 195564 w 1280927"/>
                  <a:gd name="connsiteY745" fmla="*/ 887432 h 1216889"/>
                  <a:gd name="connsiteX746" fmla="*/ 189698 w 1280927"/>
                  <a:gd name="connsiteY746" fmla="*/ 889473 h 1216889"/>
                  <a:gd name="connsiteX747" fmla="*/ 187845 w 1280927"/>
                  <a:gd name="connsiteY747" fmla="*/ 889067 h 1216889"/>
                  <a:gd name="connsiteX748" fmla="*/ 182472 w 1280927"/>
                  <a:gd name="connsiteY748" fmla="*/ 892190 h 1216889"/>
                  <a:gd name="connsiteX749" fmla="*/ 181614 w 1280927"/>
                  <a:gd name="connsiteY749" fmla="*/ 897604 h 1216889"/>
                  <a:gd name="connsiteX750" fmla="*/ 179490 w 1280927"/>
                  <a:gd name="connsiteY750" fmla="*/ 899621 h 1216889"/>
                  <a:gd name="connsiteX751" fmla="*/ 175189 w 1280927"/>
                  <a:gd name="connsiteY751" fmla="*/ 900600 h 1216889"/>
                  <a:gd name="connsiteX752" fmla="*/ 169852 w 1280927"/>
                  <a:gd name="connsiteY752" fmla="*/ 904503 h 1216889"/>
                  <a:gd name="connsiteX753" fmla="*/ 166135 w 1280927"/>
                  <a:gd name="connsiteY753" fmla="*/ 905756 h 1216889"/>
                  <a:gd name="connsiteX754" fmla="*/ 161070 w 1280927"/>
                  <a:gd name="connsiteY754" fmla="*/ 906320 h 1216889"/>
                  <a:gd name="connsiteX755" fmla="*/ 160864 w 1280927"/>
                  <a:gd name="connsiteY755" fmla="*/ 903570 h 1216889"/>
                  <a:gd name="connsiteX756" fmla="*/ 156304 w 1280927"/>
                  <a:gd name="connsiteY756" fmla="*/ 901367 h 1216889"/>
                  <a:gd name="connsiteX757" fmla="*/ 151083 w 1280927"/>
                  <a:gd name="connsiteY757" fmla="*/ 900131 h 1216889"/>
                  <a:gd name="connsiteX758" fmla="*/ 144995 w 1280927"/>
                  <a:gd name="connsiteY758" fmla="*/ 897467 h 1216889"/>
                  <a:gd name="connsiteX759" fmla="*/ 138443 w 1280927"/>
                  <a:gd name="connsiteY759" fmla="*/ 897554 h 1216889"/>
                  <a:gd name="connsiteX760" fmla="*/ 134212 w 1280927"/>
                  <a:gd name="connsiteY760" fmla="*/ 894829 h 1216889"/>
                  <a:gd name="connsiteX761" fmla="*/ 128933 w 1280927"/>
                  <a:gd name="connsiteY761" fmla="*/ 886196 h 1216889"/>
                  <a:gd name="connsiteX762" fmla="*/ 123383 w 1280927"/>
                  <a:gd name="connsiteY762" fmla="*/ 885275 h 1216889"/>
                  <a:gd name="connsiteX763" fmla="*/ 118322 w 1280927"/>
                  <a:gd name="connsiteY763" fmla="*/ 883213 h 1216889"/>
                  <a:gd name="connsiteX764" fmla="*/ 114609 w 1280927"/>
                  <a:gd name="connsiteY764" fmla="*/ 882521 h 1216889"/>
                  <a:gd name="connsiteX765" fmla="*/ 105957 w 1280927"/>
                  <a:gd name="connsiteY765" fmla="*/ 885466 h 1216889"/>
                  <a:gd name="connsiteX766" fmla="*/ 102974 w 1280927"/>
                  <a:gd name="connsiteY766" fmla="*/ 887337 h 1216889"/>
                  <a:gd name="connsiteX767" fmla="*/ 95843 w 1280927"/>
                  <a:gd name="connsiteY767" fmla="*/ 886619 h 1216889"/>
                  <a:gd name="connsiteX768" fmla="*/ 95317 w 1280927"/>
                  <a:gd name="connsiteY768" fmla="*/ 884425 h 1216889"/>
                  <a:gd name="connsiteX769" fmla="*/ 95864 w 1280927"/>
                  <a:gd name="connsiteY769" fmla="*/ 880650 h 1216889"/>
                  <a:gd name="connsiteX770" fmla="*/ 97289 w 1280927"/>
                  <a:gd name="connsiteY770" fmla="*/ 878057 h 1216889"/>
                  <a:gd name="connsiteX771" fmla="*/ 102983 w 1280927"/>
                  <a:gd name="connsiteY771" fmla="*/ 877036 h 1216889"/>
                  <a:gd name="connsiteX772" fmla="*/ 106150 w 1280927"/>
                  <a:gd name="connsiteY772" fmla="*/ 877322 h 1216889"/>
                  <a:gd name="connsiteX773" fmla="*/ 114575 w 1280927"/>
                  <a:gd name="connsiteY773" fmla="*/ 874137 h 1216889"/>
                  <a:gd name="connsiteX774" fmla="*/ 117012 w 1280927"/>
                  <a:gd name="connsiteY774" fmla="*/ 874975 h 1216889"/>
                  <a:gd name="connsiteX775" fmla="*/ 119000 w 1280927"/>
                  <a:gd name="connsiteY775" fmla="*/ 877571 h 1216889"/>
                  <a:gd name="connsiteX776" fmla="*/ 126275 w 1280927"/>
                  <a:gd name="connsiteY776" fmla="*/ 873361 h 1216889"/>
                  <a:gd name="connsiteX777" fmla="*/ 128834 w 1280927"/>
                  <a:gd name="connsiteY777" fmla="*/ 867997 h 1216889"/>
                  <a:gd name="connsiteX778" fmla="*/ 132281 w 1280927"/>
                  <a:gd name="connsiteY778" fmla="*/ 867520 h 1216889"/>
                  <a:gd name="connsiteX779" fmla="*/ 127906 w 1280927"/>
                  <a:gd name="connsiteY779" fmla="*/ 861699 h 1216889"/>
                  <a:gd name="connsiteX780" fmla="*/ 126793 w 1280927"/>
                  <a:gd name="connsiteY780" fmla="*/ 858177 h 1216889"/>
                  <a:gd name="connsiteX781" fmla="*/ 119090 w 1280927"/>
                  <a:gd name="connsiteY781" fmla="*/ 855510 h 1216889"/>
                  <a:gd name="connsiteX782" fmla="*/ 115586 w 1280927"/>
                  <a:gd name="connsiteY782" fmla="*/ 851108 h 1216889"/>
                  <a:gd name="connsiteX783" fmla="*/ 114111 w 1280927"/>
                  <a:gd name="connsiteY783" fmla="*/ 845259 h 1216889"/>
                  <a:gd name="connsiteX784" fmla="*/ 111498 w 1280927"/>
                  <a:gd name="connsiteY784" fmla="*/ 841675 h 1216889"/>
                  <a:gd name="connsiteX785" fmla="*/ 113035 w 1280927"/>
                  <a:gd name="connsiteY785" fmla="*/ 839302 h 1216889"/>
                  <a:gd name="connsiteX786" fmla="*/ 119152 w 1280927"/>
                  <a:gd name="connsiteY786" fmla="*/ 838120 h 1216889"/>
                  <a:gd name="connsiteX787" fmla="*/ 121267 w 1280927"/>
                  <a:gd name="connsiteY787" fmla="*/ 835531 h 1216889"/>
                  <a:gd name="connsiteX788" fmla="*/ 125761 w 1280927"/>
                  <a:gd name="connsiteY788" fmla="*/ 833556 h 1216889"/>
                  <a:gd name="connsiteX789" fmla="*/ 128029 w 1280927"/>
                  <a:gd name="connsiteY789" fmla="*/ 829408 h 1216889"/>
                  <a:gd name="connsiteX790" fmla="*/ 126419 w 1280927"/>
                  <a:gd name="connsiteY790" fmla="*/ 826471 h 1216889"/>
                  <a:gd name="connsiteX791" fmla="*/ 126456 w 1280927"/>
                  <a:gd name="connsiteY791" fmla="*/ 823140 h 1216889"/>
                  <a:gd name="connsiteX792" fmla="*/ 123901 w 1280927"/>
                  <a:gd name="connsiteY792" fmla="*/ 822580 h 1216889"/>
                  <a:gd name="connsiteX793" fmla="*/ 121235 w 1280927"/>
                  <a:gd name="connsiteY793" fmla="*/ 819045 h 1216889"/>
                  <a:gd name="connsiteX794" fmla="*/ 115065 w 1280927"/>
                  <a:gd name="connsiteY794" fmla="*/ 818767 h 1216889"/>
                  <a:gd name="connsiteX795" fmla="*/ 112468 w 1280927"/>
                  <a:gd name="connsiteY795" fmla="*/ 816216 h 1216889"/>
                  <a:gd name="connsiteX796" fmla="*/ 111893 w 1280927"/>
                  <a:gd name="connsiteY796" fmla="*/ 809388 h 1216889"/>
                  <a:gd name="connsiteX797" fmla="*/ 110841 w 1280927"/>
                  <a:gd name="connsiteY797" fmla="*/ 805131 h 1216889"/>
                  <a:gd name="connsiteX798" fmla="*/ 109206 w 1280927"/>
                  <a:gd name="connsiteY798" fmla="*/ 803389 h 1216889"/>
                  <a:gd name="connsiteX799" fmla="*/ 104889 w 1280927"/>
                  <a:gd name="connsiteY799" fmla="*/ 801858 h 1216889"/>
                  <a:gd name="connsiteX800" fmla="*/ 104421 w 1280927"/>
                  <a:gd name="connsiteY800" fmla="*/ 799597 h 1216889"/>
                  <a:gd name="connsiteX801" fmla="*/ 106187 w 1280927"/>
                  <a:gd name="connsiteY801" fmla="*/ 791898 h 1216889"/>
                  <a:gd name="connsiteX802" fmla="*/ 103497 w 1280927"/>
                  <a:gd name="connsiteY802" fmla="*/ 792445 h 1216889"/>
                  <a:gd name="connsiteX803" fmla="*/ 99549 w 1280927"/>
                  <a:gd name="connsiteY803" fmla="*/ 790475 h 1216889"/>
                  <a:gd name="connsiteX804" fmla="*/ 98090 w 1280927"/>
                  <a:gd name="connsiteY804" fmla="*/ 791744 h 1216889"/>
                  <a:gd name="connsiteX805" fmla="*/ 91657 w 1280927"/>
                  <a:gd name="connsiteY805" fmla="*/ 793959 h 1216889"/>
                  <a:gd name="connsiteX806" fmla="*/ 90355 w 1280927"/>
                  <a:gd name="connsiteY806" fmla="*/ 790745 h 1216889"/>
                  <a:gd name="connsiteX807" fmla="*/ 88695 w 1280927"/>
                  <a:gd name="connsiteY807" fmla="*/ 790454 h 1216889"/>
                  <a:gd name="connsiteX808" fmla="*/ 90679 w 1280927"/>
                  <a:gd name="connsiteY808" fmla="*/ 784858 h 1216889"/>
                  <a:gd name="connsiteX809" fmla="*/ 91021 w 1280927"/>
                  <a:gd name="connsiteY809" fmla="*/ 779162 h 1216889"/>
                  <a:gd name="connsiteX810" fmla="*/ 88132 w 1280927"/>
                  <a:gd name="connsiteY810" fmla="*/ 777760 h 1216889"/>
                  <a:gd name="connsiteX811" fmla="*/ 85816 w 1280927"/>
                  <a:gd name="connsiteY811" fmla="*/ 781713 h 1216889"/>
                  <a:gd name="connsiteX812" fmla="*/ 83096 w 1280927"/>
                  <a:gd name="connsiteY812" fmla="*/ 782800 h 1216889"/>
                  <a:gd name="connsiteX813" fmla="*/ 80862 w 1280927"/>
                  <a:gd name="connsiteY813" fmla="*/ 785505 h 1216889"/>
                  <a:gd name="connsiteX814" fmla="*/ 78812 w 1280927"/>
                  <a:gd name="connsiteY814" fmla="*/ 785443 h 1216889"/>
                  <a:gd name="connsiteX815" fmla="*/ 76836 w 1280927"/>
                  <a:gd name="connsiteY815" fmla="*/ 782920 h 1216889"/>
                  <a:gd name="connsiteX816" fmla="*/ 71319 w 1280927"/>
                  <a:gd name="connsiteY816" fmla="*/ 780410 h 1216889"/>
                  <a:gd name="connsiteX817" fmla="*/ 69035 w 1280927"/>
                  <a:gd name="connsiteY817" fmla="*/ 775690 h 1216889"/>
                  <a:gd name="connsiteX818" fmla="*/ 70152 w 1280927"/>
                  <a:gd name="connsiteY818" fmla="*/ 770836 h 1216889"/>
                  <a:gd name="connsiteX819" fmla="*/ 73455 w 1280927"/>
                  <a:gd name="connsiteY819" fmla="*/ 769031 h 1216889"/>
                  <a:gd name="connsiteX820" fmla="*/ 78003 w 1280927"/>
                  <a:gd name="connsiteY820" fmla="*/ 763493 h 1216889"/>
                  <a:gd name="connsiteX821" fmla="*/ 77916 w 1280927"/>
                  <a:gd name="connsiteY821" fmla="*/ 759768 h 1216889"/>
                  <a:gd name="connsiteX822" fmla="*/ 73147 w 1280927"/>
                  <a:gd name="connsiteY822" fmla="*/ 758191 h 1216889"/>
                  <a:gd name="connsiteX823" fmla="*/ 72436 w 1280927"/>
                  <a:gd name="connsiteY823" fmla="*/ 754914 h 1216889"/>
                  <a:gd name="connsiteX824" fmla="*/ 69602 w 1280927"/>
                  <a:gd name="connsiteY824" fmla="*/ 751940 h 1216889"/>
                  <a:gd name="connsiteX825" fmla="*/ 67087 w 1280927"/>
                  <a:gd name="connsiteY825" fmla="*/ 750948 h 1216889"/>
                  <a:gd name="connsiteX826" fmla="*/ 66167 w 1280927"/>
                  <a:gd name="connsiteY826" fmla="*/ 748617 h 1216889"/>
                  <a:gd name="connsiteX827" fmla="*/ 62622 w 1280927"/>
                  <a:gd name="connsiteY827" fmla="*/ 745879 h 1216889"/>
                  <a:gd name="connsiteX828" fmla="*/ 67445 w 1280927"/>
                  <a:gd name="connsiteY828" fmla="*/ 741075 h 1216889"/>
                  <a:gd name="connsiteX829" fmla="*/ 69084 w 1280927"/>
                  <a:gd name="connsiteY829" fmla="*/ 738437 h 1216889"/>
                  <a:gd name="connsiteX830" fmla="*/ 75020 w 1280927"/>
                  <a:gd name="connsiteY830" fmla="*/ 732289 h 1216889"/>
                  <a:gd name="connsiteX831" fmla="*/ 79896 w 1280927"/>
                  <a:gd name="connsiteY831" fmla="*/ 729804 h 1216889"/>
                  <a:gd name="connsiteX832" fmla="*/ 83889 w 1280927"/>
                  <a:gd name="connsiteY832" fmla="*/ 729136 h 1216889"/>
                  <a:gd name="connsiteX833" fmla="*/ 92076 w 1280927"/>
                  <a:gd name="connsiteY833" fmla="*/ 729563 h 1216889"/>
                  <a:gd name="connsiteX834" fmla="*/ 93732 w 1280927"/>
                  <a:gd name="connsiteY834" fmla="*/ 729186 h 1216889"/>
                  <a:gd name="connsiteX835" fmla="*/ 99105 w 1280927"/>
                  <a:gd name="connsiteY835" fmla="*/ 725236 h 1216889"/>
                  <a:gd name="connsiteX836" fmla="*/ 101853 w 1280927"/>
                  <a:gd name="connsiteY836" fmla="*/ 722216 h 1216889"/>
                  <a:gd name="connsiteX837" fmla="*/ 98378 w 1280927"/>
                  <a:gd name="connsiteY837" fmla="*/ 722121 h 1216889"/>
                  <a:gd name="connsiteX838" fmla="*/ 90704 w 1280927"/>
                  <a:gd name="connsiteY838" fmla="*/ 719656 h 1216889"/>
                  <a:gd name="connsiteX839" fmla="*/ 75172 w 1280927"/>
                  <a:gd name="connsiteY839" fmla="*/ 721938 h 1216889"/>
                  <a:gd name="connsiteX840" fmla="*/ 70481 w 1280927"/>
                  <a:gd name="connsiteY840" fmla="*/ 723183 h 1216889"/>
                  <a:gd name="connsiteX841" fmla="*/ 72522 w 1280927"/>
                  <a:gd name="connsiteY841" fmla="*/ 716894 h 1216889"/>
                  <a:gd name="connsiteX842" fmla="*/ 68989 w 1280927"/>
                  <a:gd name="connsiteY842" fmla="*/ 715379 h 1216889"/>
                  <a:gd name="connsiteX843" fmla="*/ 67293 w 1280927"/>
                  <a:gd name="connsiteY843" fmla="*/ 712227 h 1216889"/>
                  <a:gd name="connsiteX844" fmla="*/ 63390 w 1280927"/>
                  <a:gd name="connsiteY844" fmla="*/ 709937 h 1216889"/>
                  <a:gd name="connsiteX845" fmla="*/ 59323 w 1280927"/>
                  <a:gd name="connsiteY845" fmla="*/ 702959 h 1216889"/>
                  <a:gd name="connsiteX846" fmla="*/ 72259 w 1280927"/>
                  <a:gd name="connsiteY846" fmla="*/ 694596 h 1216889"/>
                  <a:gd name="connsiteX847" fmla="*/ 75936 w 1280927"/>
                  <a:gd name="connsiteY847" fmla="*/ 692837 h 1216889"/>
                  <a:gd name="connsiteX848" fmla="*/ 85208 w 1280927"/>
                  <a:gd name="connsiteY848" fmla="*/ 691140 h 1216889"/>
                  <a:gd name="connsiteX849" fmla="*/ 87261 w 1280927"/>
                  <a:gd name="connsiteY849" fmla="*/ 688610 h 1216889"/>
                  <a:gd name="connsiteX850" fmla="*/ 84801 w 1280927"/>
                  <a:gd name="connsiteY850" fmla="*/ 687228 h 1216889"/>
                  <a:gd name="connsiteX851" fmla="*/ 80943 w 1280927"/>
                  <a:gd name="connsiteY851" fmla="*/ 682408 h 1216889"/>
                  <a:gd name="connsiteX852" fmla="*/ 81083 w 1280927"/>
                  <a:gd name="connsiteY852" fmla="*/ 669946 h 1216889"/>
                  <a:gd name="connsiteX853" fmla="*/ 82874 w 1280927"/>
                  <a:gd name="connsiteY853" fmla="*/ 660006 h 1216889"/>
                  <a:gd name="connsiteX854" fmla="*/ 82082 w 1280927"/>
                  <a:gd name="connsiteY854" fmla="*/ 653161 h 1216889"/>
                  <a:gd name="connsiteX855" fmla="*/ 80985 w 1280927"/>
                  <a:gd name="connsiteY855" fmla="*/ 650357 h 1216889"/>
                  <a:gd name="connsiteX856" fmla="*/ 84000 w 1280927"/>
                  <a:gd name="connsiteY856" fmla="*/ 647743 h 1216889"/>
                  <a:gd name="connsiteX857" fmla="*/ 81852 w 1280927"/>
                  <a:gd name="connsiteY857" fmla="*/ 644682 h 1216889"/>
                  <a:gd name="connsiteX858" fmla="*/ 82386 w 1280927"/>
                  <a:gd name="connsiteY858" fmla="*/ 642487 h 1216889"/>
                  <a:gd name="connsiteX859" fmla="*/ 80529 w 1280927"/>
                  <a:gd name="connsiteY859" fmla="*/ 636260 h 1216889"/>
                  <a:gd name="connsiteX860" fmla="*/ 75727 w 1280927"/>
                  <a:gd name="connsiteY860" fmla="*/ 639492 h 1216889"/>
                  <a:gd name="connsiteX861" fmla="*/ 73759 w 1280927"/>
                  <a:gd name="connsiteY861" fmla="*/ 639218 h 1216889"/>
                  <a:gd name="connsiteX862" fmla="*/ 73722 w 1280927"/>
                  <a:gd name="connsiteY862" fmla="*/ 639127 h 1216889"/>
                  <a:gd name="connsiteX863" fmla="*/ 73130 w 1280927"/>
                  <a:gd name="connsiteY863" fmla="*/ 636264 h 1216889"/>
                  <a:gd name="connsiteX864" fmla="*/ 79769 w 1280927"/>
                  <a:gd name="connsiteY864" fmla="*/ 632510 h 1216889"/>
                  <a:gd name="connsiteX865" fmla="*/ 81852 w 1280927"/>
                  <a:gd name="connsiteY865" fmla="*/ 629449 h 1216889"/>
                  <a:gd name="connsiteX866" fmla="*/ 79531 w 1280927"/>
                  <a:gd name="connsiteY866" fmla="*/ 627233 h 1216889"/>
                  <a:gd name="connsiteX867" fmla="*/ 83930 w 1280927"/>
                  <a:gd name="connsiteY867" fmla="*/ 624143 h 1216889"/>
                  <a:gd name="connsiteX868" fmla="*/ 87085 w 1280927"/>
                  <a:gd name="connsiteY868" fmla="*/ 624947 h 1216889"/>
                  <a:gd name="connsiteX869" fmla="*/ 92409 w 1280927"/>
                  <a:gd name="connsiteY869" fmla="*/ 624126 h 1216889"/>
                  <a:gd name="connsiteX870" fmla="*/ 96299 w 1280927"/>
                  <a:gd name="connsiteY870" fmla="*/ 620952 h 1216889"/>
                  <a:gd name="connsiteX871" fmla="*/ 103792 w 1280927"/>
                  <a:gd name="connsiteY871" fmla="*/ 621782 h 1216889"/>
                  <a:gd name="connsiteX872" fmla="*/ 106766 w 1280927"/>
                  <a:gd name="connsiteY872" fmla="*/ 617775 h 1216889"/>
                  <a:gd name="connsiteX873" fmla="*/ 110435 w 1280927"/>
                  <a:gd name="connsiteY873" fmla="*/ 621695 h 1216889"/>
                  <a:gd name="connsiteX874" fmla="*/ 113606 w 1280927"/>
                  <a:gd name="connsiteY874" fmla="*/ 623931 h 1216889"/>
                  <a:gd name="connsiteX875" fmla="*/ 119801 w 1280927"/>
                  <a:gd name="connsiteY875" fmla="*/ 622313 h 1216889"/>
                  <a:gd name="connsiteX876" fmla="*/ 123823 w 1280927"/>
                  <a:gd name="connsiteY876" fmla="*/ 620554 h 1216889"/>
                  <a:gd name="connsiteX877" fmla="*/ 126706 w 1280927"/>
                  <a:gd name="connsiteY877" fmla="*/ 626379 h 1216889"/>
                  <a:gd name="connsiteX878" fmla="*/ 139638 w 1280927"/>
                  <a:gd name="connsiteY878" fmla="*/ 626292 h 1216889"/>
                  <a:gd name="connsiteX879" fmla="*/ 139790 w 1280927"/>
                  <a:gd name="connsiteY879" fmla="*/ 624512 h 1216889"/>
                  <a:gd name="connsiteX880" fmla="*/ 144272 w 1280927"/>
                  <a:gd name="connsiteY880" fmla="*/ 622944 h 1216889"/>
                  <a:gd name="connsiteX881" fmla="*/ 153141 w 1280927"/>
                  <a:gd name="connsiteY881" fmla="*/ 628324 h 1216889"/>
                  <a:gd name="connsiteX882" fmla="*/ 153371 w 1280927"/>
                  <a:gd name="connsiteY882" fmla="*/ 628324 h 1216889"/>
                  <a:gd name="connsiteX883" fmla="*/ 156921 w 1280927"/>
                  <a:gd name="connsiteY883" fmla="*/ 625794 h 1216889"/>
                  <a:gd name="connsiteX884" fmla="*/ 159303 w 1280927"/>
                  <a:gd name="connsiteY884" fmla="*/ 622218 h 1216889"/>
                  <a:gd name="connsiteX885" fmla="*/ 166492 w 1280927"/>
                  <a:gd name="connsiteY885" fmla="*/ 619866 h 1216889"/>
                  <a:gd name="connsiteX886" fmla="*/ 170481 w 1280927"/>
                  <a:gd name="connsiteY886" fmla="*/ 615879 h 1216889"/>
                  <a:gd name="connsiteX887" fmla="*/ 174585 w 1280927"/>
                  <a:gd name="connsiteY887" fmla="*/ 613747 h 1216889"/>
                  <a:gd name="connsiteX888" fmla="*/ 176482 w 1280927"/>
                  <a:gd name="connsiteY888" fmla="*/ 614477 h 1216889"/>
                  <a:gd name="connsiteX889" fmla="*/ 182587 w 1280927"/>
                  <a:gd name="connsiteY889" fmla="*/ 609354 h 1216889"/>
                  <a:gd name="connsiteX890" fmla="*/ 179207 w 1280927"/>
                  <a:gd name="connsiteY890" fmla="*/ 606292 h 1216889"/>
                  <a:gd name="connsiteX891" fmla="*/ 179182 w 1280927"/>
                  <a:gd name="connsiteY891" fmla="*/ 602940 h 1216889"/>
                  <a:gd name="connsiteX892" fmla="*/ 180324 w 1280927"/>
                  <a:gd name="connsiteY892" fmla="*/ 599194 h 1216889"/>
                  <a:gd name="connsiteX893" fmla="*/ 179124 w 1280927"/>
                  <a:gd name="connsiteY893" fmla="*/ 597003 h 1216889"/>
                  <a:gd name="connsiteX894" fmla="*/ 180188 w 1280927"/>
                  <a:gd name="connsiteY894" fmla="*/ 591490 h 1216889"/>
                  <a:gd name="connsiteX895" fmla="*/ 186864 w 1280927"/>
                  <a:gd name="connsiteY895" fmla="*/ 590192 h 1216889"/>
                  <a:gd name="connsiteX896" fmla="*/ 191851 w 1280927"/>
                  <a:gd name="connsiteY896" fmla="*/ 596278 h 1216889"/>
                  <a:gd name="connsiteX897" fmla="*/ 198333 w 1280927"/>
                  <a:gd name="connsiteY897" fmla="*/ 595361 h 1216889"/>
                  <a:gd name="connsiteX898" fmla="*/ 201685 w 1280927"/>
                  <a:gd name="connsiteY898" fmla="*/ 591951 h 1216889"/>
                  <a:gd name="connsiteX899" fmla="*/ 202437 w 1280927"/>
                  <a:gd name="connsiteY899" fmla="*/ 588387 h 1216889"/>
                  <a:gd name="connsiteX900" fmla="*/ 205719 w 1280927"/>
                  <a:gd name="connsiteY900" fmla="*/ 586342 h 1216889"/>
                  <a:gd name="connsiteX901" fmla="*/ 207987 w 1280927"/>
                  <a:gd name="connsiteY901" fmla="*/ 586450 h 1216889"/>
                  <a:gd name="connsiteX902" fmla="*/ 210817 w 1280927"/>
                  <a:gd name="connsiteY902" fmla="*/ 584753 h 1216889"/>
                  <a:gd name="connsiteX903" fmla="*/ 213738 w 1280927"/>
                  <a:gd name="connsiteY903" fmla="*/ 584425 h 1216889"/>
                  <a:gd name="connsiteX904" fmla="*/ 211573 w 1280927"/>
                  <a:gd name="connsiteY904" fmla="*/ 581094 h 1216889"/>
                  <a:gd name="connsiteX905" fmla="*/ 211606 w 1280927"/>
                  <a:gd name="connsiteY905" fmla="*/ 578215 h 1216889"/>
                  <a:gd name="connsiteX906" fmla="*/ 208229 w 1280927"/>
                  <a:gd name="connsiteY906" fmla="*/ 574503 h 1216889"/>
                  <a:gd name="connsiteX907" fmla="*/ 208657 w 1280927"/>
                  <a:gd name="connsiteY907" fmla="*/ 572515 h 1216889"/>
                  <a:gd name="connsiteX908" fmla="*/ 207112 w 1280927"/>
                  <a:gd name="connsiteY908" fmla="*/ 569607 h 1216889"/>
                  <a:gd name="connsiteX909" fmla="*/ 196719 w 1280927"/>
                  <a:gd name="connsiteY909" fmla="*/ 564139 h 1216889"/>
                  <a:gd name="connsiteX910" fmla="*/ 193938 w 1280927"/>
                  <a:gd name="connsiteY910" fmla="*/ 561837 h 1216889"/>
                  <a:gd name="connsiteX911" fmla="*/ 195071 w 1280927"/>
                  <a:gd name="connsiteY911" fmla="*/ 552893 h 1216889"/>
                  <a:gd name="connsiteX912" fmla="*/ 199159 w 1280927"/>
                  <a:gd name="connsiteY912" fmla="*/ 554577 h 1216889"/>
                  <a:gd name="connsiteX913" fmla="*/ 203328 w 1280927"/>
                  <a:gd name="connsiteY913" fmla="*/ 551636 h 1216889"/>
                  <a:gd name="connsiteX914" fmla="*/ 210793 w 1280927"/>
                  <a:gd name="connsiteY914" fmla="*/ 552520 h 1216889"/>
                  <a:gd name="connsiteX915" fmla="*/ 215500 w 1280927"/>
                  <a:gd name="connsiteY915" fmla="*/ 549682 h 1216889"/>
                  <a:gd name="connsiteX916" fmla="*/ 221498 w 1280927"/>
                  <a:gd name="connsiteY916" fmla="*/ 549031 h 1216889"/>
                  <a:gd name="connsiteX917" fmla="*/ 224476 w 1280927"/>
                  <a:gd name="connsiteY917" fmla="*/ 547351 h 1216889"/>
                  <a:gd name="connsiteX918" fmla="*/ 227824 w 1280927"/>
                  <a:gd name="connsiteY918" fmla="*/ 548168 h 1216889"/>
                  <a:gd name="connsiteX919" fmla="*/ 229312 w 1280927"/>
                  <a:gd name="connsiteY919" fmla="*/ 545322 h 1216889"/>
                  <a:gd name="connsiteX920" fmla="*/ 226842 w 1280927"/>
                  <a:gd name="connsiteY920" fmla="*/ 542406 h 1216889"/>
                  <a:gd name="connsiteX921" fmla="*/ 223240 w 1280927"/>
                  <a:gd name="connsiteY921" fmla="*/ 542601 h 1216889"/>
                  <a:gd name="connsiteX922" fmla="*/ 216047 w 1280927"/>
                  <a:gd name="connsiteY922" fmla="*/ 537013 h 1216889"/>
                  <a:gd name="connsiteX923" fmla="*/ 214527 w 1280927"/>
                  <a:gd name="connsiteY923" fmla="*/ 534059 h 1216889"/>
                  <a:gd name="connsiteX924" fmla="*/ 211762 w 1280927"/>
                  <a:gd name="connsiteY924" fmla="*/ 533026 h 1216889"/>
                  <a:gd name="connsiteX925" fmla="*/ 209708 w 1280927"/>
                  <a:gd name="connsiteY925" fmla="*/ 530819 h 1216889"/>
                  <a:gd name="connsiteX926" fmla="*/ 210509 w 1280927"/>
                  <a:gd name="connsiteY926" fmla="*/ 528484 h 1216889"/>
                  <a:gd name="connsiteX927" fmla="*/ 209042 w 1280927"/>
                  <a:gd name="connsiteY927" fmla="*/ 526501 h 1216889"/>
                  <a:gd name="connsiteX928" fmla="*/ 206421 w 1280927"/>
                  <a:gd name="connsiteY928" fmla="*/ 525920 h 1216889"/>
                  <a:gd name="connsiteX929" fmla="*/ 204257 w 1280927"/>
                  <a:gd name="connsiteY929" fmla="*/ 522688 h 1216889"/>
                  <a:gd name="connsiteX930" fmla="*/ 205617 w 1280927"/>
                  <a:gd name="connsiteY930" fmla="*/ 515553 h 1216889"/>
                  <a:gd name="connsiteX931" fmla="*/ 207062 w 1280927"/>
                  <a:gd name="connsiteY931" fmla="*/ 513375 h 1216889"/>
                  <a:gd name="connsiteX932" fmla="*/ 209913 w 1280927"/>
                  <a:gd name="connsiteY932" fmla="*/ 512549 h 1216889"/>
                  <a:gd name="connsiteX933" fmla="*/ 205629 w 1280927"/>
                  <a:gd name="connsiteY933" fmla="*/ 508090 h 1216889"/>
                  <a:gd name="connsiteX934" fmla="*/ 197824 w 1280927"/>
                  <a:gd name="connsiteY934" fmla="*/ 505364 h 1216889"/>
                  <a:gd name="connsiteX935" fmla="*/ 194751 w 1280927"/>
                  <a:gd name="connsiteY935" fmla="*/ 498963 h 1216889"/>
                  <a:gd name="connsiteX936" fmla="*/ 202408 w 1280927"/>
                  <a:gd name="connsiteY936" fmla="*/ 498797 h 1216889"/>
                  <a:gd name="connsiteX937" fmla="*/ 213118 w 1280927"/>
                  <a:gd name="connsiteY937" fmla="*/ 494831 h 1216889"/>
                  <a:gd name="connsiteX938" fmla="*/ 207412 w 1280927"/>
                  <a:gd name="connsiteY938" fmla="*/ 495711 h 1216889"/>
                  <a:gd name="connsiteX939" fmla="*/ 204248 w 1280927"/>
                  <a:gd name="connsiteY939" fmla="*/ 492413 h 1216889"/>
                  <a:gd name="connsiteX940" fmla="*/ 206705 w 1280927"/>
                  <a:gd name="connsiteY940" fmla="*/ 490334 h 1216889"/>
                  <a:gd name="connsiteX941" fmla="*/ 200699 w 1280927"/>
                  <a:gd name="connsiteY941" fmla="*/ 488911 h 1216889"/>
                  <a:gd name="connsiteX942" fmla="*/ 197680 w 1280927"/>
                  <a:gd name="connsiteY942" fmla="*/ 486970 h 1216889"/>
                  <a:gd name="connsiteX943" fmla="*/ 204758 w 1280927"/>
                  <a:gd name="connsiteY943" fmla="*/ 486526 h 1216889"/>
                  <a:gd name="connsiteX944" fmla="*/ 208151 w 1280927"/>
                  <a:gd name="connsiteY944" fmla="*/ 486937 h 1216889"/>
                  <a:gd name="connsiteX945" fmla="*/ 207937 w 1280927"/>
                  <a:gd name="connsiteY945" fmla="*/ 483207 h 1216889"/>
                  <a:gd name="connsiteX946" fmla="*/ 204516 w 1280927"/>
                  <a:gd name="connsiteY946" fmla="*/ 483597 h 1216889"/>
                  <a:gd name="connsiteX947" fmla="*/ 201418 w 1280927"/>
                  <a:gd name="connsiteY947" fmla="*/ 481411 h 1216889"/>
                  <a:gd name="connsiteX948" fmla="*/ 195203 w 1280927"/>
                  <a:gd name="connsiteY948" fmla="*/ 478412 h 1216889"/>
                  <a:gd name="connsiteX949" fmla="*/ 191308 w 1280927"/>
                  <a:gd name="connsiteY949" fmla="*/ 478022 h 1216889"/>
                  <a:gd name="connsiteX950" fmla="*/ 189776 w 1280927"/>
                  <a:gd name="connsiteY950" fmla="*/ 480644 h 1216889"/>
                  <a:gd name="connsiteX951" fmla="*/ 182953 w 1280927"/>
                  <a:gd name="connsiteY951" fmla="*/ 479030 h 1216889"/>
                  <a:gd name="connsiteX952" fmla="*/ 185192 w 1280927"/>
                  <a:gd name="connsiteY952" fmla="*/ 475491 h 1216889"/>
                  <a:gd name="connsiteX953" fmla="*/ 182349 w 1280927"/>
                  <a:gd name="connsiteY953" fmla="*/ 472762 h 1216889"/>
                  <a:gd name="connsiteX954" fmla="*/ 182497 w 1280927"/>
                  <a:gd name="connsiteY954" fmla="*/ 470351 h 1216889"/>
                  <a:gd name="connsiteX955" fmla="*/ 187599 w 1280927"/>
                  <a:gd name="connsiteY955" fmla="*/ 472600 h 1216889"/>
                  <a:gd name="connsiteX956" fmla="*/ 186482 w 1280927"/>
                  <a:gd name="connsiteY956" fmla="*/ 467991 h 1216889"/>
                  <a:gd name="connsiteX957" fmla="*/ 189690 w 1280927"/>
                  <a:gd name="connsiteY957" fmla="*/ 463486 h 1216889"/>
                  <a:gd name="connsiteX958" fmla="*/ 183150 w 1280927"/>
                  <a:gd name="connsiteY958" fmla="*/ 460457 h 1216889"/>
                  <a:gd name="connsiteX959" fmla="*/ 177407 w 1280927"/>
                  <a:gd name="connsiteY959" fmla="*/ 461076 h 1216889"/>
                  <a:gd name="connsiteX960" fmla="*/ 176076 w 1280927"/>
                  <a:gd name="connsiteY960" fmla="*/ 458441 h 1216889"/>
                  <a:gd name="connsiteX961" fmla="*/ 172498 w 1280927"/>
                  <a:gd name="connsiteY961" fmla="*/ 456803 h 1216889"/>
                  <a:gd name="connsiteX962" fmla="*/ 166714 w 1280927"/>
                  <a:gd name="connsiteY962" fmla="*/ 455023 h 1216889"/>
                  <a:gd name="connsiteX963" fmla="*/ 163879 w 1280927"/>
                  <a:gd name="connsiteY963" fmla="*/ 455039 h 1216889"/>
                  <a:gd name="connsiteX964" fmla="*/ 150011 w 1280927"/>
                  <a:gd name="connsiteY964" fmla="*/ 456856 h 1216889"/>
                  <a:gd name="connsiteX965" fmla="*/ 142945 w 1280927"/>
                  <a:gd name="connsiteY965" fmla="*/ 457292 h 1216889"/>
                  <a:gd name="connsiteX966" fmla="*/ 132392 w 1280927"/>
                  <a:gd name="connsiteY966" fmla="*/ 457263 h 1216889"/>
                  <a:gd name="connsiteX967" fmla="*/ 127881 w 1280927"/>
                  <a:gd name="connsiteY967" fmla="*/ 456496 h 1216889"/>
                  <a:gd name="connsiteX968" fmla="*/ 128107 w 1280927"/>
                  <a:gd name="connsiteY968" fmla="*/ 452973 h 1216889"/>
                  <a:gd name="connsiteX969" fmla="*/ 125865 w 1280927"/>
                  <a:gd name="connsiteY969" fmla="*/ 450256 h 1216889"/>
                  <a:gd name="connsiteX970" fmla="*/ 121543 w 1280927"/>
                  <a:gd name="connsiteY970" fmla="*/ 450912 h 1216889"/>
                  <a:gd name="connsiteX971" fmla="*/ 117369 w 1280927"/>
                  <a:gd name="connsiteY971" fmla="*/ 447746 h 1216889"/>
                  <a:gd name="connsiteX972" fmla="*/ 116075 w 1280927"/>
                  <a:gd name="connsiteY972" fmla="*/ 445486 h 1216889"/>
                  <a:gd name="connsiteX973" fmla="*/ 119329 w 1280927"/>
                  <a:gd name="connsiteY973" fmla="*/ 444822 h 1216889"/>
                  <a:gd name="connsiteX974" fmla="*/ 120093 w 1280927"/>
                  <a:gd name="connsiteY974" fmla="*/ 442051 h 1216889"/>
                  <a:gd name="connsiteX975" fmla="*/ 116839 w 1280927"/>
                  <a:gd name="connsiteY975" fmla="*/ 439412 h 1216889"/>
                  <a:gd name="connsiteX976" fmla="*/ 107847 w 1280927"/>
                  <a:gd name="connsiteY976" fmla="*/ 441665 h 1216889"/>
                  <a:gd name="connsiteX977" fmla="*/ 102420 w 1280927"/>
                  <a:gd name="connsiteY977" fmla="*/ 439657 h 1216889"/>
                  <a:gd name="connsiteX978" fmla="*/ 102157 w 1280927"/>
                  <a:gd name="connsiteY978" fmla="*/ 435604 h 1216889"/>
                  <a:gd name="connsiteX979" fmla="*/ 104170 w 1280927"/>
                  <a:gd name="connsiteY979" fmla="*/ 434699 h 1216889"/>
                  <a:gd name="connsiteX980" fmla="*/ 108044 w 1280927"/>
                  <a:gd name="connsiteY980" fmla="*/ 437716 h 1216889"/>
                  <a:gd name="connsiteX981" fmla="*/ 109383 w 1280927"/>
                  <a:gd name="connsiteY981" fmla="*/ 435791 h 1216889"/>
                  <a:gd name="connsiteX982" fmla="*/ 108483 w 1280927"/>
                  <a:gd name="connsiteY982" fmla="*/ 433202 h 1216889"/>
                  <a:gd name="connsiteX983" fmla="*/ 112953 w 1280927"/>
                  <a:gd name="connsiteY983" fmla="*/ 429041 h 1216889"/>
                  <a:gd name="connsiteX984" fmla="*/ 107633 w 1280927"/>
                  <a:gd name="connsiteY984" fmla="*/ 428796 h 1216889"/>
                  <a:gd name="connsiteX985" fmla="*/ 117254 w 1280927"/>
                  <a:gd name="connsiteY985" fmla="*/ 425764 h 1216889"/>
                  <a:gd name="connsiteX986" fmla="*/ 115853 w 1280927"/>
                  <a:gd name="connsiteY986" fmla="*/ 423544 h 1216889"/>
                  <a:gd name="connsiteX987" fmla="*/ 112366 w 1280927"/>
                  <a:gd name="connsiteY987" fmla="*/ 421022 h 1216889"/>
                  <a:gd name="connsiteX988" fmla="*/ 103620 w 1280927"/>
                  <a:gd name="connsiteY988" fmla="*/ 420329 h 1216889"/>
                  <a:gd name="connsiteX989" fmla="*/ 99084 w 1280927"/>
                  <a:gd name="connsiteY989" fmla="*/ 421122 h 1216889"/>
                  <a:gd name="connsiteX990" fmla="*/ 95030 w 1280927"/>
                  <a:gd name="connsiteY990" fmla="*/ 418089 h 1216889"/>
                  <a:gd name="connsiteX991" fmla="*/ 88724 w 1280927"/>
                  <a:gd name="connsiteY991" fmla="*/ 415363 h 1216889"/>
                  <a:gd name="connsiteX992" fmla="*/ 84115 w 1280927"/>
                  <a:gd name="connsiteY992" fmla="*/ 412261 h 1216889"/>
                  <a:gd name="connsiteX993" fmla="*/ 80274 w 1280927"/>
                  <a:gd name="connsiteY993" fmla="*/ 406905 h 1216889"/>
                  <a:gd name="connsiteX994" fmla="*/ 74375 w 1280927"/>
                  <a:gd name="connsiteY994" fmla="*/ 403740 h 1216889"/>
                  <a:gd name="connsiteX995" fmla="*/ 67704 w 1280927"/>
                  <a:gd name="connsiteY995" fmla="*/ 403781 h 1216889"/>
                  <a:gd name="connsiteX996" fmla="*/ 62914 w 1280927"/>
                  <a:gd name="connsiteY996" fmla="*/ 403022 h 1216889"/>
                  <a:gd name="connsiteX997" fmla="*/ 49016 w 1280927"/>
                  <a:gd name="connsiteY997" fmla="*/ 396177 h 1216889"/>
                  <a:gd name="connsiteX998" fmla="*/ 35403 w 1280927"/>
                  <a:gd name="connsiteY998" fmla="*/ 395629 h 1216889"/>
                  <a:gd name="connsiteX999" fmla="*/ 33119 w 1280927"/>
                  <a:gd name="connsiteY999" fmla="*/ 392472 h 1216889"/>
                  <a:gd name="connsiteX1000" fmla="*/ 32802 w 1280927"/>
                  <a:gd name="connsiteY1000" fmla="*/ 386266 h 1216889"/>
                  <a:gd name="connsiteX1001" fmla="*/ 30744 w 1280927"/>
                  <a:gd name="connsiteY1001" fmla="*/ 385125 h 1216889"/>
                  <a:gd name="connsiteX1002" fmla="*/ 30358 w 1280927"/>
                  <a:gd name="connsiteY1002" fmla="*/ 382728 h 1216889"/>
                  <a:gd name="connsiteX1003" fmla="*/ 27626 w 1280927"/>
                  <a:gd name="connsiteY1003" fmla="*/ 380807 h 1216889"/>
                  <a:gd name="connsiteX1004" fmla="*/ 22491 w 1280927"/>
                  <a:gd name="connsiteY1004" fmla="*/ 383723 h 1216889"/>
                  <a:gd name="connsiteX1005" fmla="*/ 15824 w 1280927"/>
                  <a:gd name="connsiteY1005" fmla="*/ 384437 h 1216889"/>
                  <a:gd name="connsiteX1006" fmla="*/ 13519 w 1280927"/>
                  <a:gd name="connsiteY1006" fmla="*/ 376455 h 1216889"/>
                  <a:gd name="connsiteX1007" fmla="*/ 7160 w 1280927"/>
                  <a:gd name="connsiteY1007" fmla="*/ 375916 h 1216889"/>
                  <a:gd name="connsiteX1008" fmla="*/ 3780 w 1280927"/>
                  <a:gd name="connsiteY1008" fmla="*/ 372564 h 1216889"/>
                  <a:gd name="connsiteX1009" fmla="*/ 0 w 1280927"/>
                  <a:gd name="connsiteY1009" fmla="*/ 370059 h 1216889"/>
                  <a:gd name="connsiteX1010" fmla="*/ 1960 w 1280927"/>
                  <a:gd name="connsiteY1010" fmla="*/ 366064 h 1216889"/>
                  <a:gd name="connsiteX1011" fmla="*/ 2005 w 1280927"/>
                  <a:gd name="connsiteY1011" fmla="*/ 361604 h 1216889"/>
                  <a:gd name="connsiteX1012" fmla="*/ 1208 w 1280927"/>
                  <a:gd name="connsiteY1012" fmla="*/ 355024 h 1216889"/>
                  <a:gd name="connsiteX1013" fmla="*/ 8775 w 1280927"/>
                  <a:gd name="connsiteY1013" fmla="*/ 354838 h 1216889"/>
                  <a:gd name="connsiteX1014" fmla="*/ 15269 w 1280927"/>
                  <a:gd name="connsiteY1014" fmla="*/ 353506 h 1216889"/>
                  <a:gd name="connsiteX1015" fmla="*/ 21555 w 1280927"/>
                  <a:gd name="connsiteY1015" fmla="*/ 349134 h 1216889"/>
                  <a:gd name="connsiteX1016" fmla="*/ 23785 w 1280927"/>
                  <a:gd name="connsiteY1016" fmla="*/ 345222 h 1216889"/>
                  <a:gd name="connsiteX1017" fmla="*/ 24714 w 1280927"/>
                  <a:gd name="connsiteY1017" fmla="*/ 338746 h 1216889"/>
                  <a:gd name="connsiteX1018" fmla="*/ 28366 w 1280927"/>
                  <a:gd name="connsiteY1018" fmla="*/ 342567 h 1216889"/>
                  <a:gd name="connsiteX1019" fmla="*/ 31648 w 1280927"/>
                  <a:gd name="connsiteY1019" fmla="*/ 340592 h 1216889"/>
                  <a:gd name="connsiteX1020" fmla="*/ 37876 w 1280927"/>
                  <a:gd name="connsiteY1020" fmla="*/ 342612 h 1216889"/>
                  <a:gd name="connsiteX1021" fmla="*/ 39260 w 1280927"/>
                  <a:gd name="connsiteY1021" fmla="*/ 338829 h 1216889"/>
                  <a:gd name="connsiteX1022" fmla="*/ 47349 w 1280927"/>
                  <a:gd name="connsiteY1022" fmla="*/ 339223 h 1216889"/>
                  <a:gd name="connsiteX1023" fmla="*/ 48614 w 1280927"/>
                  <a:gd name="connsiteY1023" fmla="*/ 343392 h 1216889"/>
                  <a:gd name="connsiteX1024" fmla="*/ 54324 w 1280927"/>
                  <a:gd name="connsiteY1024" fmla="*/ 343940 h 1216889"/>
                  <a:gd name="connsiteX1025" fmla="*/ 59656 w 1280927"/>
                  <a:gd name="connsiteY1025" fmla="*/ 342666 h 1216889"/>
                  <a:gd name="connsiteX1026" fmla="*/ 66130 w 1280927"/>
                  <a:gd name="connsiteY1026" fmla="*/ 343985 h 1216889"/>
                  <a:gd name="connsiteX1027" fmla="*/ 72149 w 1280927"/>
                  <a:gd name="connsiteY1027" fmla="*/ 342338 h 1216889"/>
                  <a:gd name="connsiteX1028" fmla="*/ 78003 w 1280927"/>
                  <a:gd name="connsiteY1028" fmla="*/ 342393 h 1216889"/>
                  <a:gd name="connsiteX1029" fmla="*/ 84739 w 1280927"/>
                  <a:gd name="connsiteY1029" fmla="*/ 339941 h 1216889"/>
                  <a:gd name="connsiteX1030" fmla="*/ 86567 w 1280927"/>
                  <a:gd name="connsiteY1030" fmla="*/ 340239 h 1216889"/>
                  <a:gd name="connsiteX1031" fmla="*/ 98780 w 1280927"/>
                  <a:gd name="connsiteY1031" fmla="*/ 337020 h 1216889"/>
                  <a:gd name="connsiteX1032" fmla="*/ 104232 w 1280927"/>
                  <a:gd name="connsiteY1032" fmla="*/ 333623 h 1216889"/>
                  <a:gd name="connsiteX1033" fmla="*/ 110098 w 1280927"/>
                  <a:gd name="connsiteY1033" fmla="*/ 334162 h 1216889"/>
                  <a:gd name="connsiteX1034" fmla="*/ 113372 w 1280927"/>
                  <a:gd name="connsiteY1034" fmla="*/ 331324 h 1216889"/>
                  <a:gd name="connsiteX1035" fmla="*/ 116473 w 1280927"/>
                  <a:gd name="connsiteY1035" fmla="*/ 330976 h 1216889"/>
                  <a:gd name="connsiteX1036" fmla="*/ 124957 w 1280927"/>
                  <a:gd name="connsiteY1036" fmla="*/ 327956 h 1216889"/>
                  <a:gd name="connsiteX1037" fmla="*/ 128871 w 1280927"/>
                  <a:gd name="connsiteY1037" fmla="*/ 324782 h 1216889"/>
                  <a:gd name="connsiteX1038" fmla="*/ 136397 w 1280927"/>
                  <a:gd name="connsiteY1038" fmla="*/ 321820 h 1216889"/>
                  <a:gd name="connsiteX1039" fmla="*/ 144412 w 1280927"/>
                  <a:gd name="connsiteY1039" fmla="*/ 315726 h 1216889"/>
                  <a:gd name="connsiteX1040" fmla="*/ 146717 w 1280927"/>
                  <a:gd name="connsiteY1040" fmla="*/ 312175 h 1216889"/>
                  <a:gd name="connsiteX1041" fmla="*/ 149440 w 1280927"/>
                  <a:gd name="connsiteY1041" fmla="*/ 313291 h 1216889"/>
                  <a:gd name="connsiteX1042" fmla="*/ 152595 w 1280927"/>
                  <a:gd name="connsiteY1042" fmla="*/ 312370 h 1216889"/>
                  <a:gd name="connsiteX1043" fmla="*/ 157081 w 1280927"/>
                  <a:gd name="connsiteY1043" fmla="*/ 309620 h 1216889"/>
                  <a:gd name="connsiteX1044" fmla="*/ 157664 w 1280927"/>
                  <a:gd name="connsiteY1044" fmla="*/ 307711 h 1216889"/>
                  <a:gd name="connsiteX1045" fmla="*/ 163608 w 1280927"/>
                  <a:gd name="connsiteY1045" fmla="*/ 307740 h 1216889"/>
                  <a:gd name="connsiteX1046" fmla="*/ 167261 w 1280927"/>
                  <a:gd name="connsiteY1046" fmla="*/ 305973 h 1216889"/>
                  <a:gd name="connsiteX1047" fmla="*/ 170875 w 1280927"/>
                  <a:gd name="connsiteY1047" fmla="*/ 305695 h 1216889"/>
                  <a:gd name="connsiteX1048" fmla="*/ 176598 w 1280927"/>
                  <a:gd name="connsiteY1048" fmla="*/ 302679 h 1216889"/>
                  <a:gd name="connsiteX1049" fmla="*/ 183068 w 1280927"/>
                  <a:gd name="connsiteY1049" fmla="*/ 299999 h 1216889"/>
                  <a:gd name="connsiteX1050" fmla="*/ 189033 w 1280927"/>
                  <a:gd name="connsiteY1050" fmla="*/ 296448 h 1216889"/>
                  <a:gd name="connsiteX1051" fmla="*/ 185886 w 1280927"/>
                  <a:gd name="connsiteY1051" fmla="*/ 288110 h 1216889"/>
                  <a:gd name="connsiteX1052" fmla="*/ 192364 w 1280927"/>
                  <a:gd name="connsiteY1052" fmla="*/ 257158 h 1216889"/>
                  <a:gd name="connsiteX1053" fmla="*/ 207543 w 1280927"/>
                  <a:gd name="connsiteY1053" fmla="*/ 271823 h 1216889"/>
                  <a:gd name="connsiteX1054" fmla="*/ 211117 w 1280927"/>
                  <a:gd name="connsiteY1054" fmla="*/ 274939 h 1216889"/>
                  <a:gd name="connsiteX1055" fmla="*/ 216811 w 1280927"/>
                  <a:gd name="connsiteY1055" fmla="*/ 271736 h 1216889"/>
                  <a:gd name="connsiteX1056" fmla="*/ 220812 w 1280927"/>
                  <a:gd name="connsiteY1056" fmla="*/ 265190 h 1216889"/>
                  <a:gd name="connsiteX1057" fmla="*/ 226892 w 1280927"/>
                  <a:gd name="connsiteY1057" fmla="*/ 257942 h 1216889"/>
                  <a:gd name="connsiteX1058" fmla="*/ 229127 w 1280927"/>
                  <a:gd name="connsiteY1058" fmla="*/ 256055 h 1216889"/>
                  <a:gd name="connsiteX1059" fmla="*/ 230581 w 1280927"/>
                  <a:gd name="connsiteY1059" fmla="*/ 252180 h 1216889"/>
                  <a:gd name="connsiteX1060" fmla="*/ 237725 w 1280927"/>
                  <a:gd name="connsiteY1060" fmla="*/ 242324 h 1216889"/>
                  <a:gd name="connsiteX1061" fmla="*/ 240226 w 1280927"/>
                  <a:gd name="connsiteY1061" fmla="*/ 238706 h 1216889"/>
                  <a:gd name="connsiteX1062" fmla="*/ 238254 w 1280927"/>
                  <a:gd name="connsiteY1062" fmla="*/ 234815 h 1216889"/>
                  <a:gd name="connsiteX1063" fmla="*/ 235822 w 1280927"/>
                  <a:gd name="connsiteY1063" fmla="*/ 232413 h 1216889"/>
                  <a:gd name="connsiteX1064" fmla="*/ 223626 w 1280927"/>
                  <a:gd name="connsiteY1064" fmla="*/ 230036 h 1216889"/>
                  <a:gd name="connsiteX1065" fmla="*/ 214498 w 1280927"/>
                  <a:gd name="connsiteY1065" fmla="*/ 227746 h 1216889"/>
                  <a:gd name="connsiteX1066" fmla="*/ 214757 w 1280927"/>
                  <a:gd name="connsiteY1066" fmla="*/ 223888 h 1216889"/>
                  <a:gd name="connsiteX1067" fmla="*/ 213775 w 1280927"/>
                  <a:gd name="connsiteY1067" fmla="*/ 220212 h 1216889"/>
                  <a:gd name="connsiteX1068" fmla="*/ 215435 w 1280927"/>
                  <a:gd name="connsiteY1068" fmla="*/ 214666 h 1216889"/>
                  <a:gd name="connsiteX1069" fmla="*/ 224493 w 1280927"/>
                  <a:gd name="connsiteY1069" fmla="*/ 213027 h 1216889"/>
                  <a:gd name="connsiteX1070" fmla="*/ 228474 w 1280927"/>
                  <a:gd name="connsiteY1070" fmla="*/ 214409 h 1216889"/>
                  <a:gd name="connsiteX1071" fmla="*/ 234988 w 1280927"/>
                  <a:gd name="connsiteY1071" fmla="*/ 212907 h 1216889"/>
                  <a:gd name="connsiteX1072" fmla="*/ 236402 w 1280927"/>
                  <a:gd name="connsiteY1072" fmla="*/ 211277 h 1216889"/>
                  <a:gd name="connsiteX1073" fmla="*/ 239963 w 1280927"/>
                  <a:gd name="connsiteY1073" fmla="*/ 211268 h 1216889"/>
                  <a:gd name="connsiteX1074" fmla="*/ 240000 w 1280927"/>
                  <a:gd name="connsiteY1074" fmla="*/ 209011 h 1216889"/>
                  <a:gd name="connsiteX1075" fmla="*/ 238181 w 1280927"/>
                  <a:gd name="connsiteY1075" fmla="*/ 205668 h 1216889"/>
                  <a:gd name="connsiteX1076" fmla="*/ 240247 w 1280927"/>
                  <a:gd name="connsiteY1076" fmla="*/ 196271 h 1216889"/>
                  <a:gd name="connsiteX1077" fmla="*/ 250320 w 1280927"/>
                  <a:gd name="connsiteY1077" fmla="*/ 179454 h 1216889"/>
                  <a:gd name="connsiteX1078" fmla="*/ 257369 w 1280927"/>
                  <a:gd name="connsiteY1078" fmla="*/ 170991 h 1216889"/>
                  <a:gd name="connsiteX1079" fmla="*/ 261210 w 1280927"/>
                  <a:gd name="connsiteY1079" fmla="*/ 163947 h 1216889"/>
                  <a:gd name="connsiteX1080" fmla="*/ 270124 w 1280927"/>
                  <a:gd name="connsiteY1080" fmla="*/ 161557 h 1216889"/>
                  <a:gd name="connsiteX1081" fmla="*/ 273156 w 1280927"/>
                  <a:gd name="connsiteY1081" fmla="*/ 159773 h 1216889"/>
                  <a:gd name="connsiteX1082" fmla="*/ 272568 w 1280927"/>
                  <a:gd name="connsiteY1082" fmla="*/ 156575 h 1216889"/>
                  <a:gd name="connsiteX1083" fmla="*/ 276199 w 1280927"/>
                  <a:gd name="connsiteY1083" fmla="*/ 147623 h 1216889"/>
                  <a:gd name="connsiteX1084" fmla="*/ 278821 w 1280927"/>
                  <a:gd name="connsiteY1084" fmla="*/ 139558 h 1216889"/>
                  <a:gd name="connsiteX1085" fmla="*/ 281286 w 1280927"/>
                  <a:gd name="connsiteY1085" fmla="*/ 137065 h 1216889"/>
                  <a:gd name="connsiteX1086" fmla="*/ 283446 w 1280927"/>
                  <a:gd name="connsiteY1086" fmla="*/ 131585 h 1216889"/>
                  <a:gd name="connsiteX1087" fmla="*/ 283237 w 1280927"/>
                  <a:gd name="connsiteY1087" fmla="*/ 128274 h 1216889"/>
                  <a:gd name="connsiteX1088" fmla="*/ 286663 w 1280927"/>
                  <a:gd name="connsiteY1088" fmla="*/ 121010 h 1216889"/>
                  <a:gd name="connsiteX1089" fmla="*/ 287981 w 1280927"/>
                  <a:gd name="connsiteY1089" fmla="*/ 116356 h 1216889"/>
                  <a:gd name="connsiteX1090" fmla="*/ 287583 w 1280927"/>
                  <a:gd name="connsiteY1090" fmla="*/ 113473 h 1216889"/>
                  <a:gd name="connsiteX1091" fmla="*/ 287423 w 1280927"/>
                  <a:gd name="connsiteY1091" fmla="*/ 112095 h 1216889"/>
                  <a:gd name="connsiteX1092" fmla="*/ 290598 w 1280927"/>
                  <a:gd name="connsiteY1092" fmla="*/ 104122 h 1216889"/>
                  <a:gd name="connsiteX1093" fmla="*/ 296091 w 1280927"/>
                  <a:gd name="connsiteY1093" fmla="*/ 96095 h 1216889"/>
                  <a:gd name="connsiteX1094" fmla="*/ 299488 w 1280927"/>
                  <a:gd name="connsiteY1094" fmla="*/ 92162 h 1216889"/>
                  <a:gd name="connsiteX1095" fmla="*/ 305658 w 1280927"/>
                  <a:gd name="connsiteY1095" fmla="*/ 91457 h 1216889"/>
                  <a:gd name="connsiteX1096" fmla="*/ 314013 w 1280927"/>
                  <a:gd name="connsiteY1096" fmla="*/ 93510 h 1216889"/>
                  <a:gd name="connsiteX1097" fmla="*/ 316840 w 1280927"/>
                  <a:gd name="connsiteY1097" fmla="*/ 93577 h 1216889"/>
                  <a:gd name="connsiteX1098" fmla="*/ 325376 w 1280927"/>
                  <a:gd name="connsiteY1098" fmla="*/ 91113 h 1216889"/>
                  <a:gd name="connsiteX1099" fmla="*/ 332812 w 1280927"/>
                  <a:gd name="connsiteY1099" fmla="*/ 85869 h 1216889"/>
                  <a:gd name="connsiteX1100" fmla="*/ 335096 w 1280927"/>
                  <a:gd name="connsiteY1100" fmla="*/ 83276 h 1216889"/>
                  <a:gd name="connsiteX1101" fmla="*/ 338620 w 1280927"/>
                  <a:gd name="connsiteY1101" fmla="*/ 76879 h 1216889"/>
                  <a:gd name="connsiteX1102" fmla="*/ 342371 w 1280927"/>
                  <a:gd name="connsiteY1102" fmla="*/ 65894 h 1216889"/>
                  <a:gd name="connsiteX1103" fmla="*/ 344002 w 1280927"/>
                  <a:gd name="connsiteY1103" fmla="*/ 63168 h 1216889"/>
                  <a:gd name="connsiteX1104" fmla="*/ 349243 w 1280927"/>
                  <a:gd name="connsiteY1104" fmla="*/ 56921 h 1216889"/>
                  <a:gd name="connsiteX1105" fmla="*/ 357361 w 1280927"/>
                  <a:gd name="connsiteY1105" fmla="*/ 53275 h 1216889"/>
                  <a:gd name="connsiteX1106" fmla="*/ 359296 w 1280927"/>
                  <a:gd name="connsiteY1106" fmla="*/ 53283 h 1216889"/>
                  <a:gd name="connsiteX1107" fmla="*/ 366928 w 1280927"/>
                  <a:gd name="connsiteY1107" fmla="*/ 49429 h 1216889"/>
                  <a:gd name="connsiteX1108" fmla="*/ 369093 w 1280927"/>
                  <a:gd name="connsiteY1108" fmla="*/ 47035 h 1216889"/>
                  <a:gd name="connsiteX1109" fmla="*/ 371850 w 1280927"/>
                  <a:gd name="connsiteY1109" fmla="*/ 46164 h 1216889"/>
                  <a:gd name="connsiteX1110" fmla="*/ 374820 w 1280927"/>
                  <a:gd name="connsiteY1110" fmla="*/ 43136 h 1216889"/>
                  <a:gd name="connsiteX1111" fmla="*/ 384326 w 1280927"/>
                  <a:gd name="connsiteY1111" fmla="*/ 39087 h 1216889"/>
                  <a:gd name="connsiteX1112" fmla="*/ 387592 w 1280927"/>
                  <a:gd name="connsiteY1112" fmla="*/ 39531 h 1216889"/>
                  <a:gd name="connsiteX1113" fmla="*/ 387974 w 1280927"/>
                  <a:gd name="connsiteY1113" fmla="*/ 37610 h 1216889"/>
                  <a:gd name="connsiteX1114" fmla="*/ 396309 w 1280927"/>
                  <a:gd name="connsiteY1114" fmla="*/ 33656 h 1216889"/>
                  <a:gd name="connsiteX1115" fmla="*/ 399324 w 1280927"/>
                  <a:gd name="connsiteY1115" fmla="*/ 32345 h 1216889"/>
                  <a:gd name="connsiteX1116" fmla="*/ 399295 w 1280927"/>
                  <a:gd name="connsiteY1116" fmla="*/ 28392 h 1216889"/>
                  <a:gd name="connsiteX1117" fmla="*/ 397664 w 1280927"/>
                  <a:gd name="connsiteY1117" fmla="*/ 25588 h 1216889"/>
                  <a:gd name="connsiteX1118" fmla="*/ 397488 w 1280927"/>
                  <a:gd name="connsiteY1118" fmla="*/ 22066 h 1216889"/>
                  <a:gd name="connsiteX1119" fmla="*/ 399143 w 1280927"/>
                  <a:gd name="connsiteY1119" fmla="*/ 17075 h 1216889"/>
                  <a:gd name="connsiteX1120" fmla="*/ 403641 w 1280927"/>
                  <a:gd name="connsiteY1120" fmla="*/ 16104 h 1216889"/>
                  <a:gd name="connsiteX1121" fmla="*/ 406776 w 1280927"/>
                  <a:gd name="connsiteY1121" fmla="*/ 20834 h 1216889"/>
                  <a:gd name="connsiteX1122" fmla="*/ 407499 w 1280927"/>
                  <a:gd name="connsiteY1122" fmla="*/ 26048 h 1216889"/>
                  <a:gd name="connsiteX1123" fmla="*/ 412613 w 1280927"/>
                  <a:gd name="connsiteY1123" fmla="*/ 29466 h 1216889"/>
                  <a:gd name="connsiteX1124" fmla="*/ 415591 w 1280927"/>
                  <a:gd name="connsiteY1124" fmla="*/ 29691 h 1216889"/>
                  <a:gd name="connsiteX1125" fmla="*/ 419519 w 1280927"/>
                  <a:gd name="connsiteY1125" fmla="*/ 28247 h 1216889"/>
                  <a:gd name="connsiteX1126" fmla="*/ 421043 w 1280927"/>
                  <a:gd name="connsiteY1126" fmla="*/ 25613 h 1216889"/>
                  <a:gd name="connsiteX1127" fmla="*/ 425582 w 1280927"/>
                  <a:gd name="connsiteY1127" fmla="*/ 25737 h 1216889"/>
                  <a:gd name="connsiteX1128" fmla="*/ 428544 w 1280927"/>
                  <a:gd name="connsiteY1128" fmla="*/ 27239 h 1216889"/>
                  <a:gd name="connsiteX1129" fmla="*/ 436501 w 1280927"/>
                  <a:gd name="connsiteY1129" fmla="*/ 22696 h 1216889"/>
                  <a:gd name="connsiteX1130" fmla="*/ 438563 w 1280927"/>
                  <a:gd name="connsiteY1130" fmla="*/ 20170 h 1216889"/>
                  <a:gd name="connsiteX1131" fmla="*/ 441574 w 1280927"/>
                  <a:gd name="connsiteY1131" fmla="*/ 19697 h 1216889"/>
                  <a:gd name="connsiteX1132" fmla="*/ 443616 w 1280927"/>
                  <a:gd name="connsiteY1132" fmla="*/ 17291 h 1216889"/>
                  <a:gd name="connsiteX1133" fmla="*/ 444175 w 1280927"/>
                  <a:gd name="connsiteY1133" fmla="*/ 14532 h 1216889"/>
                  <a:gd name="connsiteX1134" fmla="*/ 441985 w 1280927"/>
                  <a:gd name="connsiteY1134" fmla="*/ 9765 h 1216889"/>
                  <a:gd name="connsiteX1135" fmla="*/ 442269 w 1280927"/>
                  <a:gd name="connsiteY1135" fmla="*/ 5742 h 1216889"/>
                  <a:gd name="connsiteX1136" fmla="*/ 447769 w 1280927"/>
                  <a:gd name="connsiteY1136" fmla="*/ 0 h 1216889"/>
                  <a:gd name="connsiteX1137" fmla="*/ 450004 w 1280927"/>
                  <a:gd name="connsiteY1137" fmla="*/ 116 h 1216889"/>
                  <a:gd name="connsiteX1138" fmla="*/ 454535 w 1280927"/>
                  <a:gd name="connsiteY1138" fmla="*/ 4169 h 1216889"/>
                  <a:gd name="connsiteX1139" fmla="*/ 455435 w 1280927"/>
                  <a:gd name="connsiteY1139" fmla="*/ 10496 h 1216889"/>
                  <a:gd name="connsiteX1140" fmla="*/ 463495 w 1280927"/>
                  <a:gd name="connsiteY1140" fmla="*/ 14789 h 1216889"/>
                  <a:gd name="connsiteX1141" fmla="*/ 471653 w 1280927"/>
                  <a:gd name="connsiteY1141" fmla="*/ 16167 h 1216889"/>
                  <a:gd name="connsiteX1142" fmla="*/ 476069 w 1280927"/>
                  <a:gd name="connsiteY1142" fmla="*/ 13781 h 1216889"/>
                  <a:gd name="connsiteX1143" fmla="*/ 480744 w 1280927"/>
                  <a:gd name="connsiteY1143" fmla="*/ 13877 h 1216889"/>
                  <a:gd name="connsiteX1144" fmla="*/ 483217 w 1280927"/>
                  <a:gd name="connsiteY1144" fmla="*/ 14827 h 1216889"/>
                  <a:gd name="connsiteX1145" fmla="*/ 489326 w 1280927"/>
                  <a:gd name="connsiteY1145" fmla="*/ 15407 h 1216889"/>
                  <a:gd name="connsiteX1146" fmla="*/ 495508 w 1280927"/>
                  <a:gd name="connsiteY1146" fmla="*/ 12421 h 1216889"/>
                  <a:gd name="connsiteX1147" fmla="*/ 497135 w 1280927"/>
                  <a:gd name="connsiteY1147" fmla="*/ 13151 h 1216889"/>
                  <a:gd name="connsiteX1148" fmla="*/ 500667 w 1280927"/>
                  <a:gd name="connsiteY1148" fmla="*/ 9417 h 1216889"/>
                  <a:gd name="connsiteX1149" fmla="*/ 501202 w 1280927"/>
                  <a:gd name="connsiteY1149" fmla="*/ 6044 h 1216889"/>
                  <a:gd name="connsiteX1150" fmla="*/ 504981 w 1280927"/>
                  <a:gd name="connsiteY1150" fmla="*/ 2780 h 1216889"/>
                  <a:gd name="connsiteX1151" fmla="*/ 510149 w 1280927"/>
                  <a:gd name="connsiteY1151" fmla="*/ 2838 h 1216889"/>
                  <a:gd name="connsiteX1152" fmla="*/ 514076 w 1280927"/>
                  <a:gd name="connsiteY1152" fmla="*/ 1535 h 1216889"/>
                  <a:gd name="connsiteX1153" fmla="*/ 519839 w 1280927"/>
                  <a:gd name="connsiteY1153" fmla="*/ 1867 h 1216889"/>
                  <a:gd name="connsiteX1154" fmla="*/ 528479 w 1280927"/>
                  <a:gd name="connsiteY1154" fmla="*/ 6849 h 1216889"/>
                  <a:gd name="connsiteX1155" fmla="*/ 535651 w 1280927"/>
                  <a:gd name="connsiteY1155" fmla="*/ 12417 h 1216889"/>
                  <a:gd name="connsiteX1156" fmla="*/ 542692 w 1280927"/>
                  <a:gd name="connsiteY1156" fmla="*/ 15005 h 1216889"/>
                  <a:gd name="connsiteX1157" fmla="*/ 548172 w 1280927"/>
                  <a:gd name="connsiteY1157" fmla="*/ 14980 h 1216889"/>
                  <a:gd name="connsiteX1158" fmla="*/ 551035 w 1280927"/>
                  <a:gd name="connsiteY1158" fmla="*/ 16274 h 1216889"/>
                  <a:gd name="connsiteX1159" fmla="*/ 553985 w 1280927"/>
                  <a:gd name="connsiteY1159" fmla="*/ 15918 h 1216889"/>
                  <a:gd name="connsiteX1160" fmla="*/ 555579 w 1280927"/>
                  <a:gd name="connsiteY1160" fmla="*/ 19357 h 1216889"/>
                  <a:gd name="connsiteX1161" fmla="*/ 563462 w 1280927"/>
                  <a:gd name="connsiteY1161" fmla="*/ 23372 h 1216889"/>
                  <a:gd name="connsiteX1162" fmla="*/ 566214 w 1280927"/>
                  <a:gd name="connsiteY1162" fmla="*/ 25741 h 1216889"/>
                  <a:gd name="connsiteX1163" fmla="*/ 570413 w 1280927"/>
                  <a:gd name="connsiteY1163" fmla="*/ 30840 h 1216889"/>
                  <a:gd name="connsiteX1164" fmla="*/ 573288 w 1280927"/>
                  <a:gd name="connsiteY1164" fmla="*/ 35473 h 1216889"/>
                  <a:gd name="connsiteX1165" fmla="*/ 587021 w 1280927"/>
                  <a:gd name="connsiteY1165" fmla="*/ 39701 h 1216889"/>
                  <a:gd name="connsiteX1166" fmla="*/ 590842 w 1280927"/>
                  <a:gd name="connsiteY1166" fmla="*/ 41825 h 1216889"/>
                  <a:gd name="connsiteX1167" fmla="*/ 595989 w 1280927"/>
                  <a:gd name="connsiteY1167" fmla="*/ 46425 h 1216889"/>
                  <a:gd name="connsiteX1168" fmla="*/ 600175 w 1280927"/>
                  <a:gd name="connsiteY1168" fmla="*/ 50001 h 1216889"/>
                  <a:gd name="connsiteX1169" fmla="*/ 611916 w 1280927"/>
                  <a:gd name="connsiteY1169" fmla="*/ 63770 h 1216889"/>
                  <a:gd name="connsiteX1170" fmla="*/ 619729 w 1280927"/>
                  <a:gd name="connsiteY1170" fmla="*/ 76833 h 1216889"/>
                  <a:gd name="connsiteX1171" fmla="*/ 621429 w 1280927"/>
                  <a:gd name="connsiteY1171" fmla="*/ 83376 h 1216889"/>
                  <a:gd name="connsiteX1172" fmla="*/ 622921 w 1280927"/>
                  <a:gd name="connsiteY1172" fmla="*/ 96116 h 1216889"/>
                  <a:gd name="connsiteX1173" fmla="*/ 621660 w 1280927"/>
                  <a:gd name="connsiteY1173" fmla="*/ 105657 h 1216889"/>
                  <a:gd name="connsiteX1174" fmla="*/ 619478 w 1280927"/>
                  <a:gd name="connsiteY1174" fmla="*/ 114497 h 1216889"/>
                  <a:gd name="connsiteX1175" fmla="*/ 619963 w 1280927"/>
                  <a:gd name="connsiteY1175" fmla="*/ 116588 h 1216889"/>
                  <a:gd name="connsiteX1176" fmla="*/ 623960 w 1280927"/>
                  <a:gd name="connsiteY1176" fmla="*/ 122695 h 1216889"/>
                  <a:gd name="connsiteX1177" fmla="*/ 628344 w 1280927"/>
                  <a:gd name="connsiteY1177" fmla="*/ 127445 h 1216889"/>
                  <a:gd name="connsiteX1178" fmla="*/ 635187 w 1280927"/>
                  <a:gd name="connsiteY1178" fmla="*/ 133257 h 1216889"/>
                  <a:gd name="connsiteX1179" fmla="*/ 640873 w 1280927"/>
                  <a:gd name="connsiteY1179" fmla="*/ 134800 h 1216889"/>
                  <a:gd name="connsiteX1180" fmla="*/ 644672 w 1280927"/>
                  <a:gd name="connsiteY1180" fmla="*/ 134858 h 1216889"/>
                  <a:gd name="connsiteX1181" fmla="*/ 643839 w 1280927"/>
                  <a:gd name="connsiteY1181" fmla="*/ 132481 h 1216889"/>
                  <a:gd name="connsiteX1182" fmla="*/ 645379 w 1280927"/>
                  <a:gd name="connsiteY1182" fmla="*/ 129726 h 1216889"/>
                  <a:gd name="connsiteX1183" fmla="*/ 650259 w 1280927"/>
                  <a:gd name="connsiteY1183" fmla="*/ 128515 h 1216889"/>
                  <a:gd name="connsiteX1184" fmla="*/ 652646 w 1280927"/>
                  <a:gd name="connsiteY1184" fmla="*/ 129573 h 1216889"/>
                  <a:gd name="connsiteX1185" fmla="*/ 650411 w 1280927"/>
                  <a:gd name="connsiteY1185" fmla="*/ 133995 h 1216889"/>
                  <a:gd name="connsiteX1186" fmla="*/ 653394 w 1280927"/>
                  <a:gd name="connsiteY1186" fmla="*/ 134941 h 1216889"/>
                  <a:gd name="connsiteX1187" fmla="*/ 654108 w 1280927"/>
                  <a:gd name="connsiteY1187" fmla="*/ 137007 h 1216889"/>
                  <a:gd name="connsiteX1188" fmla="*/ 651019 w 1280927"/>
                  <a:gd name="connsiteY1188" fmla="*/ 142856 h 1216889"/>
                  <a:gd name="connsiteX1189" fmla="*/ 648435 w 1280927"/>
                  <a:gd name="connsiteY1189" fmla="*/ 149120 h 1216889"/>
                  <a:gd name="connsiteX1190" fmla="*/ 654281 w 1280927"/>
                  <a:gd name="connsiteY1190" fmla="*/ 161595 h 1216889"/>
                  <a:gd name="connsiteX1191" fmla="*/ 658730 w 1280927"/>
                  <a:gd name="connsiteY1191" fmla="*/ 167593 h 1216889"/>
                  <a:gd name="connsiteX1192" fmla="*/ 667591 w 1280927"/>
                  <a:gd name="connsiteY1192" fmla="*/ 176164 h 1216889"/>
                  <a:gd name="connsiteX1193" fmla="*/ 672438 w 1280927"/>
                  <a:gd name="connsiteY1193" fmla="*/ 176857 h 1216889"/>
                  <a:gd name="connsiteX1194" fmla="*/ 673474 w 1280927"/>
                  <a:gd name="connsiteY1194" fmla="*/ 179445 h 1216889"/>
                  <a:gd name="connsiteX1195" fmla="*/ 684672 w 1280927"/>
                  <a:gd name="connsiteY1195" fmla="*/ 187771 h 1216889"/>
                  <a:gd name="connsiteX1196" fmla="*/ 687958 w 1280927"/>
                  <a:gd name="connsiteY1196" fmla="*/ 188862 h 1216889"/>
                  <a:gd name="connsiteX1197" fmla="*/ 693697 w 1280927"/>
                  <a:gd name="connsiteY1197" fmla="*/ 183835 h 1216889"/>
                  <a:gd name="connsiteX1198" fmla="*/ 697858 w 1280927"/>
                  <a:gd name="connsiteY1198" fmla="*/ 181437 h 1216889"/>
                  <a:gd name="connsiteX1199" fmla="*/ 698614 w 1280927"/>
                  <a:gd name="connsiteY1199" fmla="*/ 187863 h 1216889"/>
                  <a:gd name="connsiteX1200" fmla="*/ 703844 w 1280927"/>
                  <a:gd name="connsiteY1200" fmla="*/ 184618 h 1216889"/>
                  <a:gd name="connsiteX1201" fmla="*/ 708580 w 1280927"/>
                  <a:gd name="connsiteY1201" fmla="*/ 178998 h 1216889"/>
                  <a:gd name="connsiteX1202" fmla="*/ 713830 w 1280927"/>
                  <a:gd name="connsiteY1202" fmla="*/ 177458 h 1216889"/>
                  <a:gd name="connsiteX1203" fmla="*/ 714076 w 1280927"/>
                  <a:gd name="connsiteY1203" fmla="*/ 182752 h 1216889"/>
                  <a:gd name="connsiteX1204" fmla="*/ 717384 w 1280927"/>
                  <a:gd name="connsiteY1204" fmla="*/ 182457 h 1216889"/>
                  <a:gd name="connsiteX1205" fmla="*/ 716636 w 1280927"/>
                  <a:gd name="connsiteY1205" fmla="*/ 180092 h 1216889"/>
                  <a:gd name="connsiteX1206" fmla="*/ 719544 w 1280927"/>
                  <a:gd name="connsiteY1206" fmla="*/ 176915 h 1216889"/>
                  <a:gd name="connsiteX1207" fmla="*/ 723595 w 1280927"/>
                  <a:gd name="connsiteY1207" fmla="*/ 176301 h 1216889"/>
                  <a:gd name="connsiteX1208" fmla="*/ 729629 w 1280927"/>
                  <a:gd name="connsiteY1208" fmla="*/ 167569 h 1216889"/>
                  <a:gd name="connsiteX1209" fmla="*/ 729736 w 1280927"/>
                  <a:gd name="connsiteY1209" fmla="*/ 165067 h 1216889"/>
                  <a:gd name="connsiteX1210" fmla="*/ 738766 w 1280927"/>
                  <a:gd name="connsiteY1210" fmla="*/ 158824 h 1216889"/>
                  <a:gd name="connsiteX1211" fmla="*/ 740922 w 1280927"/>
                  <a:gd name="connsiteY1211" fmla="*/ 161196 h 1216889"/>
                  <a:gd name="connsiteX1212" fmla="*/ 738519 w 1280927"/>
                  <a:gd name="connsiteY1212" fmla="*/ 162885 h 1216889"/>
                  <a:gd name="connsiteX1213" fmla="*/ 737348 w 1280927"/>
                  <a:gd name="connsiteY1213" fmla="*/ 166058 h 1216889"/>
                  <a:gd name="connsiteX1214" fmla="*/ 725238 w 1280927"/>
                  <a:gd name="connsiteY1214" fmla="*/ 177803 h 1216889"/>
                  <a:gd name="connsiteX1215" fmla="*/ 722288 w 1280927"/>
                  <a:gd name="connsiteY1215" fmla="*/ 184415 h 1216889"/>
                  <a:gd name="connsiteX1216" fmla="*/ 723747 w 1280927"/>
                  <a:gd name="connsiteY1216" fmla="*/ 186432 h 1216889"/>
                  <a:gd name="connsiteX1217" fmla="*/ 729531 w 1280927"/>
                  <a:gd name="connsiteY1217" fmla="*/ 185631 h 1216889"/>
                  <a:gd name="connsiteX1218" fmla="*/ 726043 w 1280927"/>
                  <a:gd name="connsiteY1218" fmla="*/ 189393 h 1216889"/>
                  <a:gd name="connsiteX1219" fmla="*/ 727251 w 1280927"/>
                  <a:gd name="connsiteY1219" fmla="*/ 192011 h 1216889"/>
                  <a:gd name="connsiteX1220" fmla="*/ 724868 w 1280927"/>
                  <a:gd name="connsiteY1220" fmla="*/ 193106 h 1216889"/>
                  <a:gd name="connsiteX1221" fmla="*/ 723102 w 1280927"/>
                  <a:gd name="connsiteY1221" fmla="*/ 197039 h 1216889"/>
                  <a:gd name="connsiteX1222" fmla="*/ 718641 w 1280927"/>
                  <a:gd name="connsiteY1222" fmla="*/ 199508 h 1216889"/>
                  <a:gd name="connsiteX1223" fmla="*/ 711748 w 1280927"/>
                  <a:gd name="connsiteY1223" fmla="*/ 208480 h 1216889"/>
                  <a:gd name="connsiteX1224" fmla="*/ 712844 w 1280927"/>
                  <a:gd name="connsiteY1224" fmla="*/ 209837 h 1216889"/>
                  <a:gd name="connsiteX1225" fmla="*/ 711739 w 1280927"/>
                  <a:gd name="connsiteY1225" fmla="*/ 213235 h 1216889"/>
                  <a:gd name="connsiteX1226" fmla="*/ 715055 w 1280927"/>
                  <a:gd name="connsiteY1226" fmla="*/ 220793 h 1216889"/>
                  <a:gd name="connsiteX1227" fmla="*/ 718484 w 1280927"/>
                  <a:gd name="connsiteY1227" fmla="*/ 226066 h 1216889"/>
                  <a:gd name="connsiteX1228" fmla="*/ 723874 w 1280927"/>
                  <a:gd name="connsiteY1228" fmla="*/ 231413 h 1216889"/>
                  <a:gd name="connsiteX1229" fmla="*/ 729987 w 1280927"/>
                  <a:gd name="connsiteY1229" fmla="*/ 228219 h 1216889"/>
                  <a:gd name="connsiteX1230" fmla="*/ 734847 w 1280927"/>
                  <a:gd name="connsiteY1230" fmla="*/ 229725 h 1216889"/>
                  <a:gd name="connsiteX1231" fmla="*/ 741645 w 1280927"/>
                  <a:gd name="connsiteY1231" fmla="*/ 230438 h 1216889"/>
                  <a:gd name="connsiteX1232" fmla="*/ 745022 w 1280927"/>
                  <a:gd name="connsiteY1232" fmla="*/ 237694 h 1216889"/>
                  <a:gd name="connsiteX1233" fmla="*/ 748489 w 1280927"/>
                  <a:gd name="connsiteY1233" fmla="*/ 237437 h 1216889"/>
                  <a:gd name="connsiteX1234" fmla="*/ 749570 w 1280927"/>
                  <a:gd name="connsiteY1234" fmla="*/ 239216 h 1216889"/>
                  <a:gd name="connsiteX1235" fmla="*/ 753924 w 1280927"/>
                  <a:gd name="connsiteY1235" fmla="*/ 238183 h 1216889"/>
                  <a:gd name="connsiteX1236" fmla="*/ 508789 w 1280927"/>
                  <a:gd name="connsiteY1236" fmla="*/ 199619 h 1216889"/>
                  <a:gd name="connsiteX1237" fmla="*/ 508772 w 1280927"/>
                  <a:gd name="connsiteY1237" fmla="*/ 199246 h 1216889"/>
                  <a:gd name="connsiteX1238" fmla="*/ 508633 w 1280927"/>
                  <a:gd name="connsiteY1238" fmla="*/ 198914 h 1216889"/>
                  <a:gd name="connsiteX1239" fmla="*/ 508567 w 1280927"/>
                  <a:gd name="connsiteY1239" fmla="*/ 198810 h 1216889"/>
                  <a:gd name="connsiteX1240" fmla="*/ 508119 w 1280927"/>
                  <a:gd name="connsiteY1240" fmla="*/ 198304 h 1216889"/>
                  <a:gd name="connsiteX1241" fmla="*/ 507610 w 1280927"/>
                  <a:gd name="connsiteY1241" fmla="*/ 197761 h 1216889"/>
                  <a:gd name="connsiteX1242" fmla="*/ 507253 w 1280927"/>
                  <a:gd name="connsiteY1242" fmla="*/ 197450 h 1216889"/>
                  <a:gd name="connsiteX1243" fmla="*/ 507035 w 1280927"/>
                  <a:gd name="connsiteY1243" fmla="*/ 197247 h 1216889"/>
                  <a:gd name="connsiteX1244" fmla="*/ 506941 w 1280927"/>
                  <a:gd name="connsiteY1244" fmla="*/ 197184 h 1216889"/>
                  <a:gd name="connsiteX1245" fmla="*/ 506291 w 1280927"/>
                  <a:gd name="connsiteY1245" fmla="*/ 197060 h 1216889"/>
                  <a:gd name="connsiteX1246" fmla="*/ 505466 w 1280927"/>
                  <a:gd name="connsiteY1246" fmla="*/ 196998 h 1216889"/>
                  <a:gd name="connsiteX1247" fmla="*/ 504936 w 1280927"/>
                  <a:gd name="connsiteY1247" fmla="*/ 196782 h 1216889"/>
                  <a:gd name="connsiteX1248" fmla="*/ 504718 w 1280927"/>
                  <a:gd name="connsiteY1248" fmla="*/ 196458 h 1216889"/>
                  <a:gd name="connsiteX1249" fmla="*/ 504180 w 1280927"/>
                  <a:gd name="connsiteY1249" fmla="*/ 195989 h 1216889"/>
                  <a:gd name="connsiteX1250" fmla="*/ 502693 w 1280927"/>
                  <a:gd name="connsiteY1250" fmla="*/ 195396 h 1216889"/>
                  <a:gd name="connsiteX1251" fmla="*/ 501411 w 1280927"/>
                  <a:gd name="connsiteY1251" fmla="*/ 194973 h 1216889"/>
                  <a:gd name="connsiteX1252" fmla="*/ 500885 w 1280927"/>
                  <a:gd name="connsiteY1252" fmla="*/ 194832 h 1216889"/>
                  <a:gd name="connsiteX1253" fmla="*/ 500413 w 1280927"/>
                  <a:gd name="connsiteY1253" fmla="*/ 194662 h 1216889"/>
                  <a:gd name="connsiteX1254" fmla="*/ 499772 w 1280927"/>
                  <a:gd name="connsiteY1254" fmla="*/ 194139 h 1216889"/>
                  <a:gd name="connsiteX1255" fmla="*/ 499600 w 1280927"/>
                  <a:gd name="connsiteY1255" fmla="*/ 193778 h 1216889"/>
                  <a:gd name="connsiteX1256" fmla="*/ 499468 w 1280927"/>
                  <a:gd name="connsiteY1256" fmla="*/ 193334 h 1216889"/>
                  <a:gd name="connsiteX1257" fmla="*/ 499242 w 1280927"/>
                  <a:gd name="connsiteY1257" fmla="*/ 193011 h 1216889"/>
                  <a:gd name="connsiteX1258" fmla="*/ 498810 w 1280927"/>
                  <a:gd name="connsiteY1258" fmla="*/ 192658 h 1216889"/>
                  <a:gd name="connsiteX1259" fmla="*/ 498219 w 1280927"/>
                  <a:gd name="connsiteY1259" fmla="*/ 192219 h 1216889"/>
                  <a:gd name="connsiteX1260" fmla="*/ 497911 w 1280927"/>
                  <a:gd name="connsiteY1260" fmla="*/ 191949 h 1216889"/>
                  <a:gd name="connsiteX1261" fmla="*/ 497862 w 1280927"/>
                  <a:gd name="connsiteY1261" fmla="*/ 191671 h 1216889"/>
                  <a:gd name="connsiteX1262" fmla="*/ 497891 w 1280927"/>
                  <a:gd name="connsiteY1262" fmla="*/ 191509 h 1216889"/>
                  <a:gd name="connsiteX1263" fmla="*/ 498047 w 1280927"/>
                  <a:gd name="connsiteY1263" fmla="*/ 190987 h 1216889"/>
                  <a:gd name="connsiteX1264" fmla="*/ 498120 w 1280927"/>
                  <a:gd name="connsiteY1264" fmla="*/ 190841 h 1216889"/>
                  <a:gd name="connsiteX1265" fmla="*/ 498363 w 1280927"/>
                  <a:gd name="connsiteY1265" fmla="*/ 189580 h 1216889"/>
                  <a:gd name="connsiteX1266" fmla="*/ 498293 w 1280927"/>
                  <a:gd name="connsiteY1266" fmla="*/ 189236 h 1216889"/>
                  <a:gd name="connsiteX1267" fmla="*/ 498129 w 1280927"/>
                  <a:gd name="connsiteY1267" fmla="*/ 188502 h 1216889"/>
                  <a:gd name="connsiteX1268" fmla="*/ 497948 w 1280927"/>
                  <a:gd name="connsiteY1268" fmla="*/ 187929 h 1216889"/>
                  <a:gd name="connsiteX1269" fmla="*/ 497825 w 1280927"/>
                  <a:gd name="connsiteY1269" fmla="*/ 187589 h 1216889"/>
                  <a:gd name="connsiteX1270" fmla="*/ 497537 w 1280927"/>
                  <a:gd name="connsiteY1270" fmla="*/ 186498 h 1216889"/>
                  <a:gd name="connsiteX1271" fmla="*/ 497377 w 1280927"/>
                  <a:gd name="connsiteY1271" fmla="*/ 185685 h 1216889"/>
                  <a:gd name="connsiteX1272" fmla="*/ 496720 w 1280927"/>
                  <a:gd name="connsiteY1272" fmla="*/ 184067 h 1216889"/>
                  <a:gd name="connsiteX1273" fmla="*/ 496325 w 1280927"/>
                  <a:gd name="connsiteY1273" fmla="*/ 183669 h 1216889"/>
                  <a:gd name="connsiteX1274" fmla="*/ 495701 w 1280927"/>
                  <a:gd name="connsiteY1274" fmla="*/ 183042 h 1216889"/>
                  <a:gd name="connsiteX1275" fmla="*/ 495528 w 1280927"/>
                  <a:gd name="connsiteY1275" fmla="*/ 182719 h 1216889"/>
                  <a:gd name="connsiteX1276" fmla="*/ 495434 w 1280927"/>
                  <a:gd name="connsiteY1276" fmla="*/ 182362 h 1216889"/>
                  <a:gd name="connsiteX1277" fmla="*/ 495286 w 1280927"/>
                  <a:gd name="connsiteY1277" fmla="*/ 181781 h 1216889"/>
                  <a:gd name="connsiteX1278" fmla="*/ 495196 w 1280927"/>
                  <a:gd name="connsiteY1278" fmla="*/ 181275 h 1216889"/>
                  <a:gd name="connsiteX1279" fmla="*/ 494723 w 1280927"/>
                  <a:gd name="connsiteY1279" fmla="*/ 179815 h 1216889"/>
                  <a:gd name="connsiteX1280" fmla="*/ 494600 w 1280927"/>
                  <a:gd name="connsiteY1280" fmla="*/ 179412 h 1216889"/>
                  <a:gd name="connsiteX1281" fmla="*/ 494514 w 1280927"/>
                  <a:gd name="connsiteY1281" fmla="*/ 178898 h 1216889"/>
                  <a:gd name="connsiteX1282" fmla="*/ 494292 w 1280927"/>
                  <a:gd name="connsiteY1282" fmla="*/ 177471 h 1216889"/>
                  <a:gd name="connsiteX1283" fmla="*/ 494267 w 1280927"/>
                  <a:gd name="connsiteY1283" fmla="*/ 177238 h 1216889"/>
                  <a:gd name="connsiteX1284" fmla="*/ 494214 w 1280927"/>
                  <a:gd name="connsiteY1284" fmla="*/ 176426 h 1216889"/>
                  <a:gd name="connsiteX1285" fmla="*/ 494185 w 1280927"/>
                  <a:gd name="connsiteY1285" fmla="*/ 176102 h 1216889"/>
                  <a:gd name="connsiteX1286" fmla="*/ 494099 w 1280927"/>
                  <a:gd name="connsiteY1286" fmla="*/ 175762 h 1216889"/>
                  <a:gd name="connsiteX1287" fmla="*/ 493511 w 1280927"/>
                  <a:gd name="connsiteY1287" fmla="*/ 175363 h 1216889"/>
                  <a:gd name="connsiteX1288" fmla="*/ 493269 w 1280927"/>
                  <a:gd name="connsiteY1288" fmla="*/ 175334 h 1216889"/>
                  <a:gd name="connsiteX1289" fmla="*/ 492328 w 1280927"/>
                  <a:gd name="connsiteY1289" fmla="*/ 175252 h 1216889"/>
                  <a:gd name="connsiteX1290" fmla="*/ 491802 w 1280927"/>
                  <a:gd name="connsiteY1290" fmla="*/ 175164 h 1216889"/>
                  <a:gd name="connsiteX1291" fmla="*/ 490993 w 1280927"/>
                  <a:gd name="connsiteY1291" fmla="*/ 174961 h 1216889"/>
                  <a:gd name="connsiteX1292" fmla="*/ 490738 w 1280927"/>
                  <a:gd name="connsiteY1292" fmla="*/ 174878 h 1216889"/>
                  <a:gd name="connsiteX1293" fmla="*/ 489946 w 1280927"/>
                  <a:gd name="connsiteY1293" fmla="*/ 174546 h 1216889"/>
                  <a:gd name="connsiteX1294" fmla="*/ 489646 w 1280927"/>
                  <a:gd name="connsiteY1294" fmla="*/ 174434 h 1216889"/>
                  <a:gd name="connsiteX1295" fmla="*/ 489128 w 1280927"/>
                  <a:gd name="connsiteY1295" fmla="*/ 174260 h 1216889"/>
                  <a:gd name="connsiteX1296" fmla="*/ 488303 w 1280927"/>
                  <a:gd name="connsiteY1296" fmla="*/ 174218 h 1216889"/>
                  <a:gd name="connsiteX1297" fmla="*/ 487883 w 1280927"/>
                  <a:gd name="connsiteY1297" fmla="*/ 174264 h 1216889"/>
                  <a:gd name="connsiteX1298" fmla="*/ 487691 w 1280927"/>
                  <a:gd name="connsiteY1298" fmla="*/ 174347 h 1216889"/>
                  <a:gd name="connsiteX1299" fmla="*/ 487333 w 1280927"/>
                  <a:gd name="connsiteY1299" fmla="*/ 174563 h 1216889"/>
                  <a:gd name="connsiteX1300" fmla="*/ 486799 w 1280927"/>
                  <a:gd name="connsiteY1300" fmla="*/ 174808 h 1216889"/>
                  <a:gd name="connsiteX1301" fmla="*/ 485825 w 1280927"/>
                  <a:gd name="connsiteY1301" fmla="*/ 175538 h 1216889"/>
                  <a:gd name="connsiteX1302" fmla="*/ 485608 w 1280927"/>
                  <a:gd name="connsiteY1302" fmla="*/ 175766 h 1216889"/>
                  <a:gd name="connsiteX1303" fmla="*/ 485242 w 1280927"/>
                  <a:gd name="connsiteY1303" fmla="*/ 176110 h 1216889"/>
                  <a:gd name="connsiteX1304" fmla="*/ 484355 w 1280927"/>
                  <a:gd name="connsiteY1304" fmla="*/ 176716 h 1216889"/>
                  <a:gd name="connsiteX1305" fmla="*/ 483693 w 1280927"/>
                  <a:gd name="connsiteY1305" fmla="*/ 177118 h 1216889"/>
                  <a:gd name="connsiteX1306" fmla="*/ 482116 w 1280927"/>
                  <a:gd name="connsiteY1306" fmla="*/ 177213 h 1216889"/>
                  <a:gd name="connsiteX1307" fmla="*/ 480846 w 1280927"/>
                  <a:gd name="connsiteY1307" fmla="*/ 177454 h 1216889"/>
                  <a:gd name="connsiteX1308" fmla="*/ 480629 w 1280927"/>
                  <a:gd name="connsiteY1308" fmla="*/ 177525 h 1216889"/>
                  <a:gd name="connsiteX1309" fmla="*/ 480317 w 1280927"/>
                  <a:gd name="connsiteY1309" fmla="*/ 178147 h 1216889"/>
                  <a:gd name="connsiteX1310" fmla="*/ 480103 w 1280927"/>
                  <a:gd name="connsiteY1310" fmla="*/ 179143 h 1216889"/>
                  <a:gd name="connsiteX1311" fmla="*/ 479939 w 1280927"/>
                  <a:gd name="connsiteY1311" fmla="*/ 179740 h 1216889"/>
                  <a:gd name="connsiteX1312" fmla="*/ 479742 w 1280927"/>
                  <a:gd name="connsiteY1312" fmla="*/ 180308 h 1216889"/>
                  <a:gd name="connsiteX1313" fmla="*/ 479482 w 1280927"/>
                  <a:gd name="connsiteY1313" fmla="*/ 181101 h 1216889"/>
                  <a:gd name="connsiteX1314" fmla="*/ 479450 w 1280927"/>
                  <a:gd name="connsiteY1314" fmla="*/ 181271 h 1216889"/>
                  <a:gd name="connsiteX1315" fmla="*/ 479392 w 1280927"/>
                  <a:gd name="connsiteY1315" fmla="*/ 181574 h 1216889"/>
                  <a:gd name="connsiteX1316" fmla="*/ 479137 w 1280927"/>
                  <a:gd name="connsiteY1316" fmla="*/ 182262 h 1216889"/>
                  <a:gd name="connsiteX1317" fmla="*/ 478998 w 1280927"/>
                  <a:gd name="connsiteY1317" fmla="*/ 182557 h 1216889"/>
                  <a:gd name="connsiteX1318" fmla="*/ 478867 w 1280927"/>
                  <a:gd name="connsiteY1318" fmla="*/ 182719 h 1216889"/>
                  <a:gd name="connsiteX1319" fmla="*/ 478632 w 1280927"/>
                  <a:gd name="connsiteY1319" fmla="*/ 183063 h 1216889"/>
                  <a:gd name="connsiteX1320" fmla="*/ 478242 w 1280927"/>
                  <a:gd name="connsiteY1320" fmla="*/ 183420 h 1216889"/>
                  <a:gd name="connsiteX1321" fmla="*/ 477991 w 1280927"/>
                  <a:gd name="connsiteY1321" fmla="*/ 183685 h 1216889"/>
                  <a:gd name="connsiteX1322" fmla="*/ 477856 w 1280927"/>
                  <a:gd name="connsiteY1322" fmla="*/ 183780 h 1216889"/>
                  <a:gd name="connsiteX1323" fmla="*/ 477704 w 1280927"/>
                  <a:gd name="connsiteY1323" fmla="*/ 183976 h 1216889"/>
                  <a:gd name="connsiteX1324" fmla="*/ 477605 w 1280927"/>
                  <a:gd name="connsiteY1324" fmla="*/ 184079 h 1216889"/>
                  <a:gd name="connsiteX1325" fmla="*/ 477474 w 1280927"/>
                  <a:gd name="connsiteY1325" fmla="*/ 184336 h 1216889"/>
                  <a:gd name="connsiteX1326" fmla="*/ 477380 w 1280927"/>
                  <a:gd name="connsiteY1326" fmla="*/ 184760 h 1216889"/>
                  <a:gd name="connsiteX1327" fmla="*/ 477351 w 1280927"/>
                  <a:gd name="connsiteY1327" fmla="*/ 185195 h 1216889"/>
                  <a:gd name="connsiteX1328" fmla="*/ 477330 w 1280927"/>
                  <a:gd name="connsiteY1328" fmla="*/ 185398 h 1216889"/>
                  <a:gd name="connsiteX1329" fmla="*/ 477244 w 1280927"/>
                  <a:gd name="connsiteY1329" fmla="*/ 185705 h 1216889"/>
                  <a:gd name="connsiteX1330" fmla="*/ 477178 w 1280927"/>
                  <a:gd name="connsiteY1330" fmla="*/ 185847 h 1216889"/>
                  <a:gd name="connsiteX1331" fmla="*/ 476804 w 1280927"/>
                  <a:gd name="connsiteY1331" fmla="*/ 186108 h 1216889"/>
                  <a:gd name="connsiteX1332" fmla="*/ 476250 w 1280927"/>
                  <a:gd name="connsiteY1332" fmla="*/ 186336 h 1216889"/>
                  <a:gd name="connsiteX1333" fmla="*/ 475966 w 1280927"/>
                  <a:gd name="connsiteY1333" fmla="*/ 186502 h 1216889"/>
                  <a:gd name="connsiteX1334" fmla="*/ 475621 w 1280927"/>
                  <a:gd name="connsiteY1334" fmla="*/ 186714 h 1216889"/>
                  <a:gd name="connsiteX1335" fmla="*/ 475124 w 1280927"/>
                  <a:gd name="connsiteY1335" fmla="*/ 186917 h 1216889"/>
                  <a:gd name="connsiteX1336" fmla="*/ 474619 w 1280927"/>
                  <a:gd name="connsiteY1336" fmla="*/ 187531 h 1216889"/>
                  <a:gd name="connsiteX1337" fmla="*/ 474541 w 1280927"/>
                  <a:gd name="connsiteY1337" fmla="*/ 188087 h 1216889"/>
                  <a:gd name="connsiteX1338" fmla="*/ 474508 w 1280927"/>
                  <a:gd name="connsiteY1338" fmla="*/ 188381 h 1216889"/>
                  <a:gd name="connsiteX1339" fmla="*/ 474484 w 1280927"/>
                  <a:gd name="connsiteY1339" fmla="*/ 188676 h 1216889"/>
                  <a:gd name="connsiteX1340" fmla="*/ 474380 w 1280927"/>
                  <a:gd name="connsiteY1340" fmla="*/ 189526 h 1216889"/>
                  <a:gd name="connsiteX1341" fmla="*/ 474364 w 1280927"/>
                  <a:gd name="connsiteY1341" fmla="*/ 189717 h 1216889"/>
                  <a:gd name="connsiteX1342" fmla="*/ 474459 w 1280927"/>
                  <a:gd name="connsiteY1342" fmla="*/ 190265 h 1216889"/>
                  <a:gd name="connsiteX1343" fmla="*/ 474689 w 1280927"/>
                  <a:gd name="connsiteY1343" fmla="*/ 190642 h 1216889"/>
                  <a:gd name="connsiteX1344" fmla="*/ 474775 w 1280927"/>
                  <a:gd name="connsiteY1344" fmla="*/ 190775 h 1216889"/>
                  <a:gd name="connsiteX1345" fmla="*/ 475461 w 1280927"/>
                  <a:gd name="connsiteY1345" fmla="*/ 191302 h 1216889"/>
                  <a:gd name="connsiteX1346" fmla="*/ 475596 w 1280927"/>
                  <a:gd name="connsiteY1346" fmla="*/ 191414 h 1216889"/>
                  <a:gd name="connsiteX1347" fmla="*/ 475859 w 1280927"/>
                  <a:gd name="connsiteY1347" fmla="*/ 191654 h 1216889"/>
                  <a:gd name="connsiteX1348" fmla="*/ 476060 w 1280927"/>
                  <a:gd name="connsiteY1348" fmla="*/ 191878 h 1216889"/>
                  <a:gd name="connsiteX1349" fmla="*/ 476221 w 1280927"/>
                  <a:gd name="connsiteY1349" fmla="*/ 192127 h 1216889"/>
                  <a:gd name="connsiteX1350" fmla="*/ 476373 w 1280927"/>
                  <a:gd name="connsiteY1350" fmla="*/ 192663 h 1216889"/>
                  <a:gd name="connsiteX1351" fmla="*/ 476361 w 1280927"/>
                  <a:gd name="connsiteY1351" fmla="*/ 193023 h 1216889"/>
                  <a:gd name="connsiteX1352" fmla="*/ 476307 w 1280927"/>
                  <a:gd name="connsiteY1352" fmla="*/ 193455 h 1216889"/>
                  <a:gd name="connsiteX1353" fmla="*/ 476241 w 1280927"/>
                  <a:gd name="connsiteY1353" fmla="*/ 193728 h 1216889"/>
                  <a:gd name="connsiteX1354" fmla="*/ 476201 w 1280927"/>
                  <a:gd name="connsiteY1354" fmla="*/ 194637 h 1216889"/>
                  <a:gd name="connsiteX1355" fmla="*/ 476320 w 1280927"/>
                  <a:gd name="connsiteY1355" fmla="*/ 195363 h 1216889"/>
                  <a:gd name="connsiteX1356" fmla="*/ 476344 w 1280927"/>
                  <a:gd name="connsiteY1356" fmla="*/ 195517 h 1216889"/>
                  <a:gd name="connsiteX1357" fmla="*/ 476393 w 1280927"/>
                  <a:gd name="connsiteY1357" fmla="*/ 195820 h 1216889"/>
                  <a:gd name="connsiteX1358" fmla="*/ 476311 w 1280927"/>
                  <a:gd name="connsiteY1358" fmla="*/ 196305 h 1216889"/>
                  <a:gd name="connsiteX1359" fmla="*/ 475843 w 1280927"/>
                  <a:gd name="connsiteY1359" fmla="*/ 196969 h 1216889"/>
                  <a:gd name="connsiteX1360" fmla="*/ 475674 w 1280927"/>
                  <a:gd name="connsiteY1360" fmla="*/ 197218 h 1216889"/>
                  <a:gd name="connsiteX1361" fmla="*/ 475379 w 1280927"/>
                  <a:gd name="connsiteY1361" fmla="*/ 197670 h 1216889"/>
                  <a:gd name="connsiteX1362" fmla="*/ 475145 w 1280927"/>
                  <a:gd name="connsiteY1362" fmla="*/ 198213 h 1216889"/>
                  <a:gd name="connsiteX1363" fmla="*/ 475013 w 1280927"/>
                  <a:gd name="connsiteY1363" fmla="*/ 198371 h 1216889"/>
                  <a:gd name="connsiteX1364" fmla="*/ 474705 w 1280927"/>
                  <a:gd name="connsiteY1364" fmla="*/ 198607 h 1216889"/>
                  <a:gd name="connsiteX1365" fmla="*/ 474364 w 1280927"/>
                  <a:gd name="connsiteY1365" fmla="*/ 198790 h 1216889"/>
                  <a:gd name="connsiteX1366" fmla="*/ 474019 w 1280927"/>
                  <a:gd name="connsiteY1366" fmla="*/ 198943 h 1216889"/>
                  <a:gd name="connsiteX1367" fmla="*/ 473317 w 1280927"/>
                  <a:gd name="connsiteY1367" fmla="*/ 199379 h 1216889"/>
                  <a:gd name="connsiteX1368" fmla="*/ 473173 w 1280927"/>
                  <a:gd name="connsiteY1368" fmla="*/ 199482 h 1216889"/>
                  <a:gd name="connsiteX1369" fmla="*/ 472799 w 1280927"/>
                  <a:gd name="connsiteY1369" fmla="*/ 199561 h 1216889"/>
                  <a:gd name="connsiteX1370" fmla="*/ 472294 w 1280927"/>
                  <a:gd name="connsiteY1370" fmla="*/ 199341 h 1216889"/>
                  <a:gd name="connsiteX1371" fmla="*/ 471501 w 1280927"/>
                  <a:gd name="connsiteY1371" fmla="*/ 199014 h 1216889"/>
                  <a:gd name="connsiteX1372" fmla="*/ 470991 w 1280927"/>
                  <a:gd name="connsiteY1372" fmla="*/ 198574 h 1216889"/>
                  <a:gd name="connsiteX1373" fmla="*/ 470589 w 1280927"/>
                  <a:gd name="connsiteY1373" fmla="*/ 198118 h 1216889"/>
                  <a:gd name="connsiteX1374" fmla="*/ 469742 w 1280927"/>
                  <a:gd name="connsiteY1374" fmla="*/ 197570 h 1216889"/>
                  <a:gd name="connsiteX1375" fmla="*/ 468177 w 1280927"/>
                  <a:gd name="connsiteY1375" fmla="*/ 198176 h 1216889"/>
                  <a:gd name="connsiteX1376" fmla="*/ 467598 w 1280927"/>
                  <a:gd name="connsiteY1376" fmla="*/ 199230 h 1216889"/>
                  <a:gd name="connsiteX1377" fmla="*/ 466637 w 1280927"/>
                  <a:gd name="connsiteY1377" fmla="*/ 199764 h 1216889"/>
                  <a:gd name="connsiteX1378" fmla="*/ 466197 w 1280927"/>
                  <a:gd name="connsiteY1378" fmla="*/ 199686 h 1216889"/>
                  <a:gd name="connsiteX1379" fmla="*/ 465844 w 1280927"/>
                  <a:gd name="connsiteY1379" fmla="*/ 199694 h 1216889"/>
                  <a:gd name="connsiteX1380" fmla="*/ 465438 w 1280927"/>
                  <a:gd name="connsiteY1380" fmla="*/ 199802 h 1216889"/>
                  <a:gd name="connsiteX1381" fmla="*/ 465092 w 1280927"/>
                  <a:gd name="connsiteY1381" fmla="*/ 200117 h 1216889"/>
                  <a:gd name="connsiteX1382" fmla="*/ 464830 w 1280927"/>
                  <a:gd name="connsiteY1382" fmla="*/ 200681 h 1216889"/>
                  <a:gd name="connsiteX1383" fmla="*/ 464669 w 1280927"/>
                  <a:gd name="connsiteY1383" fmla="*/ 201026 h 1216889"/>
                  <a:gd name="connsiteX1384" fmla="*/ 464382 w 1280927"/>
                  <a:gd name="connsiteY1384" fmla="*/ 201362 h 1216889"/>
                  <a:gd name="connsiteX1385" fmla="*/ 464070 w 1280927"/>
                  <a:gd name="connsiteY1385" fmla="*/ 201590 h 1216889"/>
                  <a:gd name="connsiteX1386" fmla="*/ 463950 w 1280927"/>
                  <a:gd name="connsiteY1386" fmla="*/ 201644 h 1216889"/>
                  <a:gd name="connsiteX1387" fmla="*/ 463704 w 1280927"/>
                  <a:gd name="connsiteY1387" fmla="*/ 201851 h 1216889"/>
                  <a:gd name="connsiteX1388" fmla="*/ 463416 w 1280927"/>
                  <a:gd name="connsiteY1388" fmla="*/ 202025 h 1216889"/>
                  <a:gd name="connsiteX1389" fmla="*/ 462825 w 1280927"/>
                  <a:gd name="connsiteY1389" fmla="*/ 202287 h 1216889"/>
                  <a:gd name="connsiteX1390" fmla="*/ 462533 w 1280927"/>
                  <a:gd name="connsiteY1390" fmla="*/ 202536 h 1216889"/>
                  <a:gd name="connsiteX1391" fmla="*/ 462233 w 1280927"/>
                  <a:gd name="connsiteY1391" fmla="*/ 202843 h 1216889"/>
                  <a:gd name="connsiteX1392" fmla="*/ 462065 w 1280927"/>
                  <a:gd name="connsiteY1392" fmla="*/ 203225 h 1216889"/>
                  <a:gd name="connsiteX1393" fmla="*/ 461403 w 1280927"/>
                  <a:gd name="connsiteY1393" fmla="*/ 204357 h 1216889"/>
                  <a:gd name="connsiteX1394" fmla="*/ 460980 w 1280927"/>
                  <a:gd name="connsiteY1394" fmla="*/ 204813 h 1216889"/>
                  <a:gd name="connsiteX1395" fmla="*/ 460869 w 1280927"/>
                  <a:gd name="connsiteY1395" fmla="*/ 204950 h 1216889"/>
                  <a:gd name="connsiteX1396" fmla="*/ 460627 w 1280927"/>
                  <a:gd name="connsiteY1396" fmla="*/ 205253 h 1216889"/>
                  <a:gd name="connsiteX1397" fmla="*/ 460483 w 1280927"/>
                  <a:gd name="connsiteY1397" fmla="*/ 205386 h 1216889"/>
                  <a:gd name="connsiteX1398" fmla="*/ 460187 w 1280927"/>
                  <a:gd name="connsiteY1398" fmla="*/ 205523 h 1216889"/>
                  <a:gd name="connsiteX1399" fmla="*/ 459867 w 1280927"/>
                  <a:gd name="connsiteY1399" fmla="*/ 206128 h 1216889"/>
                  <a:gd name="connsiteX1400" fmla="*/ 459793 w 1280927"/>
                  <a:gd name="connsiteY1400" fmla="*/ 206576 h 1216889"/>
                  <a:gd name="connsiteX1401" fmla="*/ 459744 w 1280927"/>
                  <a:gd name="connsiteY1401" fmla="*/ 207207 h 1216889"/>
                  <a:gd name="connsiteX1402" fmla="*/ 459686 w 1280927"/>
                  <a:gd name="connsiteY1402" fmla="*/ 207846 h 1216889"/>
                  <a:gd name="connsiteX1403" fmla="*/ 459633 w 1280927"/>
                  <a:gd name="connsiteY1403" fmla="*/ 208489 h 1216889"/>
                  <a:gd name="connsiteX1404" fmla="*/ 459173 w 1280927"/>
                  <a:gd name="connsiteY1404" fmla="*/ 210103 h 1216889"/>
                  <a:gd name="connsiteX1405" fmla="*/ 459050 w 1280927"/>
                  <a:gd name="connsiteY1405" fmla="*/ 210517 h 1216889"/>
                  <a:gd name="connsiteX1406" fmla="*/ 458988 w 1280927"/>
                  <a:gd name="connsiteY1406" fmla="*/ 210828 h 1216889"/>
                  <a:gd name="connsiteX1407" fmla="*/ 459008 w 1280927"/>
                  <a:gd name="connsiteY1407" fmla="*/ 211604 h 1216889"/>
                  <a:gd name="connsiteX1408" fmla="*/ 459111 w 1280927"/>
                  <a:gd name="connsiteY1408" fmla="*/ 211965 h 1216889"/>
                  <a:gd name="connsiteX1409" fmla="*/ 459181 w 1280927"/>
                  <a:gd name="connsiteY1409" fmla="*/ 212799 h 1216889"/>
                  <a:gd name="connsiteX1410" fmla="*/ 459222 w 1280927"/>
                  <a:gd name="connsiteY1410" fmla="*/ 213380 h 1216889"/>
                  <a:gd name="connsiteX1411" fmla="*/ 459210 w 1280927"/>
                  <a:gd name="connsiteY1411" fmla="*/ 214056 h 1216889"/>
                  <a:gd name="connsiteX1412" fmla="*/ 459160 w 1280927"/>
                  <a:gd name="connsiteY1412" fmla="*/ 214458 h 1216889"/>
                  <a:gd name="connsiteX1413" fmla="*/ 459128 w 1280927"/>
                  <a:gd name="connsiteY1413" fmla="*/ 215508 h 1216889"/>
                  <a:gd name="connsiteX1414" fmla="*/ 458614 w 1280927"/>
                  <a:gd name="connsiteY1414" fmla="*/ 215823 h 1216889"/>
                  <a:gd name="connsiteX1415" fmla="*/ 458232 w 1280927"/>
                  <a:gd name="connsiteY1415" fmla="*/ 215952 h 1216889"/>
                  <a:gd name="connsiteX1416" fmla="*/ 457928 w 1280927"/>
                  <a:gd name="connsiteY1416" fmla="*/ 216230 h 1216889"/>
                  <a:gd name="connsiteX1417" fmla="*/ 457563 w 1280927"/>
                  <a:gd name="connsiteY1417" fmla="*/ 216719 h 1216889"/>
                  <a:gd name="connsiteX1418" fmla="*/ 457008 w 1280927"/>
                  <a:gd name="connsiteY1418" fmla="*/ 217541 h 1216889"/>
                  <a:gd name="connsiteX1419" fmla="*/ 456614 w 1280927"/>
                  <a:gd name="connsiteY1419" fmla="*/ 218039 h 1216889"/>
                  <a:gd name="connsiteX1420" fmla="*/ 456355 w 1280927"/>
                  <a:gd name="connsiteY1420" fmla="*/ 218304 h 1216889"/>
                  <a:gd name="connsiteX1421" fmla="*/ 456092 w 1280927"/>
                  <a:gd name="connsiteY1421" fmla="*/ 218569 h 1216889"/>
                  <a:gd name="connsiteX1422" fmla="*/ 455673 w 1280927"/>
                  <a:gd name="connsiteY1422" fmla="*/ 218868 h 1216889"/>
                  <a:gd name="connsiteX1423" fmla="*/ 455266 w 1280927"/>
                  <a:gd name="connsiteY1423" fmla="*/ 219047 h 1216889"/>
                  <a:gd name="connsiteX1424" fmla="*/ 453869 w 1280927"/>
                  <a:gd name="connsiteY1424" fmla="*/ 219196 h 1216889"/>
                  <a:gd name="connsiteX1425" fmla="*/ 452797 w 1280927"/>
                  <a:gd name="connsiteY1425" fmla="*/ 219184 h 1216889"/>
                  <a:gd name="connsiteX1426" fmla="*/ 452637 w 1280927"/>
                  <a:gd name="connsiteY1426" fmla="*/ 219250 h 1216889"/>
                  <a:gd name="connsiteX1427" fmla="*/ 451516 w 1280927"/>
                  <a:gd name="connsiteY1427" fmla="*/ 219528 h 1216889"/>
                  <a:gd name="connsiteX1428" fmla="*/ 450287 w 1280927"/>
                  <a:gd name="connsiteY1428" fmla="*/ 219573 h 1216889"/>
                  <a:gd name="connsiteX1429" fmla="*/ 449478 w 1280927"/>
                  <a:gd name="connsiteY1429" fmla="*/ 219374 h 1216889"/>
                  <a:gd name="connsiteX1430" fmla="*/ 449211 w 1280927"/>
                  <a:gd name="connsiteY1430" fmla="*/ 219283 h 1216889"/>
                  <a:gd name="connsiteX1431" fmla="*/ 448340 w 1280927"/>
                  <a:gd name="connsiteY1431" fmla="*/ 219515 h 1216889"/>
                  <a:gd name="connsiteX1432" fmla="*/ 447617 w 1280927"/>
                  <a:gd name="connsiteY1432" fmla="*/ 219843 h 1216889"/>
                  <a:gd name="connsiteX1433" fmla="*/ 447260 w 1280927"/>
                  <a:gd name="connsiteY1433" fmla="*/ 219901 h 1216889"/>
                  <a:gd name="connsiteX1434" fmla="*/ 446759 w 1280927"/>
                  <a:gd name="connsiteY1434" fmla="*/ 219980 h 1216889"/>
                  <a:gd name="connsiteX1435" fmla="*/ 446590 w 1280927"/>
                  <a:gd name="connsiteY1435" fmla="*/ 220316 h 1216889"/>
                  <a:gd name="connsiteX1436" fmla="*/ 446418 w 1280927"/>
                  <a:gd name="connsiteY1436" fmla="*/ 220839 h 1216889"/>
                  <a:gd name="connsiteX1437" fmla="*/ 446196 w 1280927"/>
                  <a:gd name="connsiteY1437" fmla="*/ 221623 h 1216889"/>
                  <a:gd name="connsiteX1438" fmla="*/ 445830 w 1280927"/>
                  <a:gd name="connsiteY1438" fmla="*/ 222224 h 1216889"/>
                  <a:gd name="connsiteX1439" fmla="*/ 445682 w 1280927"/>
                  <a:gd name="connsiteY1439" fmla="*/ 222515 h 1216889"/>
                  <a:gd name="connsiteX1440" fmla="*/ 445567 w 1280927"/>
                  <a:gd name="connsiteY1440" fmla="*/ 222714 h 1216889"/>
                  <a:gd name="connsiteX1441" fmla="*/ 445276 w 1280927"/>
                  <a:gd name="connsiteY1441" fmla="*/ 223203 h 1216889"/>
                  <a:gd name="connsiteX1442" fmla="*/ 444955 w 1280927"/>
                  <a:gd name="connsiteY1442" fmla="*/ 223776 h 1216889"/>
                  <a:gd name="connsiteX1443" fmla="*/ 444918 w 1280927"/>
                  <a:gd name="connsiteY1443" fmla="*/ 223896 h 1216889"/>
                  <a:gd name="connsiteX1444" fmla="*/ 444643 w 1280927"/>
                  <a:gd name="connsiteY1444" fmla="*/ 224311 h 1216889"/>
                  <a:gd name="connsiteX1445" fmla="*/ 444417 w 1280927"/>
                  <a:gd name="connsiteY1445" fmla="*/ 224386 h 1216889"/>
                  <a:gd name="connsiteX1446" fmla="*/ 443168 w 1280927"/>
                  <a:gd name="connsiteY1446" fmla="*/ 225373 h 1216889"/>
                  <a:gd name="connsiteX1447" fmla="*/ 442917 w 1280927"/>
                  <a:gd name="connsiteY1447" fmla="*/ 225589 h 1216889"/>
                  <a:gd name="connsiteX1448" fmla="*/ 442675 w 1280927"/>
                  <a:gd name="connsiteY1448" fmla="*/ 225871 h 1216889"/>
                  <a:gd name="connsiteX1449" fmla="*/ 442346 w 1280927"/>
                  <a:gd name="connsiteY1449" fmla="*/ 225987 h 1216889"/>
                  <a:gd name="connsiteX1450" fmla="*/ 441952 w 1280927"/>
                  <a:gd name="connsiteY1450" fmla="*/ 225920 h 1216889"/>
                  <a:gd name="connsiteX1451" fmla="*/ 440535 w 1280927"/>
                  <a:gd name="connsiteY1451" fmla="*/ 225908 h 1216889"/>
                  <a:gd name="connsiteX1452" fmla="*/ 439545 w 1280927"/>
                  <a:gd name="connsiteY1452" fmla="*/ 225900 h 1216889"/>
                  <a:gd name="connsiteX1453" fmla="*/ 438961 w 1280927"/>
                  <a:gd name="connsiteY1453" fmla="*/ 225900 h 1216889"/>
                  <a:gd name="connsiteX1454" fmla="*/ 438649 w 1280927"/>
                  <a:gd name="connsiteY1454" fmla="*/ 225904 h 1216889"/>
                  <a:gd name="connsiteX1455" fmla="*/ 438173 w 1280927"/>
                  <a:gd name="connsiteY1455" fmla="*/ 225974 h 1216889"/>
                  <a:gd name="connsiteX1456" fmla="*/ 437807 w 1280927"/>
                  <a:gd name="connsiteY1456" fmla="*/ 226058 h 1216889"/>
                  <a:gd name="connsiteX1457" fmla="*/ 437458 w 1280927"/>
                  <a:gd name="connsiteY1457" fmla="*/ 226169 h 1216889"/>
                  <a:gd name="connsiteX1458" fmla="*/ 437019 w 1280927"/>
                  <a:gd name="connsiteY1458" fmla="*/ 226398 h 1216889"/>
                  <a:gd name="connsiteX1459" fmla="*/ 436579 w 1280927"/>
                  <a:gd name="connsiteY1459" fmla="*/ 226626 h 1216889"/>
                  <a:gd name="connsiteX1460" fmla="*/ 435515 w 1280927"/>
                  <a:gd name="connsiteY1460" fmla="*/ 227028 h 1216889"/>
                  <a:gd name="connsiteX1461" fmla="*/ 435244 w 1280927"/>
                  <a:gd name="connsiteY1461" fmla="*/ 227123 h 1216889"/>
                  <a:gd name="connsiteX1462" fmla="*/ 435063 w 1280927"/>
                  <a:gd name="connsiteY1462" fmla="*/ 227111 h 1216889"/>
                  <a:gd name="connsiteX1463" fmla="*/ 434603 w 1280927"/>
                  <a:gd name="connsiteY1463" fmla="*/ 227090 h 1216889"/>
                  <a:gd name="connsiteX1464" fmla="*/ 433724 w 1280927"/>
                  <a:gd name="connsiteY1464" fmla="*/ 226896 h 1216889"/>
                  <a:gd name="connsiteX1465" fmla="*/ 433001 w 1280927"/>
                  <a:gd name="connsiteY1465" fmla="*/ 226808 h 1216889"/>
                  <a:gd name="connsiteX1466" fmla="*/ 432557 w 1280927"/>
                  <a:gd name="connsiteY1466" fmla="*/ 226742 h 1216889"/>
                  <a:gd name="connsiteX1467" fmla="*/ 432410 w 1280927"/>
                  <a:gd name="connsiteY1467" fmla="*/ 226750 h 1216889"/>
                  <a:gd name="connsiteX1468" fmla="*/ 431736 w 1280927"/>
                  <a:gd name="connsiteY1468" fmla="*/ 226746 h 1216889"/>
                  <a:gd name="connsiteX1469" fmla="*/ 431198 w 1280927"/>
                  <a:gd name="connsiteY1469" fmla="*/ 226812 h 1216889"/>
                  <a:gd name="connsiteX1470" fmla="*/ 431000 w 1280927"/>
                  <a:gd name="connsiteY1470" fmla="*/ 226846 h 1216889"/>
                  <a:gd name="connsiteX1471" fmla="*/ 430569 w 1280927"/>
                  <a:gd name="connsiteY1471" fmla="*/ 226920 h 1216889"/>
                  <a:gd name="connsiteX1472" fmla="*/ 430105 w 1280927"/>
                  <a:gd name="connsiteY1472" fmla="*/ 226999 h 1216889"/>
                  <a:gd name="connsiteX1473" fmla="*/ 429123 w 1280927"/>
                  <a:gd name="connsiteY1473" fmla="*/ 227460 h 1216889"/>
                  <a:gd name="connsiteX1474" fmla="*/ 428687 w 1280927"/>
                  <a:gd name="connsiteY1474" fmla="*/ 227862 h 1216889"/>
                  <a:gd name="connsiteX1475" fmla="*/ 428486 w 1280927"/>
                  <a:gd name="connsiteY1475" fmla="*/ 228103 h 1216889"/>
                  <a:gd name="connsiteX1476" fmla="*/ 428392 w 1280927"/>
                  <a:gd name="connsiteY1476" fmla="*/ 228198 h 1216889"/>
                  <a:gd name="connsiteX1477" fmla="*/ 428026 w 1280927"/>
                  <a:gd name="connsiteY1477" fmla="*/ 228601 h 1216889"/>
                  <a:gd name="connsiteX1478" fmla="*/ 427484 w 1280927"/>
                  <a:gd name="connsiteY1478" fmla="*/ 229135 h 1216889"/>
                  <a:gd name="connsiteX1479" fmla="*/ 426839 w 1280927"/>
                  <a:gd name="connsiteY1479" fmla="*/ 229845 h 1216889"/>
                  <a:gd name="connsiteX1480" fmla="*/ 426198 w 1280927"/>
                  <a:gd name="connsiteY1480" fmla="*/ 230513 h 1216889"/>
                  <a:gd name="connsiteX1481" fmla="*/ 424904 w 1280927"/>
                  <a:gd name="connsiteY1481" fmla="*/ 231919 h 1216889"/>
                  <a:gd name="connsiteX1482" fmla="*/ 424485 w 1280927"/>
                  <a:gd name="connsiteY1482" fmla="*/ 232309 h 1216889"/>
                  <a:gd name="connsiteX1483" fmla="*/ 424021 w 1280927"/>
                  <a:gd name="connsiteY1483" fmla="*/ 232799 h 1216889"/>
                  <a:gd name="connsiteX1484" fmla="*/ 423454 w 1280927"/>
                  <a:gd name="connsiteY1484" fmla="*/ 233375 h 1216889"/>
                  <a:gd name="connsiteX1485" fmla="*/ 423298 w 1280927"/>
                  <a:gd name="connsiteY1485" fmla="*/ 233492 h 1216889"/>
                  <a:gd name="connsiteX1486" fmla="*/ 422986 w 1280927"/>
                  <a:gd name="connsiteY1486" fmla="*/ 233753 h 1216889"/>
                  <a:gd name="connsiteX1487" fmla="*/ 422041 w 1280927"/>
                  <a:gd name="connsiteY1487" fmla="*/ 234628 h 1216889"/>
                  <a:gd name="connsiteX1488" fmla="*/ 421955 w 1280927"/>
                  <a:gd name="connsiteY1488" fmla="*/ 234736 h 1216889"/>
                  <a:gd name="connsiteX1489" fmla="*/ 421905 w 1280927"/>
                  <a:gd name="connsiteY1489" fmla="*/ 234977 h 1216889"/>
                  <a:gd name="connsiteX1490" fmla="*/ 422292 w 1280927"/>
                  <a:gd name="connsiteY1490" fmla="*/ 235748 h 1216889"/>
                  <a:gd name="connsiteX1491" fmla="*/ 422789 w 1280927"/>
                  <a:gd name="connsiteY1491" fmla="*/ 236482 h 1216889"/>
                  <a:gd name="connsiteX1492" fmla="*/ 422994 w 1280927"/>
                  <a:gd name="connsiteY1492" fmla="*/ 237129 h 1216889"/>
                  <a:gd name="connsiteX1493" fmla="*/ 422567 w 1280927"/>
                  <a:gd name="connsiteY1493" fmla="*/ 238797 h 1216889"/>
                  <a:gd name="connsiteX1494" fmla="*/ 422481 w 1280927"/>
                  <a:gd name="connsiteY1494" fmla="*/ 239681 h 1216889"/>
                  <a:gd name="connsiteX1495" fmla="*/ 422776 w 1280927"/>
                  <a:gd name="connsiteY1495" fmla="*/ 240104 h 1216889"/>
                  <a:gd name="connsiteX1496" fmla="*/ 422941 w 1280927"/>
                  <a:gd name="connsiteY1496" fmla="*/ 240415 h 1216889"/>
                  <a:gd name="connsiteX1497" fmla="*/ 423097 w 1280927"/>
                  <a:gd name="connsiteY1497" fmla="*/ 240872 h 1216889"/>
                  <a:gd name="connsiteX1498" fmla="*/ 423134 w 1280927"/>
                  <a:gd name="connsiteY1498" fmla="*/ 241344 h 1216889"/>
                  <a:gd name="connsiteX1499" fmla="*/ 423113 w 1280927"/>
                  <a:gd name="connsiteY1499" fmla="*/ 241668 h 1216889"/>
                  <a:gd name="connsiteX1500" fmla="*/ 423195 w 1280927"/>
                  <a:gd name="connsiteY1500" fmla="*/ 242153 h 1216889"/>
                  <a:gd name="connsiteX1501" fmla="*/ 423450 w 1280927"/>
                  <a:gd name="connsiteY1501" fmla="*/ 243240 h 1216889"/>
                  <a:gd name="connsiteX1502" fmla="*/ 423360 w 1280927"/>
                  <a:gd name="connsiteY1502" fmla="*/ 243834 h 1216889"/>
                  <a:gd name="connsiteX1503" fmla="*/ 423319 w 1280927"/>
                  <a:gd name="connsiteY1503" fmla="*/ 243974 h 1216889"/>
                  <a:gd name="connsiteX1504" fmla="*/ 423138 w 1280927"/>
                  <a:gd name="connsiteY1504" fmla="*/ 244340 h 1216889"/>
                  <a:gd name="connsiteX1505" fmla="*/ 422805 w 1280927"/>
                  <a:gd name="connsiteY1505" fmla="*/ 244858 h 1216889"/>
                  <a:gd name="connsiteX1506" fmla="*/ 422505 w 1280927"/>
                  <a:gd name="connsiteY1506" fmla="*/ 245298 h 1216889"/>
                  <a:gd name="connsiteX1507" fmla="*/ 422329 w 1280927"/>
                  <a:gd name="connsiteY1507" fmla="*/ 245526 h 1216889"/>
                  <a:gd name="connsiteX1508" fmla="*/ 422160 w 1280927"/>
                  <a:gd name="connsiteY1508" fmla="*/ 245725 h 1216889"/>
                  <a:gd name="connsiteX1509" fmla="*/ 421876 w 1280927"/>
                  <a:gd name="connsiteY1509" fmla="*/ 246090 h 1216889"/>
                  <a:gd name="connsiteX1510" fmla="*/ 421556 w 1280927"/>
                  <a:gd name="connsiteY1510" fmla="*/ 246713 h 1216889"/>
                  <a:gd name="connsiteX1511" fmla="*/ 421117 w 1280927"/>
                  <a:gd name="connsiteY1511" fmla="*/ 247887 h 1216889"/>
                  <a:gd name="connsiteX1512" fmla="*/ 421067 w 1280927"/>
                  <a:gd name="connsiteY1512" fmla="*/ 248550 h 1216889"/>
                  <a:gd name="connsiteX1513" fmla="*/ 421038 w 1280927"/>
                  <a:gd name="connsiteY1513" fmla="*/ 249683 h 1216889"/>
                  <a:gd name="connsiteX1514" fmla="*/ 420907 w 1280927"/>
                  <a:gd name="connsiteY1514" fmla="*/ 250002 h 1216889"/>
                  <a:gd name="connsiteX1515" fmla="*/ 420841 w 1280927"/>
                  <a:gd name="connsiteY1515" fmla="*/ 250156 h 1216889"/>
                  <a:gd name="connsiteX1516" fmla="*/ 420471 w 1280927"/>
                  <a:gd name="connsiteY1516" fmla="*/ 250853 h 1216889"/>
                  <a:gd name="connsiteX1517" fmla="*/ 419942 w 1280927"/>
                  <a:gd name="connsiteY1517" fmla="*/ 251620 h 1216889"/>
                  <a:gd name="connsiteX1518" fmla="*/ 419646 w 1280927"/>
                  <a:gd name="connsiteY1518" fmla="*/ 252222 h 1216889"/>
                  <a:gd name="connsiteX1519" fmla="*/ 419387 w 1280927"/>
                  <a:gd name="connsiteY1519" fmla="*/ 252819 h 1216889"/>
                  <a:gd name="connsiteX1520" fmla="*/ 419285 w 1280927"/>
                  <a:gd name="connsiteY1520" fmla="*/ 253076 h 1216889"/>
                  <a:gd name="connsiteX1521" fmla="*/ 419079 w 1280927"/>
                  <a:gd name="connsiteY1521" fmla="*/ 253620 h 1216889"/>
                  <a:gd name="connsiteX1522" fmla="*/ 418697 w 1280927"/>
                  <a:gd name="connsiteY1522" fmla="*/ 253952 h 1216889"/>
                  <a:gd name="connsiteX1523" fmla="*/ 418290 w 1280927"/>
                  <a:gd name="connsiteY1523" fmla="*/ 253918 h 1216889"/>
                  <a:gd name="connsiteX1524" fmla="*/ 417867 w 1280927"/>
                  <a:gd name="connsiteY1524" fmla="*/ 253798 h 1216889"/>
                  <a:gd name="connsiteX1525" fmla="*/ 417440 w 1280927"/>
                  <a:gd name="connsiteY1525" fmla="*/ 253603 h 1216889"/>
                  <a:gd name="connsiteX1526" fmla="*/ 417111 w 1280927"/>
                  <a:gd name="connsiteY1526" fmla="*/ 253462 h 1216889"/>
                  <a:gd name="connsiteX1527" fmla="*/ 416499 w 1280927"/>
                  <a:gd name="connsiteY1527" fmla="*/ 253155 h 1216889"/>
                  <a:gd name="connsiteX1528" fmla="*/ 415624 w 1280927"/>
                  <a:gd name="connsiteY1528" fmla="*/ 252773 h 1216889"/>
                  <a:gd name="connsiteX1529" fmla="*/ 414860 w 1280927"/>
                  <a:gd name="connsiteY1529" fmla="*/ 252491 h 1216889"/>
                  <a:gd name="connsiteX1530" fmla="*/ 414445 w 1280927"/>
                  <a:gd name="connsiteY1530" fmla="*/ 252396 h 1216889"/>
                  <a:gd name="connsiteX1531" fmla="*/ 412810 w 1280927"/>
                  <a:gd name="connsiteY1531" fmla="*/ 252155 h 1216889"/>
                  <a:gd name="connsiteX1532" fmla="*/ 412367 w 1280927"/>
                  <a:gd name="connsiteY1532" fmla="*/ 252089 h 1216889"/>
                  <a:gd name="connsiteX1533" fmla="*/ 412009 w 1280927"/>
                  <a:gd name="connsiteY1533" fmla="*/ 251956 h 1216889"/>
                  <a:gd name="connsiteX1534" fmla="*/ 411627 w 1280927"/>
                  <a:gd name="connsiteY1534" fmla="*/ 251786 h 1216889"/>
                  <a:gd name="connsiteX1535" fmla="*/ 411414 w 1280927"/>
                  <a:gd name="connsiteY1535" fmla="*/ 251641 h 1216889"/>
                  <a:gd name="connsiteX1536" fmla="*/ 410337 w 1280927"/>
                  <a:gd name="connsiteY1536" fmla="*/ 251259 h 1216889"/>
                  <a:gd name="connsiteX1537" fmla="*/ 409968 w 1280927"/>
                  <a:gd name="connsiteY1537" fmla="*/ 251164 h 1216889"/>
                  <a:gd name="connsiteX1538" fmla="*/ 409631 w 1280927"/>
                  <a:gd name="connsiteY1538" fmla="*/ 251056 h 1216889"/>
                  <a:gd name="connsiteX1539" fmla="*/ 409536 w 1280927"/>
                  <a:gd name="connsiteY1539" fmla="*/ 251027 h 1216889"/>
                  <a:gd name="connsiteX1540" fmla="*/ 408879 w 1280927"/>
                  <a:gd name="connsiteY1540" fmla="*/ 250803 h 1216889"/>
                  <a:gd name="connsiteX1541" fmla="*/ 408246 w 1280927"/>
                  <a:gd name="connsiteY1541" fmla="*/ 250604 h 1216889"/>
                  <a:gd name="connsiteX1542" fmla="*/ 407544 w 1280927"/>
                  <a:gd name="connsiteY1542" fmla="*/ 250571 h 1216889"/>
                  <a:gd name="connsiteX1543" fmla="*/ 406624 w 1280927"/>
                  <a:gd name="connsiteY1543" fmla="*/ 250654 h 1216889"/>
                  <a:gd name="connsiteX1544" fmla="*/ 405026 w 1280927"/>
                  <a:gd name="connsiteY1544" fmla="*/ 251990 h 1216889"/>
                  <a:gd name="connsiteX1545" fmla="*/ 404553 w 1280927"/>
                  <a:gd name="connsiteY1545" fmla="*/ 252616 h 1216889"/>
                  <a:gd name="connsiteX1546" fmla="*/ 404064 w 1280927"/>
                  <a:gd name="connsiteY1546" fmla="*/ 253130 h 1216889"/>
                  <a:gd name="connsiteX1547" fmla="*/ 403617 w 1280927"/>
                  <a:gd name="connsiteY1547" fmla="*/ 253657 h 1216889"/>
                  <a:gd name="connsiteX1548" fmla="*/ 402051 w 1280927"/>
                  <a:gd name="connsiteY1548" fmla="*/ 253607 h 1216889"/>
                  <a:gd name="connsiteX1549" fmla="*/ 401308 w 1280927"/>
                  <a:gd name="connsiteY1549" fmla="*/ 253333 h 1216889"/>
                  <a:gd name="connsiteX1550" fmla="*/ 400868 w 1280927"/>
                  <a:gd name="connsiteY1550" fmla="*/ 253114 h 1216889"/>
                  <a:gd name="connsiteX1551" fmla="*/ 399673 w 1280927"/>
                  <a:gd name="connsiteY1551" fmla="*/ 252520 h 1216889"/>
                  <a:gd name="connsiteX1552" fmla="*/ 398186 w 1280927"/>
                  <a:gd name="connsiteY1552" fmla="*/ 251790 h 1216889"/>
                  <a:gd name="connsiteX1553" fmla="*/ 397964 w 1280927"/>
                  <a:gd name="connsiteY1553" fmla="*/ 251712 h 1216889"/>
                  <a:gd name="connsiteX1554" fmla="*/ 397627 w 1280927"/>
                  <a:gd name="connsiteY1554" fmla="*/ 251496 h 1216889"/>
                  <a:gd name="connsiteX1555" fmla="*/ 397068 w 1280927"/>
                  <a:gd name="connsiteY1555" fmla="*/ 250981 h 1216889"/>
                  <a:gd name="connsiteX1556" fmla="*/ 396662 w 1280927"/>
                  <a:gd name="connsiteY1556" fmla="*/ 250662 h 1216889"/>
                  <a:gd name="connsiteX1557" fmla="*/ 396099 w 1280927"/>
                  <a:gd name="connsiteY1557" fmla="*/ 250297 h 1216889"/>
                  <a:gd name="connsiteX1558" fmla="*/ 395869 w 1280927"/>
                  <a:gd name="connsiteY1558" fmla="*/ 250214 h 1216889"/>
                  <a:gd name="connsiteX1559" fmla="*/ 395269 w 1280927"/>
                  <a:gd name="connsiteY1559" fmla="*/ 250285 h 1216889"/>
                  <a:gd name="connsiteX1560" fmla="*/ 394706 w 1280927"/>
                  <a:gd name="connsiteY1560" fmla="*/ 250521 h 1216889"/>
                  <a:gd name="connsiteX1561" fmla="*/ 393782 w 1280927"/>
                  <a:gd name="connsiteY1561" fmla="*/ 250450 h 1216889"/>
                  <a:gd name="connsiteX1562" fmla="*/ 393527 w 1280927"/>
                  <a:gd name="connsiteY1562" fmla="*/ 250052 h 1216889"/>
                  <a:gd name="connsiteX1563" fmla="*/ 393482 w 1280927"/>
                  <a:gd name="connsiteY1563" fmla="*/ 249927 h 1216889"/>
                  <a:gd name="connsiteX1564" fmla="*/ 393347 w 1280927"/>
                  <a:gd name="connsiteY1564" fmla="*/ 249650 h 1216889"/>
                  <a:gd name="connsiteX1565" fmla="*/ 393224 w 1280927"/>
                  <a:gd name="connsiteY1565" fmla="*/ 249451 h 1216889"/>
                  <a:gd name="connsiteX1566" fmla="*/ 393014 w 1280927"/>
                  <a:gd name="connsiteY1566" fmla="*/ 249011 h 1216889"/>
                  <a:gd name="connsiteX1567" fmla="*/ 393228 w 1280927"/>
                  <a:gd name="connsiteY1567" fmla="*/ 248007 h 1216889"/>
                  <a:gd name="connsiteX1568" fmla="*/ 393129 w 1280927"/>
                  <a:gd name="connsiteY1568" fmla="*/ 247418 h 1216889"/>
                  <a:gd name="connsiteX1569" fmla="*/ 392644 w 1280927"/>
                  <a:gd name="connsiteY1569" fmla="*/ 246684 h 1216889"/>
                  <a:gd name="connsiteX1570" fmla="*/ 392168 w 1280927"/>
                  <a:gd name="connsiteY1570" fmla="*/ 246256 h 1216889"/>
                  <a:gd name="connsiteX1571" fmla="*/ 391621 w 1280927"/>
                  <a:gd name="connsiteY1571" fmla="*/ 246123 h 1216889"/>
                  <a:gd name="connsiteX1572" fmla="*/ 390767 w 1280927"/>
                  <a:gd name="connsiteY1572" fmla="*/ 246119 h 1216889"/>
                  <a:gd name="connsiteX1573" fmla="*/ 390541 w 1280927"/>
                  <a:gd name="connsiteY1573" fmla="*/ 246128 h 1216889"/>
                  <a:gd name="connsiteX1574" fmla="*/ 389563 w 1280927"/>
                  <a:gd name="connsiteY1574" fmla="*/ 246111 h 1216889"/>
                  <a:gd name="connsiteX1575" fmla="*/ 388150 w 1280927"/>
                  <a:gd name="connsiteY1575" fmla="*/ 246256 h 1216889"/>
                  <a:gd name="connsiteX1576" fmla="*/ 388150 w 1280927"/>
                  <a:gd name="connsiteY1576" fmla="*/ 246314 h 1216889"/>
                  <a:gd name="connsiteX1577" fmla="*/ 388294 w 1280927"/>
                  <a:gd name="connsiteY1577" fmla="*/ 246634 h 1216889"/>
                  <a:gd name="connsiteX1578" fmla="*/ 388401 w 1280927"/>
                  <a:gd name="connsiteY1578" fmla="*/ 246974 h 1216889"/>
                  <a:gd name="connsiteX1579" fmla="*/ 388376 w 1280927"/>
                  <a:gd name="connsiteY1579" fmla="*/ 247422 h 1216889"/>
                  <a:gd name="connsiteX1580" fmla="*/ 387756 w 1280927"/>
                  <a:gd name="connsiteY1580" fmla="*/ 248642 h 1216889"/>
                  <a:gd name="connsiteX1581" fmla="*/ 387600 w 1280927"/>
                  <a:gd name="connsiteY1581" fmla="*/ 248915 h 1216889"/>
                  <a:gd name="connsiteX1582" fmla="*/ 387517 w 1280927"/>
                  <a:gd name="connsiteY1582" fmla="*/ 249019 h 1216889"/>
                  <a:gd name="connsiteX1583" fmla="*/ 386939 w 1280927"/>
                  <a:gd name="connsiteY1583" fmla="*/ 249608 h 1216889"/>
                  <a:gd name="connsiteX1584" fmla="*/ 386679 w 1280927"/>
                  <a:gd name="connsiteY1584" fmla="*/ 249836 h 1216889"/>
                  <a:gd name="connsiteX1585" fmla="*/ 386544 w 1280927"/>
                  <a:gd name="connsiteY1585" fmla="*/ 250085 h 1216889"/>
                  <a:gd name="connsiteX1586" fmla="*/ 386552 w 1280927"/>
                  <a:gd name="connsiteY1586" fmla="*/ 250434 h 1216889"/>
                  <a:gd name="connsiteX1587" fmla="*/ 386684 w 1280927"/>
                  <a:gd name="connsiteY1587" fmla="*/ 250923 h 1216889"/>
                  <a:gd name="connsiteX1588" fmla="*/ 386712 w 1280927"/>
                  <a:gd name="connsiteY1588" fmla="*/ 251039 h 1216889"/>
                  <a:gd name="connsiteX1589" fmla="*/ 386803 w 1280927"/>
                  <a:gd name="connsiteY1589" fmla="*/ 251479 h 1216889"/>
                  <a:gd name="connsiteX1590" fmla="*/ 386963 w 1280927"/>
                  <a:gd name="connsiteY1590" fmla="*/ 252301 h 1216889"/>
                  <a:gd name="connsiteX1591" fmla="*/ 387012 w 1280927"/>
                  <a:gd name="connsiteY1591" fmla="*/ 252587 h 1216889"/>
                  <a:gd name="connsiteX1592" fmla="*/ 386996 w 1280927"/>
                  <a:gd name="connsiteY1592" fmla="*/ 253429 h 1216889"/>
                  <a:gd name="connsiteX1593" fmla="*/ 386897 w 1280927"/>
                  <a:gd name="connsiteY1593" fmla="*/ 253686 h 1216889"/>
                  <a:gd name="connsiteX1594" fmla="*/ 386733 w 1280927"/>
                  <a:gd name="connsiteY1594" fmla="*/ 253952 h 1216889"/>
                  <a:gd name="connsiteX1595" fmla="*/ 386273 w 1280927"/>
                  <a:gd name="connsiteY1595" fmla="*/ 254221 h 1216889"/>
                  <a:gd name="connsiteX1596" fmla="*/ 385151 w 1280927"/>
                  <a:gd name="connsiteY1596" fmla="*/ 254989 h 1216889"/>
                  <a:gd name="connsiteX1597" fmla="*/ 384884 w 1280927"/>
                  <a:gd name="connsiteY1597" fmla="*/ 255047 h 1216889"/>
                  <a:gd name="connsiteX1598" fmla="*/ 384355 w 1280927"/>
                  <a:gd name="connsiteY1598" fmla="*/ 255300 h 1216889"/>
                  <a:gd name="connsiteX1599" fmla="*/ 384161 w 1280927"/>
                  <a:gd name="connsiteY1599" fmla="*/ 255495 h 1216889"/>
                  <a:gd name="connsiteX1600" fmla="*/ 383652 w 1280927"/>
                  <a:gd name="connsiteY1600" fmla="*/ 256212 h 1216889"/>
                  <a:gd name="connsiteX1601" fmla="*/ 383381 w 1280927"/>
                  <a:gd name="connsiteY1601" fmla="*/ 256706 h 1216889"/>
                  <a:gd name="connsiteX1602" fmla="*/ 383097 w 1280927"/>
                  <a:gd name="connsiteY1602" fmla="*/ 257345 h 1216889"/>
                  <a:gd name="connsiteX1603" fmla="*/ 382974 w 1280927"/>
                  <a:gd name="connsiteY1603" fmla="*/ 257760 h 1216889"/>
                  <a:gd name="connsiteX1604" fmla="*/ 382867 w 1280927"/>
                  <a:gd name="connsiteY1604" fmla="*/ 258283 h 1216889"/>
                  <a:gd name="connsiteX1605" fmla="*/ 382727 w 1280927"/>
                  <a:gd name="connsiteY1605" fmla="*/ 259125 h 1216889"/>
                  <a:gd name="connsiteX1606" fmla="*/ 382629 w 1280927"/>
                  <a:gd name="connsiteY1606" fmla="*/ 259651 h 1216889"/>
                  <a:gd name="connsiteX1607" fmla="*/ 382555 w 1280927"/>
                  <a:gd name="connsiteY1607" fmla="*/ 259863 h 1216889"/>
                  <a:gd name="connsiteX1608" fmla="*/ 382378 w 1280927"/>
                  <a:gd name="connsiteY1608" fmla="*/ 260407 h 1216889"/>
                  <a:gd name="connsiteX1609" fmla="*/ 382152 w 1280927"/>
                  <a:gd name="connsiteY1609" fmla="*/ 261078 h 1216889"/>
                  <a:gd name="connsiteX1610" fmla="*/ 381787 w 1280927"/>
                  <a:gd name="connsiteY1610" fmla="*/ 261825 h 1216889"/>
                  <a:gd name="connsiteX1611" fmla="*/ 381623 w 1280927"/>
                  <a:gd name="connsiteY1611" fmla="*/ 262112 h 1216889"/>
                  <a:gd name="connsiteX1612" fmla="*/ 381458 w 1280927"/>
                  <a:gd name="connsiteY1612" fmla="*/ 262385 h 1216889"/>
                  <a:gd name="connsiteX1613" fmla="*/ 381052 w 1280927"/>
                  <a:gd name="connsiteY1613" fmla="*/ 262875 h 1216889"/>
                  <a:gd name="connsiteX1614" fmla="*/ 379947 w 1280927"/>
                  <a:gd name="connsiteY1614" fmla="*/ 264016 h 1216889"/>
                  <a:gd name="connsiteX1615" fmla="*/ 379565 w 1280927"/>
                  <a:gd name="connsiteY1615" fmla="*/ 264426 h 1216889"/>
                  <a:gd name="connsiteX1616" fmla="*/ 379236 w 1280927"/>
                  <a:gd name="connsiteY1616" fmla="*/ 264725 h 1216889"/>
                  <a:gd name="connsiteX1617" fmla="*/ 378854 w 1280927"/>
                  <a:gd name="connsiteY1617" fmla="*/ 264899 h 1216889"/>
                  <a:gd name="connsiteX1618" fmla="*/ 377929 w 1280927"/>
                  <a:gd name="connsiteY1618" fmla="*/ 265377 h 1216889"/>
                  <a:gd name="connsiteX1619" fmla="*/ 377383 w 1280927"/>
                  <a:gd name="connsiteY1619" fmla="*/ 265667 h 1216889"/>
                  <a:gd name="connsiteX1620" fmla="*/ 376915 w 1280927"/>
                  <a:gd name="connsiteY1620" fmla="*/ 265920 h 1216889"/>
                  <a:gd name="connsiteX1621" fmla="*/ 376689 w 1280927"/>
                  <a:gd name="connsiteY1621" fmla="*/ 266032 h 1216889"/>
                  <a:gd name="connsiteX1622" fmla="*/ 375888 w 1280927"/>
                  <a:gd name="connsiteY1622" fmla="*/ 266551 h 1216889"/>
                  <a:gd name="connsiteX1623" fmla="*/ 375498 w 1280927"/>
                  <a:gd name="connsiteY1623" fmla="*/ 267032 h 1216889"/>
                  <a:gd name="connsiteX1624" fmla="*/ 374742 w 1280927"/>
                  <a:gd name="connsiteY1624" fmla="*/ 267882 h 1216889"/>
                  <a:gd name="connsiteX1625" fmla="*/ 374430 w 1280927"/>
                  <a:gd name="connsiteY1625" fmla="*/ 268172 h 1216889"/>
                  <a:gd name="connsiteX1626" fmla="*/ 373197 w 1280927"/>
                  <a:gd name="connsiteY1626" fmla="*/ 269019 h 1216889"/>
                  <a:gd name="connsiteX1627" fmla="*/ 372647 w 1280927"/>
                  <a:gd name="connsiteY1627" fmla="*/ 269346 h 1216889"/>
                  <a:gd name="connsiteX1628" fmla="*/ 370806 w 1280927"/>
                  <a:gd name="connsiteY1628" fmla="*/ 270707 h 1216889"/>
                  <a:gd name="connsiteX1629" fmla="*/ 370219 w 1280927"/>
                  <a:gd name="connsiteY1629" fmla="*/ 271321 h 1216889"/>
                  <a:gd name="connsiteX1630" fmla="*/ 370087 w 1280927"/>
                  <a:gd name="connsiteY1630" fmla="*/ 271549 h 1216889"/>
                  <a:gd name="connsiteX1631" fmla="*/ 369845 w 1280927"/>
                  <a:gd name="connsiteY1631" fmla="*/ 271944 h 1216889"/>
                  <a:gd name="connsiteX1632" fmla="*/ 369377 w 1280927"/>
                  <a:gd name="connsiteY1632" fmla="*/ 272640 h 1216889"/>
                  <a:gd name="connsiteX1633" fmla="*/ 369192 w 1280927"/>
                  <a:gd name="connsiteY1633" fmla="*/ 273176 h 1216889"/>
                  <a:gd name="connsiteX1634" fmla="*/ 368949 w 1280927"/>
                  <a:gd name="connsiteY1634" fmla="*/ 273818 h 1216889"/>
                  <a:gd name="connsiteX1635" fmla="*/ 368855 w 1280927"/>
                  <a:gd name="connsiteY1635" fmla="*/ 274345 h 1216889"/>
                  <a:gd name="connsiteX1636" fmla="*/ 368699 w 1280927"/>
                  <a:gd name="connsiteY1636" fmla="*/ 274665 h 1216889"/>
                  <a:gd name="connsiteX1637" fmla="*/ 368444 w 1280927"/>
                  <a:gd name="connsiteY1637" fmla="*/ 275080 h 1216889"/>
                  <a:gd name="connsiteX1638" fmla="*/ 367943 w 1280927"/>
                  <a:gd name="connsiteY1638" fmla="*/ 275951 h 1216889"/>
                  <a:gd name="connsiteX1639" fmla="*/ 367701 w 1280927"/>
                  <a:gd name="connsiteY1639" fmla="*/ 276295 h 1216889"/>
                  <a:gd name="connsiteX1640" fmla="*/ 367524 w 1280927"/>
                  <a:gd name="connsiteY1640" fmla="*/ 276697 h 1216889"/>
                  <a:gd name="connsiteX1641" fmla="*/ 367294 w 1280927"/>
                  <a:gd name="connsiteY1641" fmla="*/ 277216 h 1216889"/>
                  <a:gd name="connsiteX1642" fmla="*/ 366435 w 1280927"/>
                  <a:gd name="connsiteY1642" fmla="*/ 278515 h 1216889"/>
                  <a:gd name="connsiteX1643" fmla="*/ 366193 w 1280927"/>
                  <a:gd name="connsiteY1643" fmla="*/ 278917 h 1216889"/>
                  <a:gd name="connsiteX1644" fmla="*/ 366107 w 1280927"/>
                  <a:gd name="connsiteY1644" fmla="*/ 279037 h 1216889"/>
                  <a:gd name="connsiteX1645" fmla="*/ 365725 w 1280927"/>
                  <a:gd name="connsiteY1645" fmla="*/ 279415 h 1216889"/>
                  <a:gd name="connsiteX1646" fmla="*/ 365561 w 1280927"/>
                  <a:gd name="connsiteY1646" fmla="*/ 279730 h 1216889"/>
                  <a:gd name="connsiteX1647" fmla="*/ 365409 w 1280927"/>
                  <a:gd name="connsiteY1647" fmla="*/ 280178 h 1216889"/>
                  <a:gd name="connsiteX1648" fmla="*/ 365318 w 1280927"/>
                  <a:gd name="connsiteY1648" fmla="*/ 280369 h 1216889"/>
                  <a:gd name="connsiteX1649" fmla="*/ 364961 w 1280927"/>
                  <a:gd name="connsiteY1649" fmla="*/ 281062 h 1216889"/>
                  <a:gd name="connsiteX1650" fmla="*/ 363671 w 1280927"/>
                  <a:gd name="connsiteY1650" fmla="*/ 283231 h 1216889"/>
                  <a:gd name="connsiteX1651" fmla="*/ 363087 w 1280927"/>
                  <a:gd name="connsiteY1651" fmla="*/ 283812 h 1216889"/>
                  <a:gd name="connsiteX1652" fmla="*/ 362894 w 1280927"/>
                  <a:gd name="connsiteY1652" fmla="*/ 284198 h 1216889"/>
                  <a:gd name="connsiteX1653" fmla="*/ 362734 w 1280927"/>
                  <a:gd name="connsiteY1653" fmla="*/ 284687 h 1216889"/>
                  <a:gd name="connsiteX1654" fmla="*/ 362360 w 1280927"/>
                  <a:gd name="connsiteY1654" fmla="*/ 285136 h 1216889"/>
                  <a:gd name="connsiteX1655" fmla="*/ 361806 w 1280927"/>
                  <a:gd name="connsiteY1655" fmla="*/ 285878 h 1216889"/>
                  <a:gd name="connsiteX1656" fmla="*/ 361756 w 1280927"/>
                  <a:gd name="connsiteY1656" fmla="*/ 286231 h 1216889"/>
                  <a:gd name="connsiteX1657" fmla="*/ 361843 w 1280927"/>
                  <a:gd name="connsiteY1657" fmla="*/ 286687 h 1216889"/>
                  <a:gd name="connsiteX1658" fmla="*/ 361843 w 1280927"/>
                  <a:gd name="connsiteY1658" fmla="*/ 287023 h 1216889"/>
                  <a:gd name="connsiteX1659" fmla="*/ 361543 w 1280927"/>
                  <a:gd name="connsiteY1659" fmla="*/ 287940 h 1216889"/>
                  <a:gd name="connsiteX1660" fmla="*/ 361605 w 1280927"/>
                  <a:gd name="connsiteY1660" fmla="*/ 288293 h 1216889"/>
                  <a:gd name="connsiteX1661" fmla="*/ 361629 w 1280927"/>
                  <a:gd name="connsiteY1661" fmla="*/ 288691 h 1216889"/>
                  <a:gd name="connsiteX1662" fmla="*/ 361276 w 1280927"/>
                  <a:gd name="connsiteY1662" fmla="*/ 289077 h 1216889"/>
                  <a:gd name="connsiteX1663" fmla="*/ 360873 w 1280927"/>
                  <a:gd name="connsiteY1663" fmla="*/ 289288 h 1216889"/>
                  <a:gd name="connsiteX1664" fmla="*/ 360582 w 1280927"/>
                  <a:gd name="connsiteY1664" fmla="*/ 289491 h 1216889"/>
                  <a:gd name="connsiteX1665" fmla="*/ 360413 w 1280927"/>
                  <a:gd name="connsiteY1665" fmla="*/ 289645 h 1216889"/>
                  <a:gd name="connsiteX1666" fmla="*/ 360027 w 1280927"/>
                  <a:gd name="connsiteY1666" fmla="*/ 289952 h 1216889"/>
                  <a:gd name="connsiteX1667" fmla="*/ 356811 w 1280927"/>
                  <a:gd name="connsiteY1667" fmla="*/ 289869 h 1216889"/>
                  <a:gd name="connsiteX1668" fmla="*/ 354966 w 1280927"/>
                  <a:gd name="connsiteY1668" fmla="*/ 290093 h 1216889"/>
                  <a:gd name="connsiteX1669" fmla="*/ 354806 w 1280927"/>
                  <a:gd name="connsiteY1669" fmla="*/ 290172 h 1216889"/>
                  <a:gd name="connsiteX1670" fmla="*/ 353988 w 1280927"/>
                  <a:gd name="connsiteY1670" fmla="*/ 290707 h 1216889"/>
                  <a:gd name="connsiteX1671" fmla="*/ 353906 w 1280927"/>
                  <a:gd name="connsiteY1671" fmla="*/ 290757 h 1216889"/>
                  <a:gd name="connsiteX1672" fmla="*/ 353503 w 1280927"/>
                  <a:gd name="connsiteY1672" fmla="*/ 291084 h 1216889"/>
                  <a:gd name="connsiteX1673" fmla="*/ 353072 w 1280927"/>
                  <a:gd name="connsiteY1673" fmla="*/ 291736 h 1216889"/>
                  <a:gd name="connsiteX1674" fmla="*/ 352715 w 1280927"/>
                  <a:gd name="connsiteY1674" fmla="*/ 292379 h 1216889"/>
                  <a:gd name="connsiteX1675" fmla="*/ 352558 w 1280927"/>
                  <a:gd name="connsiteY1675" fmla="*/ 292710 h 1216889"/>
                  <a:gd name="connsiteX1676" fmla="*/ 352398 w 1280927"/>
                  <a:gd name="connsiteY1676" fmla="*/ 293030 h 1216889"/>
                  <a:gd name="connsiteX1677" fmla="*/ 352271 w 1280927"/>
                  <a:gd name="connsiteY1677" fmla="*/ 293275 h 1216889"/>
                  <a:gd name="connsiteX1678" fmla="*/ 352053 w 1280927"/>
                  <a:gd name="connsiteY1678" fmla="*/ 293781 h 1216889"/>
                  <a:gd name="connsiteX1679" fmla="*/ 351942 w 1280927"/>
                  <a:gd name="connsiteY1679" fmla="*/ 294059 h 1216889"/>
                  <a:gd name="connsiteX1680" fmla="*/ 351799 w 1280927"/>
                  <a:gd name="connsiteY1680" fmla="*/ 294420 h 1216889"/>
                  <a:gd name="connsiteX1681" fmla="*/ 351618 w 1280927"/>
                  <a:gd name="connsiteY1681" fmla="*/ 294864 h 1216889"/>
                  <a:gd name="connsiteX1682" fmla="*/ 351433 w 1280927"/>
                  <a:gd name="connsiteY1682" fmla="*/ 295386 h 1216889"/>
                  <a:gd name="connsiteX1683" fmla="*/ 350990 w 1280927"/>
                  <a:gd name="connsiteY1683" fmla="*/ 295876 h 1216889"/>
                  <a:gd name="connsiteX1684" fmla="*/ 350796 w 1280927"/>
                  <a:gd name="connsiteY1684" fmla="*/ 296100 h 1216889"/>
                  <a:gd name="connsiteX1685" fmla="*/ 350505 w 1280927"/>
                  <a:gd name="connsiteY1685" fmla="*/ 296448 h 1216889"/>
                  <a:gd name="connsiteX1686" fmla="*/ 349971 w 1280927"/>
                  <a:gd name="connsiteY1686" fmla="*/ 297178 h 1216889"/>
                  <a:gd name="connsiteX1687" fmla="*/ 349622 w 1280927"/>
                  <a:gd name="connsiteY1687" fmla="*/ 297581 h 1216889"/>
                  <a:gd name="connsiteX1688" fmla="*/ 349548 w 1280927"/>
                  <a:gd name="connsiteY1688" fmla="*/ 297639 h 1216889"/>
                  <a:gd name="connsiteX1689" fmla="*/ 349379 w 1280927"/>
                  <a:gd name="connsiteY1689" fmla="*/ 297850 h 1216889"/>
                  <a:gd name="connsiteX1690" fmla="*/ 349264 w 1280927"/>
                  <a:gd name="connsiteY1690" fmla="*/ 297917 h 1216889"/>
                  <a:gd name="connsiteX1691" fmla="*/ 348931 w 1280927"/>
                  <a:gd name="connsiteY1691" fmla="*/ 298224 h 1216889"/>
                  <a:gd name="connsiteX1692" fmla="*/ 348817 w 1280927"/>
                  <a:gd name="connsiteY1692" fmla="*/ 298290 h 1216889"/>
                  <a:gd name="connsiteX1693" fmla="*/ 347748 w 1280927"/>
                  <a:gd name="connsiteY1693" fmla="*/ 299228 h 1216889"/>
                  <a:gd name="connsiteX1694" fmla="*/ 347214 w 1280927"/>
                  <a:gd name="connsiteY1694" fmla="*/ 299672 h 1216889"/>
                  <a:gd name="connsiteX1695" fmla="*/ 346996 w 1280927"/>
                  <a:gd name="connsiteY1695" fmla="*/ 299888 h 1216889"/>
                  <a:gd name="connsiteX1696" fmla="*/ 346635 w 1280927"/>
                  <a:gd name="connsiteY1696" fmla="*/ 300190 h 1216889"/>
                  <a:gd name="connsiteX1697" fmla="*/ 345932 w 1280927"/>
                  <a:gd name="connsiteY1697" fmla="*/ 300866 h 1216889"/>
                  <a:gd name="connsiteX1698" fmla="*/ 345402 w 1280927"/>
                  <a:gd name="connsiteY1698" fmla="*/ 301339 h 1216889"/>
                  <a:gd name="connsiteX1699" fmla="*/ 344963 w 1280927"/>
                  <a:gd name="connsiteY1699" fmla="*/ 301713 h 1216889"/>
                  <a:gd name="connsiteX1700" fmla="*/ 344684 w 1280927"/>
                  <a:gd name="connsiteY1700" fmla="*/ 301978 h 1216889"/>
                  <a:gd name="connsiteX1701" fmla="*/ 344466 w 1280927"/>
                  <a:gd name="connsiteY1701" fmla="*/ 302277 h 1216889"/>
                  <a:gd name="connsiteX1702" fmla="*/ 344018 w 1280927"/>
                  <a:gd name="connsiteY1702" fmla="*/ 302671 h 1216889"/>
                  <a:gd name="connsiteX1703" fmla="*/ 343907 w 1280927"/>
                  <a:gd name="connsiteY1703" fmla="*/ 302721 h 1216889"/>
                  <a:gd name="connsiteX1704" fmla="*/ 343200 w 1280927"/>
                  <a:gd name="connsiteY1704" fmla="*/ 303011 h 1216889"/>
                  <a:gd name="connsiteX1705" fmla="*/ 342888 w 1280927"/>
                  <a:gd name="connsiteY1705" fmla="*/ 303227 h 1216889"/>
                  <a:gd name="connsiteX1706" fmla="*/ 342720 w 1280927"/>
                  <a:gd name="connsiteY1706" fmla="*/ 303393 h 1216889"/>
                  <a:gd name="connsiteX1707" fmla="*/ 342469 w 1280927"/>
                  <a:gd name="connsiteY1707" fmla="*/ 303845 h 1216889"/>
                  <a:gd name="connsiteX1708" fmla="*/ 342433 w 1280927"/>
                  <a:gd name="connsiteY1708" fmla="*/ 304662 h 1216889"/>
                  <a:gd name="connsiteX1709" fmla="*/ 342416 w 1280927"/>
                  <a:gd name="connsiteY1709" fmla="*/ 304969 h 1216889"/>
                  <a:gd name="connsiteX1710" fmla="*/ 342334 w 1280927"/>
                  <a:gd name="connsiteY1710" fmla="*/ 305380 h 1216889"/>
                  <a:gd name="connsiteX1711" fmla="*/ 342231 w 1280927"/>
                  <a:gd name="connsiteY1711" fmla="*/ 305554 h 1216889"/>
                  <a:gd name="connsiteX1712" fmla="*/ 342042 w 1280927"/>
                  <a:gd name="connsiteY1712" fmla="*/ 305782 h 1216889"/>
                  <a:gd name="connsiteX1713" fmla="*/ 341816 w 1280927"/>
                  <a:gd name="connsiteY1713" fmla="*/ 305986 h 1216889"/>
                  <a:gd name="connsiteX1714" fmla="*/ 341217 w 1280927"/>
                  <a:gd name="connsiteY1714" fmla="*/ 306426 h 1216889"/>
                  <a:gd name="connsiteX1715" fmla="*/ 340703 w 1280927"/>
                  <a:gd name="connsiteY1715" fmla="*/ 306844 h 1216889"/>
                  <a:gd name="connsiteX1716" fmla="*/ 340366 w 1280927"/>
                  <a:gd name="connsiteY1716" fmla="*/ 307305 h 1216889"/>
                  <a:gd name="connsiteX1717" fmla="*/ 340198 w 1280927"/>
                  <a:gd name="connsiteY1717" fmla="*/ 307600 h 1216889"/>
                  <a:gd name="connsiteX1718" fmla="*/ 339964 w 1280927"/>
                  <a:gd name="connsiteY1718" fmla="*/ 307931 h 1216889"/>
                  <a:gd name="connsiteX1719" fmla="*/ 339795 w 1280927"/>
                  <a:gd name="connsiteY1719" fmla="*/ 308226 h 1216889"/>
                  <a:gd name="connsiteX1720" fmla="*/ 339598 w 1280927"/>
                  <a:gd name="connsiteY1720" fmla="*/ 308549 h 1216889"/>
                  <a:gd name="connsiteX1721" fmla="*/ 339142 w 1280927"/>
                  <a:gd name="connsiteY1721" fmla="*/ 309014 h 1216889"/>
                  <a:gd name="connsiteX1722" fmla="*/ 338867 w 1280927"/>
                  <a:gd name="connsiteY1722" fmla="*/ 309250 h 1216889"/>
                  <a:gd name="connsiteX1723" fmla="*/ 338202 w 1280927"/>
                  <a:gd name="connsiteY1723" fmla="*/ 309910 h 1216889"/>
                  <a:gd name="connsiteX1724" fmla="*/ 337864 w 1280927"/>
                  <a:gd name="connsiteY1724" fmla="*/ 310184 h 1216889"/>
                  <a:gd name="connsiteX1725" fmla="*/ 337367 w 1280927"/>
                  <a:gd name="connsiteY1725" fmla="*/ 310566 h 1216889"/>
                  <a:gd name="connsiteX1726" fmla="*/ 336007 w 1280927"/>
                  <a:gd name="connsiteY1726" fmla="*/ 311773 h 1216889"/>
                  <a:gd name="connsiteX1727" fmla="*/ 335445 w 1280927"/>
                  <a:gd name="connsiteY1727" fmla="*/ 312445 h 1216889"/>
                  <a:gd name="connsiteX1728" fmla="*/ 335256 w 1280927"/>
                  <a:gd name="connsiteY1728" fmla="*/ 312802 h 1216889"/>
                  <a:gd name="connsiteX1729" fmla="*/ 334981 w 1280927"/>
                  <a:gd name="connsiteY1729" fmla="*/ 313449 h 1216889"/>
                  <a:gd name="connsiteX1730" fmla="*/ 334919 w 1280927"/>
                  <a:gd name="connsiteY1730" fmla="*/ 313743 h 1216889"/>
                  <a:gd name="connsiteX1731" fmla="*/ 334812 w 1280927"/>
                  <a:gd name="connsiteY1731" fmla="*/ 314411 h 1216889"/>
                  <a:gd name="connsiteX1732" fmla="*/ 334496 w 1280927"/>
                  <a:gd name="connsiteY1732" fmla="*/ 315108 h 1216889"/>
                  <a:gd name="connsiteX1733" fmla="*/ 334336 w 1280927"/>
                  <a:gd name="connsiteY1733" fmla="*/ 315407 h 1216889"/>
                  <a:gd name="connsiteX1734" fmla="*/ 333999 w 1280927"/>
                  <a:gd name="connsiteY1734" fmla="*/ 315809 h 1216889"/>
                  <a:gd name="connsiteX1735" fmla="*/ 333654 w 1280927"/>
                  <a:gd name="connsiteY1735" fmla="*/ 316232 h 1216889"/>
                  <a:gd name="connsiteX1736" fmla="*/ 333522 w 1280927"/>
                  <a:gd name="connsiteY1736" fmla="*/ 316336 h 1216889"/>
                  <a:gd name="connsiteX1737" fmla="*/ 333091 w 1280927"/>
                  <a:gd name="connsiteY1737" fmla="*/ 316751 h 1216889"/>
                  <a:gd name="connsiteX1738" fmla="*/ 333005 w 1280927"/>
                  <a:gd name="connsiteY1738" fmla="*/ 316817 h 1216889"/>
                  <a:gd name="connsiteX1739" fmla="*/ 332574 w 1280927"/>
                  <a:gd name="connsiteY1739" fmla="*/ 317124 h 1216889"/>
                  <a:gd name="connsiteX1740" fmla="*/ 332179 w 1280927"/>
                  <a:gd name="connsiteY1740" fmla="*/ 317456 h 1216889"/>
                  <a:gd name="connsiteX1741" fmla="*/ 331222 w 1280927"/>
                  <a:gd name="connsiteY1741" fmla="*/ 318058 h 1216889"/>
                  <a:gd name="connsiteX1742" fmla="*/ 330885 w 1280927"/>
                  <a:gd name="connsiteY1742" fmla="*/ 318257 h 1216889"/>
                  <a:gd name="connsiteX1743" fmla="*/ 330441 w 1280927"/>
                  <a:gd name="connsiteY1743" fmla="*/ 318506 h 1216889"/>
                  <a:gd name="connsiteX1744" fmla="*/ 329780 w 1280927"/>
                  <a:gd name="connsiteY1744" fmla="*/ 318871 h 1216889"/>
                  <a:gd name="connsiteX1745" fmla="*/ 329414 w 1280927"/>
                  <a:gd name="connsiteY1745" fmla="*/ 319178 h 1216889"/>
                  <a:gd name="connsiteX1746" fmla="*/ 328745 w 1280927"/>
                  <a:gd name="connsiteY1746" fmla="*/ 319862 h 1216889"/>
                  <a:gd name="connsiteX1747" fmla="*/ 328597 w 1280927"/>
                  <a:gd name="connsiteY1747" fmla="*/ 320082 h 1216889"/>
                  <a:gd name="connsiteX1748" fmla="*/ 328145 w 1280927"/>
                  <a:gd name="connsiteY1748" fmla="*/ 321082 h 1216889"/>
                  <a:gd name="connsiteX1749" fmla="*/ 328046 w 1280927"/>
                  <a:gd name="connsiteY1749" fmla="*/ 321629 h 1216889"/>
                  <a:gd name="connsiteX1750" fmla="*/ 327833 w 1280927"/>
                  <a:gd name="connsiteY1750" fmla="*/ 321999 h 1216889"/>
                  <a:gd name="connsiteX1751" fmla="*/ 327336 w 1280927"/>
                  <a:gd name="connsiteY1751" fmla="*/ 322430 h 1216889"/>
                  <a:gd name="connsiteX1752" fmla="*/ 326876 w 1280927"/>
                  <a:gd name="connsiteY1752" fmla="*/ 323181 h 1216889"/>
                  <a:gd name="connsiteX1753" fmla="*/ 326621 w 1280927"/>
                  <a:gd name="connsiteY1753" fmla="*/ 323488 h 1216889"/>
                  <a:gd name="connsiteX1754" fmla="*/ 326091 w 1280927"/>
                  <a:gd name="connsiteY1754" fmla="*/ 324035 h 1216889"/>
                  <a:gd name="connsiteX1755" fmla="*/ 325853 w 1280927"/>
                  <a:gd name="connsiteY1755" fmla="*/ 324231 h 1216889"/>
                  <a:gd name="connsiteX1756" fmla="*/ 325499 w 1280927"/>
                  <a:gd name="connsiteY1756" fmla="*/ 324683 h 1216889"/>
                  <a:gd name="connsiteX1757" fmla="*/ 325085 w 1280927"/>
                  <a:gd name="connsiteY1757" fmla="*/ 324882 h 1216889"/>
                  <a:gd name="connsiteX1758" fmla="*/ 324892 w 1280927"/>
                  <a:gd name="connsiteY1758" fmla="*/ 325048 h 1216889"/>
                  <a:gd name="connsiteX1759" fmla="*/ 324587 w 1280927"/>
                  <a:gd name="connsiteY1759" fmla="*/ 325487 h 1216889"/>
                  <a:gd name="connsiteX1760" fmla="*/ 324333 w 1280927"/>
                  <a:gd name="connsiteY1760" fmla="*/ 325861 h 1216889"/>
                  <a:gd name="connsiteX1761" fmla="*/ 324066 w 1280927"/>
                  <a:gd name="connsiteY1761" fmla="*/ 326380 h 1216889"/>
                  <a:gd name="connsiteX1762" fmla="*/ 323417 w 1280927"/>
                  <a:gd name="connsiteY1762" fmla="*/ 327060 h 1216889"/>
                  <a:gd name="connsiteX1763" fmla="*/ 323150 w 1280927"/>
                  <a:gd name="connsiteY1763" fmla="*/ 327433 h 1216889"/>
                  <a:gd name="connsiteX1764" fmla="*/ 322731 w 1280927"/>
                  <a:gd name="connsiteY1764" fmla="*/ 329258 h 1216889"/>
                  <a:gd name="connsiteX1765" fmla="*/ 322423 w 1280927"/>
                  <a:gd name="connsiteY1765" fmla="*/ 330495 h 1216889"/>
                  <a:gd name="connsiteX1766" fmla="*/ 322312 w 1280927"/>
                  <a:gd name="connsiteY1766" fmla="*/ 330806 h 1216889"/>
                  <a:gd name="connsiteX1767" fmla="*/ 322098 w 1280927"/>
                  <a:gd name="connsiteY1767" fmla="*/ 331590 h 1216889"/>
                  <a:gd name="connsiteX1768" fmla="*/ 321979 w 1280927"/>
                  <a:gd name="connsiteY1768" fmla="*/ 332063 h 1216889"/>
                  <a:gd name="connsiteX1769" fmla="*/ 321856 w 1280927"/>
                  <a:gd name="connsiteY1769" fmla="*/ 332382 h 1216889"/>
                  <a:gd name="connsiteX1770" fmla="*/ 321687 w 1280927"/>
                  <a:gd name="connsiteY1770" fmla="*/ 333141 h 1216889"/>
                  <a:gd name="connsiteX1771" fmla="*/ 321252 w 1280927"/>
                  <a:gd name="connsiteY1771" fmla="*/ 334037 h 1216889"/>
                  <a:gd name="connsiteX1772" fmla="*/ 320899 w 1280927"/>
                  <a:gd name="connsiteY1772" fmla="*/ 335406 h 1216889"/>
                  <a:gd name="connsiteX1773" fmla="*/ 320964 w 1280927"/>
                  <a:gd name="connsiteY1773" fmla="*/ 335709 h 1216889"/>
                  <a:gd name="connsiteX1774" fmla="*/ 321174 w 1280927"/>
                  <a:gd name="connsiteY1774" fmla="*/ 336751 h 1216889"/>
                  <a:gd name="connsiteX1775" fmla="*/ 321503 w 1280927"/>
                  <a:gd name="connsiteY1775" fmla="*/ 338107 h 1216889"/>
                  <a:gd name="connsiteX1776" fmla="*/ 321585 w 1280927"/>
                  <a:gd name="connsiteY1776" fmla="*/ 338509 h 1216889"/>
                  <a:gd name="connsiteX1777" fmla="*/ 321597 w 1280927"/>
                  <a:gd name="connsiteY1777" fmla="*/ 338613 h 1216889"/>
                  <a:gd name="connsiteX1778" fmla="*/ 321646 w 1280927"/>
                  <a:gd name="connsiteY1778" fmla="*/ 339165 h 1216889"/>
                  <a:gd name="connsiteX1779" fmla="*/ 321630 w 1280927"/>
                  <a:gd name="connsiteY1779" fmla="*/ 339480 h 1216889"/>
                  <a:gd name="connsiteX1780" fmla="*/ 321609 w 1280927"/>
                  <a:gd name="connsiteY1780" fmla="*/ 339708 h 1216889"/>
                  <a:gd name="connsiteX1781" fmla="*/ 321564 w 1280927"/>
                  <a:gd name="connsiteY1781" fmla="*/ 340024 h 1216889"/>
                  <a:gd name="connsiteX1782" fmla="*/ 321412 w 1280927"/>
                  <a:gd name="connsiteY1782" fmla="*/ 340542 h 1216889"/>
                  <a:gd name="connsiteX1783" fmla="*/ 321359 w 1280927"/>
                  <a:gd name="connsiteY1783" fmla="*/ 340758 h 1216889"/>
                  <a:gd name="connsiteX1784" fmla="*/ 321391 w 1280927"/>
                  <a:gd name="connsiteY1784" fmla="*/ 340882 h 1216889"/>
                  <a:gd name="connsiteX1785" fmla="*/ 321527 w 1280927"/>
                  <a:gd name="connsiteY1785" fmla="*/ 341094 h 1216889"/>
                  <a:gd name="connsiteX1786" fmla="*/ 321642 w 1280927"/>
                  <a:gd name="connsiteY1786" fmla="*/ 341285 h 1216889"/>
                  <a:gd name="connsiteX1787" fmla="*/ 321811 w 1280927"/>
                  <a:gd name="connsiteY1787" fmla="*/ 341492 h 1216889"/>
                  <a:gd name="connsiteX1788" fmla="*/ 321675 w 1280927"/>
                  <a:gd name="connsiteY1788" fmla="*/ 341671 h 1216889"/>
                  <a:gd name="connsiteX1789" fmla="*/ 321293 w 1280927"/>
                  <a:gd name="connsiteY1789" fmla="*/ 341791 h 1216889"/>
                  <a:gd name="connsiteX1790" fmla="*/ 320816 w 1280927"/>
                  <a:gd name="connsiteY1790" fmla="*/ 342015 h 1216889"/>
                  <a:gd name="connsiteX1791" fmla="*/ 320591 w 1280927"/>
                  <a:gd name="connsiteY1791" fmla="*/ 342127 h 1216889"/>
                  <a:gd name="connsiteX1792" fmla="*/ 320098 w 1280927"/>
                  <a:gd name="connsiteY1792" fmla="*/ 342284 h 1216889"/>
                  <a:gd name="connsiteX1793" fmla="*/ 319445 w 1280927"/>
                  <a:gd name="connsiteY1793" fmla="*/ 342276 h 1216889"/>
                  <a:gd name="connsiteX1794" fmla="*/ 318076 w 1280927"/>
                  <a:gd name="connsiteY1794" fmla="*/ 342695 h 1216889"/>
                  <a:gd name="connsiteX1795" fmla="*/ 317263 w 1280927"/>
                  <a:gd name="connsiteY1795" fmla="*/ 342869 h 1216889"/>
                  <a:gd name="connsiteX1796" fmla="*/ 316515 w 1280927"/>
                  <a:gd name="connsiteY1796" fmla="*/ 342957 h 1216889"/>
                  <a:gd name="connsiteX1797" fmla="*/ 316080 w 1280927"/>
                  <a:gd name="connsiteY1797" fmla="*/ 343251 h 1216889"/>
                  <a:gd name="connsiteX1798" fmla="*/ 316051 w 1280927"/>
                  <a:gd name="connsiteY1798" fmla="*/ 343778 h 1216889"/>
                  <a:gd name="connsiteX1799" fmla="*/ 315805 w 1280927"/>
                  <a:gd name="connsiteY1799" fmla="*/ 343998 h 1216889"/>
                  <a:gd name="connsiteX1800" fmla="*/ 315258 w 1280927"/>
                  <a:gd name="connsiteY1800" fmla="*/ 344102 h 1216889"/>
                  <a:gd name="connsiteX1801" fmla="*/ 314852 w 1280927"/>
                  <a:gd name="connsiteY1801" fmla="*/ 344135 h 1216889"/>
                  <a:gd name="connsiteX1802" fmla="*/ 314359 w 1280927"/>
                  <a:gd name="connsiteY1802" fmla="*/ 344139 h 1216889"/>
                  <a:gd name="connsiteX1803" fmla="*/ 313903 w 1280927"/>
                  <a:gd name="connsiteY1803" fmla="*/ 344160 h 1216889"/>
                  <a:gd name="connsiteX1804" fmla="*/ 313566 w 1280927"/>
                  <a:gd name="connsiteY1804" fmla="*/ 344143 h 1216889"/>
                  <a:gd name="connsiteX1805" fmla="*/ 313028 w 1280927"/>
                  <a:gd name="connsiteY1805" fmla="*/ 344197 h 1216889"/>
                  <a:gd name="connsiteX1806" fmla="*/ 312572 w 1280927"/>
                  <a:gd name="connsiteY1806" fmla="*/ 344143 h 1216889"/>
                  <a:gd name="connsiteX1807" fmla="*/ 311861 w 1280927"/>
                  <a:gd name="connsiteY1807" fmla="*/ 344176 h 1216889"/>
                  <a:gd name="connsiteX1808" fmla="*/ 311389 w 1280927"/>
                  <a:gd name="connsiteY1808" fmla="*/ 344160 h 1216889"/>
                  <a:gd name="connsiteX1809" fmla="*/ 311163 w 1280927"/>
                  <a:gd name="connsiteY1809" fmla="*/ 344189 h 1216889"/>
                  <a:gd name="connsiteX1810" fmla="*/ 311183 w 1280927"/>
                  <a:gd name="connsiteY1810" fmla="*/ 344247 h 1216889"/>
                  <a:gd name="connsiteX1811" fmla="*/ 311240 w 1280927"/>
                  <a:gd name="connsiteY1811" fmla="*/ 344380 h 1216889"/>
                  <a:gd name="connsiteX1812" fmla="*/ 311430 w 1280927"/>
                  <a:gd name="connsiteY1812" fmla="*/ 344728 h 1216889"/>
                  <a:gd name="connsiteX1813" fmla="*/ 311541 w 1280927"/>
                  <a:gd name="connsiteY1813" fmla="*/ 344948 h 1216889"/>
                  <a:gd name="connsiteX1814" fmla="*/ 312046 w 1280927"/>
                  <a:gd name="connsiteY1814" fmla="*/ 345865 h 1216889"/>
                  <a:gd name="connsiteX1815" fmla="*/ 312215 w 1280927"/>
                  <a:gd name="connsiteY1815" fmla="*/ 346296 h 1216889"/>
                  <a:gd name="connsiteX1816" fmla="*/ 312309 w 1280927"/>
                  <a:gd name="connsiteY1816" fmla="*/ 346723 h 1216889"/>
                  <a:gd name="connsiteX1817" fmla="*/ 312555 w 1280927"/>
                  <a:gd name="connsiteY1817" fmla="*/ 347582 h 1216889"/>
                  <a:gd name="connsiteX1818" fmla="*/ 312584 w 1280927"/>
                  <a:gd name="connsiteY1818" fmla="*/ 347694 h 1216889"/>
                  <a:gd name="connsiteX1819" fmla="*/ 312646 w 1280927"/>
                  <a:gd name="connsiteY1819" fmla="*/ 348030 h 1216889"/>
                  <a:gd name="connsiteX1820" fmla="*/ 312835 w 1280927"/>
                  <a:gd name="connsiteY1820" fmla="*/ 348851 h 1216889"/>
                  <a:gd name="connsiteX1821" fmla="*/ 312937 w 1280927"/>
                  <a:gd name="connsiteY1821" fmla="*/ 349337 h 1216889"/>
                  <a:gd name="connsiteX1822" fmla="*/ 312978 w 1280927"/>
                  <a:gd name="connsiteY1822" fmla="*/ 349594 h 1216889"/>
                  <a:gd name="connsiteX1823" fmla="*/ 313126 w 1280927"/>
                  <a:gd name="connsiteY1823" fmla="*/ 350445 h 1216889"/>
                  <a:gd name="connsiteX1824" fmla="*/ 313188 w 1280927"/>
                  <a:gd name="connsiteY1824" fmla="*/ 350752 h 1216889"/>
                  <a:gd name="connsiteX1825" fmla="*/ 313287 w 1280927"/>
                  <a:gd name="connsiteY1825" fmla="*/ 351212 h 1216889"/>
                  <a:gd name="connsiteX1826" fmla="*/ 313430 w 1280927"/>
                  <a:gd name="connsiteY1826" fmla="*/ 351810 h 1216889"/>
                  <a:gd name="connsiteX1827" fmla="*/ 313619 w 1280927"/>
                  <a:gd name="connsiteY1827" fmla="*/ 352311 h 1216889"/>
                  <a:gd name="connsiteX1828" fmla="*/ 313829 w 1280927"/>
                  <a:gd name="connsiteY1828" fmla="*/ 353095 h 1216889"/>
                  <a:gd name="connsiteX1829" fmla="*/ 313952 w 1280927"/>
                  <a:gd name="connsiteY1829" fmla="*/ 353660 h 1216889"/>
                  <a:gd name="connsiteX1830" fmla="*/ 314215 w 1280927"/>
                  <a:gd name="connsiteY1830" fmla="*/ 354593 h 1216889"/>
                  <a:gd name="connsiteX1831" fmla="*/ 314383 w 1280927"/>
                  <a:gd name="connsiteY1831" fmla="*/ 355232 h 1216889"/>
                  <a:gd name="connsiteX1832" fmla="*/ 314556 w 1280927"/>
                  <a:gd name="connsiteY1832" fmla="*/ 355904 h 1216889"/>
                  <a:gd name="connsiteX1833" fmla="*/ 314835 w 1280927"/>
                  <a:gd name="connsiteY1833" fmla="*/ 356692 h 1216889"/>
                  <a:gd name="connsiteX1834" fmla="*/ 314872 w 1280927"/>
                  <a:gd name="connsiteY1834" fmla="*/ 356866 h 1216889"/>
                  <a:gd name="connsiteX1835" fmla="*/ 314868 w 1280927"/>
                  <a:gd name="connsiteY1835" fmla="*/ 357555 h 1216889"/>
                  <a:gd name="connsiteX1836" fmla="*/ 314695 w 1280927"/>
                  <a:gd name="connsiteY1836" fmla="*/ 357920 h 1216889"/>
                  <a:gd name="connsiteX1837" fmla="*/ 314552 w 1280927"/>
                  <a:gd name="connsiteY1837" fmla="*/ 358165 h 1216889"/>
                  <a:gd name="connsiteX1838" fmla="*/ 314293 w 1280927"/>
                  <a:gd name="connsiteY1838" fmla="*/ 358625 h 1216889"/>
                  <a:gd name="connsiteX1839" fmla="*/ 314079 w 1280927"/>
                  <a:gd name="connsiteY1839" fmla="*/ 359057 h 1216889"/>
                  <a:gd name="connsiteX1840" fmla="*/ 313923 w 1280927"/>
                  <a:gd name="connsiteY1840" fmla="*/ 359364 h 1216889"/>
                  <a:gd name="connsiteX1841" fmla="*/ 313701 w 1280927"/>
                  <a:gd name="connsiteY1841" fmla="*/ 359837 h 1216889"/>
                  <a:gd name="connsiteX1842" fmla="*/ 313479 w 1280927"/>
                  <a:gd name="connsiteY1842" fmla="*/ 360297 h 1216889"/>
                  <a:gd name="connsiteX1843" fmla="*/ 313180 w 1280927"/>
                  <a:gd name="connsiteY1843" fmla="*/ 360853 h 1216889"/>
                  <a:gd name="connsiteX1844" fmla="*/ 312666 w 1280927"/>
                  <a:gd name="connsiteY1844" fmla="*/ 362010 h 1216889"/>
                  <a:gd name="connsiteX1845" fmla="*/ 312358 w 1280927"/>
                  <a:gd name="connsiteY1845" fmla="*/ 362633 h 1216889"/>
                  <a:gd name="connsiteX1846" fmla="*/ 312264 w 1280927"/>
                  <a:gd name="connsiteY1846" fmla="*/ 362840 h 1216889"/>
                  <a:gd name="connsiteX1847" fmla="*/ 312099 w 1280927"/>
                  <a:gd name="connsiteY1847" fmla="*/ 363085 h 1216889"/>
                  <a:gd name="connsiteX1848" fmla="*/ 311947 w 1280927"/>
                  <a:gd name="connsiteY1848" fmla="*/ 363363 h 1216889"/>
                  <a:gd name="connsiteX1849" fmla="*/ 311701 w 1280927"/>
                  <a:gd name="connsiteY1849" fmla="*/ 363861 h 1216889"/>
                  <a:gd name="connsiteX1850" fmla="*/ 311647 w 1280927"/>
                  <a:gd name="connsiteY1850" fmla="*/ 364014 h 1216889"/>
                  <a:gd name="connsiteX1851" fmla="*/ 311639 w 1280927"/>
                  <a:gd name="connsiteY1851" fmla="*/ 364039 h 1216889"/>
                  <a:gd name="connsiteX1852" fmla="*/ 311405 w 1280927"/>
                  <a:gd name="connsiteY1852" fmla="*/ 364508 h 1216889"/>
                  <a:gd name="connsiteX1853" fmla="*/ 311348 w 1280927"/>
                  <a:gd name="connsiteY1853" fmla="*/ 364637 h 1216889"/>
                  <a:gd name="connsiteX1854" fmla="*/ 311155 w 1280927"/>
                  <a:gd name="connsiteY1854" fmla="*/ 364993 h 1216889"/>
                  <a:gd name="connsiteX1855" fmla="*/ 310982 w 1280927"/>
                  <a:gd name="connsiteY1855" fmla="*/ 365213 h 1216889"/>
                  <a:gd name="connsiteX1856" fmla="*/ 310497 w 1280927"/>
                  <a:gd name="connsiteY1856" fmla="*/ 365889 h 1216889"/>
                  <a:gd name="connsiteX1857" fmla="*/ 310152 w 1280927"/>
                  <a:gd name="connsiteY1857" fmla="*/ 366565 h 1216889"/>
                  <a:gd name="connsiteX1858" fmla="*/ 309717 w 1280927"/>
                  <a:gd name="connsiteY1858" fmla="*/ 367685 h 1216889"/>
                  <a:gd name="connsiteX1859" fmla="*/ 309462 w 1280927"/>
                  <a:gd name="connsiteY1859" fmla="*/ 368358 h 1216889"/>
                  <a:gd name="connsiteX1860" fmla="*/ 309396 w 1280927"/>
                  <a:gd name="connsiteY1860" fmla="*/ 368519 h 1216889"/>
                  <a:gd name="connsiteX1861" fmla="*/ 309265 w 1280927"/>
                  <a:gd name="connsiteY1861" fmla="*/ 368876 h 1216889"/>
                  <a:gd name="connsiteX1862" fmla="*/ 309228 w 1280927"/>
                  <a:gd name="connsiteY1862" fmla="*/ 369112 h 1216889"/>
                  <a:gd name="connsiteX1863" fmla="*/ 309076 w 1280927"/>
                  <a:gd name="connsiteY1863" fmla="*/ 369689 h 1216889"/>
                  <a:gd name="connsiteX1864" fmla="*/ 308842 w 1280927"/>
                  <a:gd name="connsiteY1864" fmla="*/ 370502 h 1216889"/>
                  <a:gd name="connsiteX1865" fmla="*/ 308505 w 1280927"/>
                  <a:gd name="connsiteY1865" fmla="*/ 371622 h 1216889"/>
                  <a:gd name="connsiteX1866" fmla="*/ 308435 w 1280927"/>
                  <a:gd name="connsiteY1866" fmla="*/ 371938 h 1216889"/>
                  <a:gd name="connsiteX1867" fmla="*/ 308365 w 1280927"/>
                  <a:gd name="connsiteY1867" fmla="*/ 372631 h 1216889"/>
                  <a:gd name="connsiteX1868" fmla="*/ 308398 w 1280927"/>
                  <a:gd name="connsiteY1868" fmla="*/ 373717 h 1216889"/>
                  <a:gd name="connsiteX1869" fmla="*/ 308472 w 1280927"/>
                  <a:gd name="connsiteY1869" fmla="*/ 374091 h 1216889"/>
                  <a:gd name="connsiteX1870" fmla="*/ 308694 w 1280927"/>
                  <a:gd name="connsiteY1870" fmla="*/ 374937 h 1216889"/>
                  <a:gd name="connsiteX1871" fmla="*/ 309326 w 1280927"/>
                  <a:gd name="connsiteY1871" fmla="*/ 375738 h 1216889"/>
                  <a:gd name="connsiteX1872" fmla="*/ 310271 w 1280927"/>
                  <a:gd name="connsiteY1872" fmla="*/ 376692 h 1216889"/>
                  <a:gd name="connsiteX1873" fmla="*/ 313648 w 1280927"/>
                  <a:gd name="connsiteY1873" fmla="*/ 379396 h 1216889"/>
                  <a:gd name="connsiteX1874" fmla="*/ 314096 w 1280927"/>
                  <a:gd name="connsiteY1874" fmla="*/ 379770 h 1216889"/>
                  <a:gd name="connsiteX1875" fmla="*/ 314486 w 1280927"/>
                  <a:gd name="connsiteY1875" fmla="*/ 380052 h 1216889"/>
                  <a:gd name="connsiteX1876" fmla="*/ 314799 w 1280927"/>
                  <a:gd name="connsiteY1876" fmla="*/ 380322 h 1216889"/>
                  <a:gd name="connsiteX1877" fmla="*/ 315406 w 1280927"/>
                  <a:gd name="connsiteY1877" fmla="*/ 380803 h 1216889"/>
                  <a:gd name="connsiteX1878" fmla="*/ 315583 w 1280927"/>
                  <a:gd name="connsiteY1878" fmla="*/ 380956 h 1216889"/>
                  <a:gd name="connsiteX1879" fmla="*/ 316310 w 1280927"/>
                  <a:gd name="connsiteY1879" fmla="*/ 381471 h 1216889"/>
                  <a:gd name="connsiteX1880" fmla="*/ 316905 w 1280927"/>
                  <a:gd name="connsiteY1880" fmla="*/ 381840 h 1216889"/>
                  <a:gd name="connsiteX1881" fmla="*/ 317723 w 1280927"/>
                  <a:gd name="connsiteY1881" fmla="*/ 382288 h 1216889"/>
                  <a:gd name="connsiteX1882" fmla="*/ 318150 w 1280927"/>
                  <a:gd name="connsiteY1882" fmla="*/ 382553 h 1216889"/>
                  <a:gd name="connsiteX1883" fmla="*/ 318783 w 1280927"/>
                  <a:gd name="connsiteY1883" fmla="*/ 382931 h 1216889"/>
                  <a:gd name="connsiteX1884" fmla="*/ 318951 w 1280927"/>
                  <a:gd name="connsiteY1884" fmla="*/ 383026 h 1216889"/>
                  <a:gd name="connsiteX1885" fmla="*/ 319477 w 1280927"/>
                  <a:gd name="connsiteY1885" fmla="*/ 383313 h 1216889"/>
                  <a:gd name="connsiteX1886" fmla="*/ 320036 w 1280927"/>
                  <a:gd name="connsiteY1886" fmla="*/ 383624 h 1216889"/>
                  <a:gd name="connsiteX1887" fmla="*/ 320434 w 1280927"/>
                  <a:gd name="connsiteY1887" fmla="*/ 383786 h 1216889"/>
                  <a:gd name="connsiteX1888" fmla="*/ 320751 w 1280927"/>
                  <a:gd name="connsiteY1888" fmla="*/ 383939 h 1216889"/>
                  <a:gd name="connsiteX1889" fmla="*/ 321589 w 1280927"/>
                  <a:gd name="connsiteY1889" fmla="*/ 384267 h 1216889"/>
                  <a:gd name="connsiteX1890" fmla="*/ 322344 w 1280927"/>
                  <a:gd name="connsiteY1890" fmla="*/ 384536 h 1216889"/>
                  <a:gd name="connsiteX1891" fmla="*/ 322702 w 1280927"/>
                  <a:gd name="connsiteY1891" fmla="*/ 384661 h 1216889"/>
                  <a:gd name="connsiteX1892" fmla="*/ 323203 w 1280927"/>
                  <a:gd name="connsiteY1892" fmla="*/ 384885 h 1216889"/>
                  <a:gd name="connsiteX1893" fmla="*/ 323906 w 1280927"/>
                  <a:gd name="connsiteY1893" fmla="*/ 385142 h 1216889"/>
                  <a:gd name="connsiteX1894" fmla="*/ 324513 w 1280927"/>
                  <a:gd name="connsiteY1894" fmla="*/ 385408 h 1216889"/>
                  <a:gd name="connsiteX1895" fmla="*/ 324982 w 1280927"/>
                  <a:gd name="connsiteY1895" fmla="*/ 385453 h 1216889"/>
                  <a:gd name="connsiteX1896" fmla="*/ 325434 w 1280927"/>
                  <a:gd name="connsiteY1896" fmla="*/ 385449 h 1216889"/>
                  <a:gd name="connsiteX1897" fmla="*/ 325865 w 1280927"/>
                  <a:gd name="connsiteY1897" fmla="*/ 385470 h 1216889"/>
                  <a:gd name="connsiteX1898" fmla="*/ 326526 w 1280927"/>
                  <a:gd name="connsiteY1898" fmla="*/ 385495 h 1216889"/>
                  <a:gd name="connsiteX1899" fmla="*/ 326933 w 1280927"/>
                  <a:gd name="connsiteY1899" fmla="*/ 385474 h 1216889"/>
                  <a:gd name="connsiteX1900" fmla="*/ 327672 w 1280927"/>
                  <a:gd name="connsiteY1900" fmla="*/ 385491 h 1216889"/>
                  <a:gd name="connsiteX1901" fmla="*/ 327890 w 1280927"/>
                  <a:gd name="connsiteY1901" fmla="*/ 385487 h 1216889"/>
                  <a:gd name="connsiteX1902" fmla="*/ 329303 w 1280927"/>
                  <a:gd name="connsiteY1902" fmla="*/ 385495 h 1216889"/>
                  <a:gd name="connsiteX1903" fmla="*/ 329554 w 1280927"/>
                  <a:gd name="connsiteY1903" fmla="*/ 385495 h 1216889"/>
                  <a:gd name="connsiteX1904" fmla="*/ 330092 w 1280927"/>
                  <a:gd name="connsiteY1904" fmla="*/ 385507 h 1216889"/>
                  <a:gd name="connsiteX1905" fmla="*/ 332389 w 1280927"/>
                  <a:gd name="connsiteY1905" fmla="*/ 385540 h 1216889"/>
                  <a:gd name="connsiteX1906" fmla="*/ 333058 w 1280927"/>
                  <a:gd name="connsiteY1906" fmla="*/ 385557 h 1216889"/>
                  <a:gd name="connsiteX1907" fmla="*/ 333678 w 1280927"/>
                  <a:gd name="connsiteY1907" fmla="*/ 385532 h 1216889"/>
                  <a:gd name="connsiteX1908" fmla="*/ 334381 w 1280927"/>
                  <a:gd name="connsiteY1908" fmla="*/ 385545 h 1216889"/>
                  <a:gd name="connsiteX1909" fmla="*/ 335022 w 1280927"/>
                  <a:gd name="connsiteY1909" fmla="*/ 385532 h 1216889"/>
                  <a:gd name="connsiteX1910" fmla="*/ 335786 w 1280927"/>
                  <a:gd name="connsiteY1910" fmla="*/ 385545 h 1216889"/>
                  <a:gd name="connsiteX1911" fmla="*/ 336464 w 1280927"/>
                  <a:gd name="connsiteY1911" fmla="*/ 385536 h 1216889"/>
                  <a:gd name="connsiteX1912" fmla="*/ 337248 w 1280927"/>
                  <a:gd name="connsiteY1912" fmla="*/ 385553 h 1216889"/>
                  <a:gd name="connsiteX1913" fmla="*/ 337425 w 1280927"/>
                  <a:gd name="connsiteY1913" fmla="*/ 385578 h 1216889"/>
                  <a:gd name="connsiteX1914" fmla="*/ 337988 w 1280927"/>
                  <a:gd name="connsiteY1914" fmla="*/ 385619 h 1216889"/>
                  <a:gd name="connsiteX1915" fmla="*/ 338255 w 1280927"/>
                  <a:gd name="connsiteY1915" fmla="*/ 385611 h 1216889"/>
                  <a:gd name="connsiteX1916" fmla="*/ 339158 w 1280927"/>
                  <a:gd name="connsiteY1916" fmla="*/ 385698 h 1216889"/>
                  <a:gd name="connsiteX1917" fmla="*/ 339771 w 1280927"/>
                  <a:gd name="connsiteY1917" fmla="*/ 385723 h 1216889"/>
                  <a:gd name="connsiteX1918" fmla="*/ 340346 w 1280927"/>
                  <a:gd name="connsiteY1918" fmla="*/ 385731 h 1216889"/>
                  <a:gd name="connsiteX1919" fmla="*/ 340814 w 1280927"/>
                  <a:gd name="connsiteY1919" fmla="*/ 385748 h 1216889"/>
                  <a:gd name="connsiteX1920" fmla="*/ 341969 w 1280927"/>
                  <a:gd name="connsiteY1920" fmla="*/ 385744 h 1216889"/>
                  <a:gd name="connsiteX1921" fmla="*/ 342515 w 1280927"/>
                  <a:gd name="connsiteY1921" fmla="*/ 385752 h 1216889"/>
                  <a:gd name="connsiteX1922" fmla="*/ 343147 w 1280927"/>
                  <a:gd name="connsiteY1922" fmla="*/ 385769 h 1216889"/>
                  <a:gd name="connsiteX1923" fmla="*/ 343328 w 1280927"/>
                  <a:gd name="connsiteY1923" fmla="*/ 385777 h 1216889"/>
                  <a:gd name="connsiteX1924" fmla="*/ 344331 w 1280927"/>
                  <a:gd name="connsiteY1924" fmla="*/ 385802 h 1216889"/>
                  <a:gd name="connsiteX1925" fmla="*/ 344869 w 1280927"/>
                  <a:gd name="connsiteY1925" fmla="*/ 385831 h 1216889"/>
                  <a:gd name="connsiteX1926" fmla="*/ 345094 w 1280927"/>
                  <a:gd name="connsiteY1926" fmla="*/ 385852 h 1216889"/>
                  <a:gd name="connsiteX1927" fmla="*/ 345764 w 1280927"/>
                  <a:gd name="connsiteY1927" fmla="*/ 385872 h 1216889"/>
                  <a:gd name="connsiteX1928" fmla="*/ 347313 w 1280927"/>
                  <a:gd name="connsiteY1928" fmla="*/ 386163 h 1216889"/>
                  <a:gd name="connsiteX1929" fmla="*/ 348496 w 1280927"/>
                  <a:gd name="connsiteY1929" fmla="*/ 386437 h 1216889"/>
                  <a:gd name="connsiteX1930" fmla="*/ 348775 w 1280927"/>
                  <a:gd name="connsiteY1930" fmla="*/ 386482 h 1216889"/>
                  <a:gd name="connsiteX1931" fmla="*/ 349531 w 1280927"/>
                  <a:gd name="connsiteY1931" fmla="*/ 386636 h 1216889"/>
                  <a:gd name="connsiteX1932" fmla="*/ 350123 w 1280927"/>
                  <a:gd name="connsiteY1932" fmla="*/ 386743 h 1216889"/>
                  <a:gd name="connsiteX1933" fmla="*/ 350266 w 1280927"/>
                  <a:gd name="connsiteY1933" fmla="*/ 386772 h 1216889"/>
                  <a:gd name="connsiteX1934" fmla="*/ 350702 w 1280927"/>
                  <a:gd name="connsiteY1934" fmla="*/ 386872 h 1216889"/>
                  <a:gd name="connsiteX1935" fmla="*/ 350858 w 1280927"/>
                  <a:gd name="connsiteY1935" fmla="*/ 386926 h 1216889"/>
                  <a:gd name="connsiteX1936" fmla="*/ 351601 w 1280927"/>
                  <a:gd name="connsiteY1936" fmla="*/ 387258 h 1216889"/>
                  <a:gd name="connsiteX1937" fmla="*/ 351930 w 1280927"/>
                  <a:gd name="connsiteY1937" fmla="*/ 387465 h 1216889"/>
                  <a:gd name="connsiteX1938" fmla="*/ 352419 w 1280927"/>
                  <a:gd name="connsiteY1938" fmla="*/ 387731 h 1216889"/>
                  <a:gd name="connsiteX1939" fmla="*/ 352933 w 1280927"/>
                  <a:gd name="connsiteY1939" fmla="*/ 388005 h 1216889"/>
                  <a:gd name="connsiteX1940" fmla="*/ 354600 w 1280927"/>
                  <a:gd name="connsiteY1940" fmla="*/ 388926 h 1216889"/>
                  <a:gd name="connsiteX1941" fmla="*/ 354826 w 1280927"/>
                  <a:gd name="connsiteY1941" fmla="*/ 389029 h 1216889"/>
                  <a:gd name="connsiteX1942" fmla="*/ 355159 w 1280927"/>
                  <a:gd name="connsiteY1942" fmla="*/ 389133 h 1216889"/>
                  <a:gd name="connsiteX1943" fmla="*/ 355689 w 1280927"/>
                  <a:gd name="connsiteY1943" fmla="*/ 389374 h 1216889"/>
                  <a:gd name="connsiteX1944" fmla="*/ 355796 w 1280927"/>
                  <a:gd name="connsiteY1944" fmla="*/ 389419 h 1216889"/>
                  <a:gd name="connsiteX1945" fmla="*/ 356116 w 1280927"/>
                  <a:gd name="connsiteY1945" fmla="*/ 389564 h 1216889"/>
                  <a:gd name="connsiteX1946" fmla="*/ 356531 w 1280927"/>
                  <a:gd name="connsiteY1946" fmla="*/ 389709 h 1216889"/>
                  <a:gd name="connsiteX1947" fmla="*/ 357044 w 1280927"/>
                  <a:gd name="connsiteY1947" fmla="*/ 389950 h 1216889"/>
                  <a:gd name="connsiteX1948" fmla="*/ 357291 w 1280927"/>
                  <a:gd name="connsiteY1948" fmla="*/ 390062 h 1216889"/>
                  <a:gd name="connsiteX1949" fmla="*/ 357919 w 1280927"/>
                  <a:gd name="connsiteY1949" fmla="*/ 390328 h 1216889"/>
                  <a:gd name="connsiteX1950" fmla="*/ 358466 w 1280927"/>
                  <a:gd name="connsiteY1950" fmla="*/ 390514 h 1216889"/>
                  <a:gd name="connsiteX1951" fmla="*/ 358581 w 1280927"/>
                  <a:gd name="connsiteY1951" fmla="*/ 390552 h 1216889"/>
                  <a:gd name="connsiteX1952" fmla="*/ 359324 w 1280927"/>
                  <a:gd name="connsiteY1952" fmla="*/ 390846 h 1216889"/>
                  <a:gd name="connsiteX1953" fmla="*/ 359468 w 1280927"/>
                  <a:gd name="connsiteY1953" fmla="*/ 390909 h 1216889"/>
                  <a:gd name="connsiteX1954" fmla="*/ 359924 w 1280927"/>
                  <a:gd name="connsiteY1954" fmla="*/ 391191 h 1216889"/>
                  <a:gd name="connsiteX1955" fmla="*/ 360097 w 1280927"/>
                  <a:gd name="connsiteY1955" fmla="*/ 391294 h 1216889"/>
                  <a:gd name="connsiteX1956" fmla="*/ 360927 w 1280927"/>
                  <a:gd name="connsiteY1956" fmla="*/ 391883 h 1216889"/>
                  <a:gd name="connsiteX1957" fmla="*/ 361210 w 1280927"/>
                  <a:gd name="connsiteY1957" fmla="*/ 392099 h 1216889"/>
                  <a:gd name="connsiteX1958" fmla="*/ 361448 w 1280927"/>
                  <a:gd name="connsiteY1958" fmla="*/ 392261 h 1216889"/>
                  <a:gd name="connsiteX1959" fmla="*/ 362011 w 1280927"/>
                  <a:gd name="connsiteY1959" fmla="*/ 392663 h 1216889"/>
                  <a:gd name="connsiteX1960" fmla="*/ 362336 w 1280927"/>
                  <a:gd name="connsiteY1960" fmla="*/ 392879 h 1216889"/>
                  <a:gd name="connsiteX1961" fmla="*/ 362496 w 1280927"/>
                  <a:gd name="connsiteY1961" fmla="*/ 392983 h 1216889"/>
                  <a:gd name="connsiteX1962" fmla="*/ 362993 w 1280927"/>
                  <a:gd name="connsiteY1962" fmla="*/ 393306 h 1216889"/>
                  <a:gd name="connsiteX1963" fmla="*/ 364287 w 1280927"/>
                  <a:gd name="connsiteY1963" fmla="*/ 394078 h 1216889"/>
                  <a:gd name="connsiteX1964" fmla="*/ 364468 w 1280927"/>
                  <a:gd name="connsiteY1964" fmla="*/ 394223 h 1216889"/>
                  <a:gd name="connsiteX1965" fmla="*/ 364735 w 1280927"/>
                  <a:gd name="connsiteY1965" fmla="*/ 394443 h 1216889"/>
                  <a:gd name="connsiteX1966" fmla="*/ 365068 w 1280927"/>
                  <a:gd name="connsiteY1966" fmla="*/ 394800 h 1216889"/>
                  <a:gd name="connsiteX1967" fmla="*/ 365326 w 1280927"/>
                  <a:gd name="connsiteY1967" fmla="*/ 395061 h 1216889"/>
                  <a:gd name="connsiteX1968" fmla="*/ 365725 w 1280927"/>
                  <a:gd name="connsiteY1968" fmla="*/ 395513 h 1216889"/>
                  <a:gd name="connsiteX1969" fmla="*/ 366678 w 1280927"/>
                  <a:gd name="connsiteY1969" fmla="*/ 396650 h 1216889"/>
                  <a:gd name="connsiteX1970" fmla="*/ 366998 w 1280927"/>
                  <a:gd name="connsiteY1970" fmla="*/ 397011 h 1216889"/>
                  <a:gd name="connsiteX1971" fmla="*/ 367138 w 1280927"/>
                  <a:gd name="connsiteY1971" fmla="*/ 397160 h 1216889"/>
                  <a:gd name="connsiteX1972" fmla="*/ 367758 w 1280927"/>
                  <a:gd name="connsiteY1972" fmla="*/ 397845 h 1216889"/>
                  <a:gd name="connsiteX1973" fmla="*/ 367939 w 1280927"/>
                  <a:gd name="connsiteY1973" fmla="*/ 398019 h 1216889"/>
                  <a:gd name="connsiteX1974" fmla="*/ 368547 w 1280927"/>
                  <a:gd name="connsiteY1974" fmla="*/ 398666 h 1216889"/>
                  <a:gd name="connsiteX1975" fmla="*/ 368567 w 1280927"/>
                  <a:gd name="connsiteY1975" fmla="*/ 398691 h 1216889"/>
                  <a:gd name="connsiteX1976" fmla="*/ 369253 w 1280927"/>
                  <a:gd name="connsiteY1976" fmla="*/ 399380 h 1216889"/>
                  <a:gd name="connsiteX1977" fmla="*/ 369578 w 1280927"/>
                  <a:gd name="connsiteY1977" fmla="*/ 399732 h 1216889"/>
                  <a:gd name="connsiteX1978" fmla="*/ 370116 w 1280927"/>
                  <a:gd name="connsiteY1978" fmla="*/ 400242 h 1216889"/>
                  <a:gd name="connsiteX1979" fmla="*/ 370420 w 1280927"/>
                  <a:gd name="connsiteY1979" fmla="*/ 400537 h 1216889"/>
                  <a:gd name="connsiteX1980" fmla="*/ 370900 w 1280927"/>
                  <a:gd name="connsiteY1980" fmla="*/ 400993 h 1216889"/>
                  <a:gd name="connsiteX1981" fmla="*/ 371928 w 1280927"/>
                  <a:gd name="connsiteY1981" fmla="*/ 401927 h 1216889"/>
                  <a:gd name="connsiteX1982" fmla="*/ 372392 w 1280927"/>
                  <a:gd name="connsiteY1982" fmla="*/ 402346 h 1216889"/>
                  <a:gd name="connsiteX1983" fmla="*/ 372848 w 1280927"/>
                  <a:gd name="connsiteY1983" fmla="*/ 402748 h 1216889"/>
                  <a:gd name="connsiteX1984" fmla="*/ 373600 w 1280927"/>
                  <a:gd name="connsiteY1984" fmla="*/ 403391 h 1216889"/>
                  <a:gd name="connsiteX1985" fmla="*/ 374881 w 1280927"/>
                  <a:gd name="connsiteY1985" fmla="*/ 404507 h 1216889"/>
                  <a:gd name="connsiteX1986" fmla="*/ 375251 w 1280927"/>
                  <a:gd name="connsiteY1986" fmla="*/ 404847 h 1216889"/>
                  <a:gd name="connsiteX1987" fmla="*/ 375588 w 1280927"/>
                  <a:gd name="connsiteY1987" fmla="*/ 405200 h 1216889"/>
                  <a:gd name="connsiteX1988" fmla="*/ 375761 w 1280927"/>
                  <a:gd name="connsiteY1988" fmla="*/ 405333 h 1216889"/>
                  <a:gd name="connsiteX1989" fmla="*/ 376085 w 1280927"/>
                  <a:gd name="connsiteY1989" fmla="*/ 405648 h 1216889"/>
                  <a:gd name="connsiteX1990" fmla="*/ 378640 w 1280927"/>
                  <a:gd name="connsiteY1990" fmla="*/ 408129 h 1216889"/>
                  <a:gd name="connsiteX1991" fmla="*/ 379260 w 1280927"/>
                  <a:gd name="connsiteY1991" fmla="*/ 408693 h 1216889"/>
                  <a:gd name="connsiteX1992" fmla="*/ 379437 w 1280927"/>
                  <a:gd name="connsiteY1992" fmla="*/ 408863 h 1216889"/>
                  <a:gd name="connsiteX1993" fmla="*/ 379996 w 1280927"/>
                  <a:gd name="connsiteY1993" fmla="*/ 409386 h 1216889"/>
                  <a:gd name="connsiteX1994" fmla="*/ 380686 w 1280927"/>
                  <a:gd name="connsiteY1994" fmla="*/ 410054 h 1216889"/>
                  <a:gd name="connsiteX1995" fmla="*/ 381105 w 1280927"/>
                  <a:gd name="connsiteY1995" fmla="*/ 410431 h 1216889"/>
                  <a:gd name="connsiteX1996" fmla="*/ 381799 w 1280927"/>
                  <a:gd name="connsiteY1996" fmla="*/ 411091 h 1216889"/>
                  <a:gd name="connsiteX1997" fmla="*/ 382637 w 1280927"/>
                  <a:gd name="connsiteY1997" fmla="*/ 411887 h 1216889"/>
                  <a:gd name="connsiteX1998" fmla="*/ 383389 w 1280927"/>
                  <a:gd name="connsiteY1998" fmla="*/ 412651 h 1216889"/>
                  <a:gd name="connsiteX1999" fmla="*/ 383697 w 1280927"/>
                  <a:gd name="connsiteY1999" fmla="*/ 413040 h 1216889"/>
                  <a:gd name="connsiteX2000" fmla="*/ 384022 w 1280927"/>
                  <a:gd name="connsiteY2000" fmla="*/ 413522 h 1216889"/>
                  <a:gd name="connsiteX2001" fmla="*/ 384720 w 1280927"/>
                  <a:gd name="connsiteY2001" fmla="*/ 414563 h 1216889"/>
                  <a:gd name="connsiteX2002" fmla="*/ 385266 w 1280927"/>
                  <a:gd name="connsiteY2002" fmla="*/ 415472 h 1216889"/>
                  <a:gd name="connsiteX2003" fmla="*/ 385591 w 1280927"/>
                  <a:gd name="connsiteY2003" fmla="*/ 415994 h 1216889"/>
                  <a:gd name="connsiteX2004" fmla="*/ 385903 w 1280927"/>
                  <a:gd name="connsiteY2004" fmla="*/ 416479 h 1216889"/>
                  <a:gd name="connsiteX2005" fmla="*/ 386026 w 1280927"/>
                  <a:gd name="connsiteY2005" fmla="*/ 416687 h 1216889"/>
                  <a:gd name="connsiteX2006" fmla="*/ 386347 w 1280927"/>
                  <a:gd name="connsiteY2006" fmla="*/ 417210 h 1216889"/>
                  <a:gd name="connsiteX2007" fmla="*/ 386622 w 1280927"/>
                  <a:gd name="connsiteY2007" fmla="*/ 417637 h 1216889"/>
                  <a:gd name="connsiteX2008" fmla="*/ 386860 w 1280927"/>
                  <a:gd name="connsiteY2008" fmla="*/ 418044 h 1216889"/>
                  <a:gd name="connsiteX2009" fmla="*/ 387275 w 1280927"/>
                  <a:gd name="connsiteY2009" fmla="*/ 418707 h 1216889"/>
                  <a:gd name="connsiteX2010" fmla="*/ 387739 w 1280927"/>
                  <a:gd name="connsiteY2010" fmla="*/ 419433 h 1216889"/>
                  <a:gd name="connsiteX2011" fmla="*/ 388581 w 1280927"/>
                  <a:gd name="connsiteY2011" fmla="*/ 420802 h 1216889"/>
                  <a:gd name="connsiteX2012" fmla="*/ 388725 w 1280927"/>
                  <a:gd name="connsiteY2012" fmla="*/ 421043 h 1216889"/>
                  <a:gd name="connsiteX2013" fmla="*/ 388943 w 1280927"/>
                  <a:gd name="connsiteY2013" fmla="*/ 421499 h 1216889"/>
                  <a:gd name="connsiteX2014" fmla="*/ 389510 w 1280927"/>
                  <a:gd name="connsiteY2014" fmla="*/ 422785 h 1216889"/>
                  <a:gd name="connsiteX2015" fmla="*/ 389724 w 1280927"/>
                  <a:gd name="connsiteY2015" fmla="*/ 423246 h 1216889"/>
                  <a:gd name="connsiteX2016" fmla="*/ 389810 w 1280927"/>
                  <a:gd name="connsiteY2016" fmla="*/ 423437 h 1216889"/>
                  <a:gd name="connsiteX2017" fmla="*/ 390064 w 1280927"/>
                  <a:gd name="connsiteY2017" fmla="*/ 423984 h 1216889"/>
                  <a:gd name="connsiteX2018" fmla="*/ 390286 w 1280927"/>
                  <a:gd name="connsiteY2018" fmla="*/ 424532 h 1216889"/>
                  <a:gd name="connsiteX2019" fmla="*/ 390397 w 1280927"/>
                  <a:gd name="connsiteY2019" fmla="*/ 424751 h 1216889"/>
                  <a:gd name="connsiteX2020" fmla="*/ 390701 w 1280927"/>
                  <a:gd name="connsiteY2020" fmla="*/ 425415 h 1216889"/>
                  <a:gd name="connsiteX2021" fmla="*/ 390796 w 1280927"/>
                  <a:gd name="connsiteY2021" fmla="*/ 425644 h 1216889"/>
                  <a:gd name="connsiteX2022" fmla="*/ 391042 w 1280927"/>
                  <a:gd name="connsiteY2022" fmla="*/ 426129 h 1216889"/>
                  <a:gd name="connsiteX2023" fmla="*/ 391289 w 1280927"/>
                  <a:gd name="connsiteY2023" fmla="*/ 426689 h 1216889"/>
                  <a:gd name="connsiteX2024" fmla="*/ 391962 w 1280927"/>
                  <a:gd name="connsiteY2024" fmla="*/ 428746 h 1216889"/>
                  <a:gd name="connsiteX2025" fmla="*/ 392386 w 1280927"/>
                  <a:gd name="connsiteY2025" fmla="*/ 430236 h 1216889"/>
                  <a:gd name="connsiteX2026" fmla="*/ 392546 w 1280927"/>
                  <a:gd name="connsiteY2026" fmla="*/ 430750 h 1216889"/>
                  <a:gd name="connsiteX2027" fmla="*/ 392640 w 1280927"/>
                  <a:gd name="connsiteY2027" fmla="*/ 431040 h 1216889"/>
                  <a:gd name="connsiteX2028" fmla="*/ 392710 w 1280927"/>
                  <a:gd name="connsiteY2028" fmla="*/ 431219 h 1216889"/>
                  <a:gd name="connsiteX2029" fmla="*/ 392800 w 1280927"/>
                  <a:gd name="connsiteY2029" fmla="*/ 431427 h 1216889"/>
                  <a:gd name="connsiteX2030" fmla="*/ 392907 w 1280927"/>
                  <a:gd name="connsiteY2030" fmla="*/ 431692 h 1216889"/>
                  <a:gd name="connsiteX2031" fmla="*/ 393129 w 1280927"/>
                  <a:gd name="connsiteY2031" fmla="*/ 432181 h 1216889"/>
                  <a:gd name="connsiteX2032" fmla="*/ 393412 w 1280927"/>
                  <a:gd name="connsiteY2032" fmla="*/ 432779 h 1216889"/>
                  <a:gd name="connsiteX2033" fmla="*/ 393679 w 1280927"/>
                  <a:gd name="connsiteY2033" fmla="*/ 433422 h 1216889"/>
                  <a:gd name="connsiteX2034" fmla="*/ 393782 w 1280927"/>
                  <a:gd name="connsiteY2034" fmla="*/ 433629 h 1216889"/>
                  <a:gd name="connsiteX2035" fmla="*/ 393934 w 1280927"/>
                  <a:gd name="connsiteY2035" fmla="*/ 434048 h 1216889"/>
                  <a:gd name="connsiteX2036" fmla="*/ 394324 w 1280927"/>
                  <a:gd name="connsiteY2036" fmla="*/ 435119 h 1216889"/>
                  <a:gd name="connsiteX2037" fmla="*/ 394632 w 1280927"/>
                  <a:gd name="connsiteY2037" fmla="*/ 435973 h 1216889"/>
                  <a:gd name="connsiteX2038" fmla="*/ 394764 w 1280927"/>
                  <a:gd name="connsiteY2038" fmla="*/ 436363 h 1216889"/>
                  <a:gd name="connsiteX2039" fmla="*/ 395027 w 1280927"/>
                  <a:gd name="connsiteY2039" fmla="*/ 437243 h 1216889"/>
                  <a:gd name="connsiteX2040" fmla="*/ 395183 w 1280927"/>
                  <a:gd name="connsiteY2040" fmla="*/ 437749 h 1216889"/>
                  <a:gd name="connsiteX2041" fmla="*/ 395261 w 1280927"/>
                  <a:gd name="connsiteY2041" fmla="*/ 438076 h 1216889"/>
                  <a:gd name="connsiteX2042" fmla="*/ 395401 w 1280927"/>
                  <a:gd name="connsiteY2042" fmla="*/ 438881 h 1216889"/>
                  <a:gd name="connsiteX2043" fmla="*/ 395471 w 1280927"/>
                  <a:gd name="connsiteY2043" fmla="*/ 439450 h 1216889"/>
                  <a:gd name="connsiteX2044" fmla="*/ 395548 w 1280927"/>
                  <a:gd name="connsiteY2044" fmla="*/ 439972 h 1216889"/>
                  <a:gd name="connsiteX2045" fmla="*/ 395520 w 1280927"/>
                  <a:gd name="connsiteY2045" fmla="*/ 440383 h 1216889"/>
                  <a:gd name="connsiteX2046" fmla="*/ 395561 w 1280927"/>
                  <a:gd name="connsiteY2046" fmla="*/ 440764 h 1216889"/>
                  <a:gd name="connsiteX2047" fmla="*/ 395639 w 1280927"/>
                  <a:gd name="connsiteY2047" fmla="*/ 441005 h 1216889"/>
                  <a:gd name="connsiteX2048" fmla="*/ 395758 w 1280927"/>
                  <a:gd name="connsiteY2048" fmla="*/ 441354 h 1216889"/>
                  <a:gd name="connsiteX2049" fmla="*/ 395939 w 1280927"/>
                  <a:gd name="connsiteY2049" fmla="*/ 441897 h 1216889"/>
                  <a:gd name="connsiteX2050" fmla="*/ 396009 w 1280927"/>
                  <a:gd name="connsiteY2050" fmla="*/ 442158 h 1216889"/>
                  <a:gd name="connsiteX2051" fmla="*/ 396715 w 1280927"/>
                  <a:gd name="connsiteY2051" fmla="*/ 444772 h 1216889"/>
                  <a:gd name="connsiteX2052" fmla="*/ 396752 w 1280927"/>
                  <a:gd name="connsiteY2052" fmla="*/ 445116 h 1216889"/>
                  <a:gd name="connsiteX2053" fmla="*/ 396789 w 1280927"/>
                  <a:gd name="connsiteY2053" fmla="*/ 445432 h 1216889"/>
                  <a:gd name="connsiteX2054" fmla="*/ 396802 w 1280927"/>
                  <a:gd name="connsiteY2054" fmla="*/ 445668 h 1216889"/>
                  <a:gd name="connsiteX2055" fmla="*/ 396822 w 1280927"/>
                  <a:gd name="connsiteY2055" fmla="*/ 446232 h 1216889"/>
                  <a:gd name="connsiteX2056" fmla="*/ 396826 w 1280927"/>
                  <a:gd name="connsiteY2056" fmla="*/ 447004 h 1216889"/>
                  <a:gd name="connsiteX2057" fmla="*/ 396802 w 1280927"/>
                  <a:gd name="connsiteY2057" fmla="*/ 447315 h 1216889"/>
                  <a:gd name="connsiteX2058" fmla="*/ 396793 w 1280927"/>
                  <a:gd name="connsiteY2058" fmla="*/ 447884 h 1216889"/>
                  <a:gd name="connsiteX2059" fmla="*/ 396752 w 1280927"/>
                  <a:gd name="connsiteY2059" fmla="*/ 449174 h 1216889"/>
                  <a:gd name="connsiteX2060" fmla="*/ 396732 w 1280927"/>
                  <a:gd name="connsiteY2060" fmla="*/ 449721 h 1216889"/>
                  <a:gd name="connsiteX2061" fmla="*/ 396662 w 1280927"/>
                  <a:gd name="connsiteY2061" fmla="*/ 451837 h 1216889"/>
                  <a:gd name="connsiteX2062" fmla="*/ 396604 w 1280927"/>
                  <a:gd name="connsiteY2062" fmla="*/ 453567 h 1216889"/>
                  <a:gd name="connsiteX2063" fmla="*/ 396551 w 1280927"/>
                  <a:gd name="connsiteY2063" fmla="*/ 455114 h 1216889"/>
                  <a:gd name="connsiteX2064" fmla="*/ 396506 w 1280927"/>
                  <a:gd name="connsiteY2064" fmla="*/ 455869 h 1216889"/>
                  <a:gd name="connsiteX2065" fmla="*/ 396473 w 1280927"/>
                  <a:gd name="connsiteY2065" fmla="*/ 456890 h 1216889"/>
                  <a:gd name="connsiteX2066" fmla="*/ 396378 w 1280927"/>
                  <a:gd name="connsiteY2066" fmla="*/ 457367 h 1216889"/>
                  <a:gd name="connsiteX2067" fmla="*/ 396111 w 1280927"/>
                  <a:gd name="connsiteY2067" fmla="*/ 458217 h 1216889"/>
                  <a:gd name="connsiteX2068" fmla="*/ 396074 w 1280927"/>
                  <a:gd name="connsiteY2068" fmla="*/ 458317 h 1216889"/>
                  <a:gd name="connsiteX2069" fmla="*/ 395968 w 1280927"/>
                  <a:gd name="connsiteY2069" fmla="*/ 458698 h 1216889"/>
                  <a:gd name="connsiteX2070" fmla="*/ 395885 w 1280927"/>
                  <a:gd name="connsiteY2070" fmla="*/ 458976 h 1216889"/>
                  <a:gd name="connsiteX2071" fmla="*/ 395701 w 1280927"/>
                  <a:gd name="connsiteY2071" fmla="*/ 459628 h 1216889"/>
                  <a:gd name="connsiteX2072" fmla="*/ 395627 w 1280927"/>
                  <a:gd name="connsiteY2072" fmla="*/ 459918 h 1216889"/>
                  <a:gd name="connsiteX2073" fmla="*/ 395364 w 1280927"/>
                  <a:gd name="connsiteY2073" fmla="*/ 460897 h 1216889"/>
                  <a:gd name="connsiteX2074" fmla="*/ 395162 w 1280927"/>
                  <a:gd name="connsiteY2074" fmla="*/ 461739 h 1216889"/>
                  <a:gd name="connsiteX2075" fmla="*/ 395043 w 1280927"/>
                  <a:gd name="connsiteY2075" fmla="*/ 462266 h 1216889"/>
                  <a:gd name="connsiteX2076" fmla="*/ 394612 w 1280927"/>
                  <a:gd name="connsiteY2076" fmla="*/ 464042 h 1216889"/>
                  <a:gd name="connsiteX2077" fmla="*/ 394283 w 1280927"/>
                  <a:gd name="connsiteY2077" fmla="*/ 465332 h 1216889"/>
                  <a:gd name="connsiteX2078" fmla="*/ 394242 w 1280927"/>
                  <a:gd name="connsiteY2078" fmla="*/ 465543 h 1216889"/>
                  <a:gd name="connsiteX2079" fmla="*/ 394107 w 1280927"/>
                  <a:gd name="connsiteY2079" fmla="*/ 466614 h 1216889"/>
                  <a:gd name="connsiteX2080" fmla="*/ 394053 w 1280927"/>
                  <a:gd name="connsiteY2080" fmla="*/ 466908 h 1216889"/>
                  <a:gd name="connsiteX2081" fmla="*/ 394008 w 1280927"/>
                  <a:gd name="connsiteY2081" fmla="*/ 467775 h 1216889"/>
                  <a:gd name="connsiteX2082" fmla="*/ 394049 w 1280927"/>
                  <a:gd name="connsiteY2082" fmla="*/ 468742 h 1216889"/>
                  <a:gd name="connsiteX2083" fmla="*/ 394115 w 1280927"/>
                  <a:gd name="connsiteY2083" fmla="*/ 469152 h 1216889"/>
                  <a:gd name="connsiteX2084" fmla="*/ 394242 w 1280927"/>
                  <a:gd name="connsiteY2084" fmla="*/ 469650 h 1216889"/>
                  <a:gd name="connsiteX2085" fmla="*/ 394304 w 1280927"/>
                  <a:gd name="connsiteY2085" fmla="*/ 469895 h 1216889"/>
                  <a:gd name="connsiteX2086" fmla="*/ 394669 w 1280927"/>
                  <a:gd name="connsiteY2086" fmla="*/ 470936 h 1216889"/>
                  <a:gd name="connsiteX2087" fmla="*/ 394756 w 1280927"/>
                  <a:gd name="connsiteY2087" fmla="*/ 471214 h 1216889"/>
                  <a:gd name="connsiteX2088" fmla="*/ 394974 w 1280927"/>
                  <a:gd name="connsiteY2088" fmla="*/ 471745 h 1216889"/>
                  <a:gd name="connsiteX2089" fmla="*/ 395454 w 1280927"/>
                  <a:gd name="connsiteY2089" fmla="*/ 472977 h 1216889"/>
                  <a:gd name="connsiteX2090" fmla="*/ 395783 w 1280927"/>
                  <a:gd name="connsiteY2090" fmla="*/ 474276 h 1216889"/>
                  <a:gd name="connsiteX2091" fmla="*/ 395721 w 1280927"/>
                  <a:gd name="connsiteY2091" fmla="*/ 475242 h 1216889"/>
                  <a:gd name="connsiteX2092" fmla="*/ 395676 w 1280927"/>
                  <a:gd name="connsiteY2092" fmla="*/ 476105 h 1216889"/>
                  <a:gd name="connsiteX2093" fmla="*/ 395660 w 1280927"/>
                  <a:gd name="connsiteY2093" fmla="*/ 476304 h 1216889"/>
                  <a:gd name="connsiteX2094" fmla="*/ 395627 w 1280927"/>
                  <a:gd name="connsiteY2094" fmla="*/ 476777 h 1216889"/>
                  <a:gd name="connsiteX2095" fmla="*/ 395581 w 1280927"/>
                  <a:gd name="connsiteY2095" fmla="*/ 477561 h 1216889"/>
                  <a:gd name="connsiteX2096" fmla="*/ 395561 w 1280927"/>
                  <a:gd name="connsiteY2096" fmla="*/ 477731 h 1216889"/>
                  <a:gd name="connsiteX2097" fmla="*/ 395425 w 1280927"/>
                  <a:gd name="connsiteY2097" fmla="*/ 478727 h 1216889"/>
                  <a:gd name="connsiteX2098" fmla="*/ 395249 w 1280927"/>
                  <a:gd name="connsiteY2098" fmla="*/ 479387 h 1216889"/>
                  <a:gd name="connsiteX2099" fmla="*/ 395056 w 1280927"/>
                  <a:gd name="connsiteY2099" fmla="*/ 480021 h 1216889"/>
                  <a:gd name="connsiteX2100" fmla="*/ 394805 w 1280927"/>
                  <a:gd name="connsiteY2100" fmla="*/ 480814 h 1216889"/>
                  <a:gd name="connsiteX2101" fmla="*/ 394756 w 1280927"/>
                  <a:gd name="connsiteY2101" fmla="*/ 481005 h 1216889"/>
                  <a:gd name="connsiteX2102" fmla="*/ 394168 w 1280927"/>
                  <a:gd name="connsiteY2102" fmla="*/ 482660 h 1216889"/>
                  <a:gd name="connsiteX2103" fmla="*/ 394000 w 1280927"/>
                  <a:gd name="connsiteY2103" fmla="*/ 482979 h 1216889"/>
                  <a:gd name="connsiteX2104" fmla="*/ 393688 w 1280927"/>
                  <a:gd name="connsiteY2104" fmla="*/ 483709 h 1216889"/>
                  <a:gd name="connsiteX2105" fmla="*/ 393527 w 1280927"/>
                  <a:gd name="connsiteY2105" fmla="*/ 484103 h 1216889"/>
                  <a:gd name="connsiteX2106" fmla="*/ 393367 w 1280927"/>
                  <a:gd name="connsiteY2106" fmla="*/ 484473 h 1216889"/>
                  <a:gd name="connsiteX2107" fmla="*/ 393281 w 1280927"/>
                  <a:gd name="connsiteY2107" fmla="*/ 484705 h 1216889"/>
                  <a:gd name="connsiteX2108" fmla="*/ 393039 w 1280927"/>
                  <a:gd name="connsiteY2108" fmla="*/ 485307 h 1216889"/>
                  <a:gd name="connsiteX2109" fmla="*/ 392895 w 1280927"/>
                  <a:gd name="connsiteY2109" fmla="*/ 485651 h 1216889"/>
                  <a:gd name="connsiteX2110" fmla="*/ 392788 w 1280927"/>
                  <a:gd name="connsiteY2110" fmla="*/ 485863 h 1216889"/>
                  <a:gd name="connsiteX2111" fmla="*/ 392735 w 1280927"/>
                  <a:gd name="connsiteY2111" fmla="*/ 485945 h 1216889"/>
                  <a:gd name="connsiteX2112" fmla="*/ 392431 w 1280927"/>
                  <a:gd name="connsiteY2112" fmla="*/ 486418 h 1216889"/>
                  <a:gd name="connsiteX2113" fmla="*/ 391424 w 1280927"/>
                  <a:gd name="connsiteY2113" fmla="*/ 487584 h 1216889"/>
                  <a:gd name="connsiteX2114" fmla="*/ 391058 w 1280927"/>
                  <a:gd name="connsiteY2114" fmla="*/ 487941 h 1216889"/>
                  <a:gd name="connsiteX2115" fmla="*/ 390886 w 1280927"/>
                  <a:gd name="connsiteY2115" fmla="*/ 488111 h 1216889"/>
                  <a:gd name="connsiteX2116" fmla="*/ 390126 w 1280927"/>
                  <a:gd name="connsiteY2116" fmla="*/ 488899 h 1216889"/>
                  <a:gd name="connsiteX2117" fmla="*/ 390097 w 1280927"/>
                  <a:gd name="connsiteY2117" fmla="*/ 489148 h 1216889"/>
                  <a:gd name="connsiteX2118" fmla="*/ 389875 w 1280927"/>
                  <a:gd name="connsiteY2118" fmla="*/ 489492 h 1216889"/>
                  <a:gd name="connsiteX2119" fmla="*/ 388824 w 1280927"/>
                  <a:gd name="connsiteY2119" fmla="*/ 490753 h 1216889"/>
                  <a:gd name="connsiteX2120" fmla="*/ 388508 w 1280927"/>
                  <a:gd name="connsiteY2120" fmla="*/ 491147 h 1216889"/>
                  <a:gd name="connsiteX2121" fmla="*/ 388269 w 1280927"/>
                  <a:gd name="connsiteY2121" fmla="*/ 491483 h 1216889"/>
                  <a:gd name="connsiteX2122" fmla="*/ 388097 w 1280927"/>
                  <a:gd name="connsiteY2122" fmla="*/ 491732 h 1216889"/>
                  <a:gd name="connsiteX2123" fmla="*/ 387937 w 1280927"/>
                  <a:gd name="connsiteY2123" fmla="*/ 491973 h 1216889"/>
                  <a:gd name="connsiteX2124" fmla="*/ 387563 w 1280927"/>
                  <a:gd name="connsiteY2124" fmla="*/ 492566 h 1216889"/>
                  <a:gd name="connsiteX2125" fmla="*/ 386955 w 1280927"/>
                  <a:gd name="connsiteY2125" fmla="*/ 493342 h 1216889"/>
                  <a:gd name="connsiteX2126" fmla="*/ 386721 w 1280927"/>
                  <a:gd name="connsiteY2126" fmla="*/ 493525 h 1216889"/>
                  <a:gd name="connsiteX2127" fmla="*/ 386068 w 1280927"/>
                  <a:gd name="connsiteY2127" fmla="*/ 494064 h 1216889"/>
                  <a:gd name="connsiteX2128" fmla="*/ 385554 w 1280927"/>
                  <a:gd name="connsiteY2128" fmla="*/ 494487 h 1216889"/>
                  <a:gd name="connsiteX2129" fmla="*/ 385262 w 1280927"/>
                  <a:gd name="connsiteY2129" fmla="*/ 494732 h 1216889"/>
                  <a:gd name="connsiteX2130" fmla="*/ 384999 w 1280927"/>
                  <a:gd name="connsiteY2130" fmla="*/ 494943 h 1216889"/>
                  <a:gd name="connsiteX2131" fmla="*/ 384650 w 1280927"/>
                  <a:gd name="connsiteY2131" fmla="*/ 495171 h 1216889"/>
                  <a:gd name="connsiteX2132" fmla="*/ 383960 w 1280927"/>
                  <a:gd name="connsiteY2132" fmla="*/ 495566 h 1216889"/>
                  <a:gd name="connsiteX2133" fmla="*/ 383525 w 1280927"/>
                  <a:gd name="connsiteY2133" fmla="*/ 495789 h 1216889"/>
                  <a:gd name="connsiteX2134" fmla="*/ 382822 w 1280927"/>
                  <a:gd name="connsiteY2134" fmla="*/ 496138 h 1216889"/>
                  <a:gd name="connsiteX2135" fmla="*/ 380867 w 1280927"/>
                  <a:gd name="connsiteY2135" fmla="*/ 497171 h 1216889"/>
                  <a:gd name="connsiteX2136" fmla="*/ 380452 w 1280927"/>
                  <a:gd name="connsiteY2136" fmla="*/ 497349 h 1216889"/>
                  <a:gd name="connsiteX2137" fmla="*/ 380098 w 1280927"/>
                  <a:gd name="connsiteY2137" fmla="*/ 497557 h 1216889"/>
                  <a:gd name="connsiteX2138" fmla="*/ 379026 w 1280927"/>
                  <a:gd name="connsiteY2138" fmla="*/ 498125 h 1216889"/>
                  <a:gd name="connsiteX2139" fmla="*/ 378611 w 1280927"/>
                  <a:gd name="connsiteY2139" fmla="*/ 498328 h 1216889"/>
                  <a:gd name="connsiteX2140" fmla="*/ 378230 w 1280927"/>
                  <a:gd name="connsiteY2140" fmla="*/ 498523 h 1216889"/>
                  <a:gd name="connsiteX2141" fmla="*/ 377933 w 1280927"/>
                  <a:gd name="connsiteY2141" fmla="*/ 498685 h 1216889"/>
                  <a:gd name="connsiteX2142" fmla="*/ 377322 w 1280927"/>
                  <a:gd name="connsiteY2142" fmla="*/ 498984 h 1216889"/>
                  <a:gd name="connsiteX2143" fmla="*/ 376804 w 1280927"/>
                  <a:gd name="connsiteY2143" fmla="*/ 499208 h 1216889"/>
                  <a:gd name="connsiteX2144" fmla="*/ 376159 w 1280927"/>
                  <a:gd name="connsiteY2144" fmla="*/ 499399 h 1216889"/>
                  <a:gd name="connsiteX2145" fmla="*/ 375650 w 1280927"/>
                  <a:gd name="connsiteY2145" fmla="*/ 499419 h 1216889"/>
                  <a:gd name="connsiteX2146" fmla="*/ 374758 w 1280927"/>
                  <a:gd name="connsiteY2146" fmla="*/ 499444 h 1216889"/>
                  <a:gd name="connsiteX2147" fmla="*/ 374166 w 1280927"/>
                  <a:gd name="connsiteY2147" fmla="*/ 499378 h 1216889"/>
                  <a:gd name="connsiteX2148" fmla="*/ 373682 w 1280927"/>
                  <a:gd name="connsiteY2148" fmla="*/ 499390 h 1216889"/>
                  <a:gd name="connsiteX2149" fmla="*/ 373243 w 1280927"/>
                  <a:gd name="connsiteY2149" fmla="*/ 499378 h 1216889"/>
                  <a:gd name="connsiteX2150" fmla="*/ 372955 w 1280927"/>
                  <a:gd name="connsiteY2150" fmla="*/ 499349 h 1216889"/>
                  <a:gd name="connsiteX2151" fmla="*/ 371558 w 1280927"/>
                  <a:gd name="connsiteY2151" fmla="*/ 499332 h 1216889"/>
                  <a:gd name="connsiteX2152" fmla="*/ 370009 w 1280927"/>
                  <a:gd name="connsiteY2152" fmla="*/ 499361 h 1216889"/>
                  <a:gd name="connsiteX2153" fmla="*/ 369200 w 1280927"/>
                  <a:gd name="connsiteY2153" fmla="*/ 499349 h 1216889"/>
                  <a:gd name="connsiteX2154" fmla="*/ 368272 w 1280927"/>
                  <a:gd name="connsiteY2154" fmla="*/ 499440 h 1216889"/>
                  <a:gd name="connsiteX2155" fmla="*/ 367565 w 1280927"/>
                  <a:gd name="connsiteY2155" fmla="*/ 499507 h 1216889"/>
                  <a:gd name="connsiteX2156" fmla="*/ 367006 w 1280927"/>
                  <a:gd name="connsiteY2156" fmla="*/ 499569 h 1216889"/>
                  <a:gd name="connsiteX2157" fmla="*/ 366000 w 1280927"/>
                  <a:gd name="connsiteY2157" fmla="*/ 499668 h 1216889"/>
                  <a:gd name="connsiteX2158" fmla="*/ 365548 w 1280927"/>
                  <a:gd name="connsiteY2158" fmla="*/ 499722 h 1216889"/>
                  <a:gd name="connsiteX2159" fmla="*/ 365306 w 1280927"/>
                  <a:gd name="connsiteY2159" fmla="*/ 499722 h 1216889"/>
                  <a:gd name="connsiteX2160" fmla="*/ 364694 w 1280927"/>
                  <a:gd name="connsiteY2160" fmla="*/ 500100 h 1216889"/>
                  <a:gd name="connsiteX2161" fmla="*/ 363839 w 1280927"/>
                  <a:gd name="connsiteY2161" fmla="*/ 500984 h 1216889"/>
                  <a:gd name="connsiteX2162" fmla="*/ 363355 w 1280927"/>
                  <a:gd name="connsiteY2162" fmla="*/ 501460 h 1216889"/>
                  <a:gd name="connsiteX2163" fmla="*/ 362545 w 1280927"/>
                  <a:gd name="connsiteY2163" fmla="*/ 502332 h 1216889"/>
                  <a:gd name="connsiteX2164" fmla="*/ 362064 w 1280927"/>
                  <a:gd name="connsiteY2164" fmla="*/ 502801 h 1216889"/>
                  <a:gd name="connsiteX2165" fmla="*/ 361625 w 1280927"/>
                  <a:gd name="connsiteY2165" fmla="*/ 503269 h 1216889"/>
                  <a:gd name="connsiteX2166" fmla="*/ 361091 w 1280927"/>
                  <a:gd name="connsiteY2166" fmla="*/ 503788 h 1216889"/>
                  <a:gd name="connsiteX2167" fmla="*/ 360594 w 1280927"/>
                  <a:gd name="connsiteY2167" fmla="*/ 504277 h 1216889"/>
                  <a:gd name="connsiteX2168" fmla="*/ 360023 w 1280927"/>
                  <a:gd name="connsiteY2168" fmla="*/ 504871 h 1216889"/>
                  <a:gd name="connsiteX2169" fmla="*/ 359674 w 1280927"/>
                  <a:gd name="connsiteY2169" fmla="*/ 505265 h 1216889"/>
                  <a:gd name="connsiteX2170" fmla="*/ 359222 w 1280927"/>
                  <a:gd name="connsiteY2170" fmla="*/ 505696 h 1216889"/>
                  <a:gd name="connsiteX2171" fmla="*/ 358782 w 1280927"/>
                  <a:gd name="connsiteY2171" fmla="*/ 506111 h 1216889"/>
                  <a:gd name="connsiteX2172" fmla="*/ 358647 w 1280927"/>
                  <a:gd name="connsiteY2172" fmla="*/ 506318 h 1216889"/>
                  <a:gd name="connsiteX2173" fmla="*/ 358495 w 1280927"/>
                  <a:gd name="connsiteY2173" fmla="*/ 506505 h 1216889"/>
                  <a:gd name="connsiteX2174" fmla="*/ 357772 w 1280927"/>
                  <a:gd name="connsiteY2174" fmla="*/ 507401 h 1216889"/>
                  <a:gd name="connsiteX2175" fmla="*/ 357361 w 1280927"/>
                  <a:gd name="connsiteY2175" fmla="*/ 508090 h 1216889"/>
                  <a:gd name="connsiteX2176" fmla="*/ 357040 w 1280927"/>
                  <a:gd name="connsiteY2176" fmla="*/ 508629 h 1216889"/>
                  <a:gd name="connsiteX2177" fmla="*/ 356901 w 1280927"/>
                  <a:gd name="connsiteY2177" fmla="*/ 508886 h 1216889"/>
                  <a:gd name="connsiteX2178" fmla="*/ 356527 w 1280927"/>
                  <a:gd name="connsiteY2178" fmla="*/ 509571 h 1216889"/>
                  <a:gd name="connsiteX2179" fmla="*/ 356297 w 1280927"/>
                  <a:gd name="connsiteY2179" fmla="*/ 510139 h 1216889"/>
                  <a:gd name="connsiteX2180" fmla="*/ 356141 w 1280927"/>
                  <a:gd name="connsiteY2180" fmla="*/ 510629 h 1216889"/>
                  <a:gd name="connsiteX2181" fmla="*/ 356042 w 1280927"/>
                  <a:gd name="connsiteY2181" fmla="*/ 511027 h 1216889"/>
                  <a:gd name="connsiteX2182" fmla="*/ 355849 w 1280927"/>
                  <a:gd name="connsiteY2182" fmla="*/ 511707 h 1216889"/>
                  <a:gd name="connsiteX2183" fmla="*/ 355746 w 1280927"/>
                  <a:gd name="connsiteY2183" fmla="*/ 512193 h 1216889"/>
                  <a:gd name="connsiteX2184" fmla="*/ 355685 w 1280927"/>
                  <a:gd name="connsiteY2184" fmla="*/ 512815 h 1216889"/>
                  <a:gd name="connsiteX2185" fmla="*/ 355693 w 1280927"/>
                  <a:gd name="connsiteY2185" fmla="*/ 513064 h 1216889"/>
                  <a:gd name="connsiteX2186" fmla="*/ 355706 w 1280927"/>
                  <a:gd name="connsiteY2186" fmla="*/ 513429 h 1216889"/>
                  <a:gd name="connsiteX2187" fmla="*/ 355706 w 1280927"/>
                  <a:gd name="connsiteY2187" fmla="*/ 514084 h 1216889"/>
                  <a:gd name="connsiteX2188" fmla="*/ 355796 w 1280927"/>
                  <a:gd name="connsiteY2188" fmla="*/ 514561 h 1216889"/>
                  <a:gd name="connsiteX2189" fmla="*/ 355935 w 1280927"/>
                  <a:gd name="connsiteY2189" fmla="*/ 515354 h 1216889"/>
                  <a:gd name="connsiteX2190" fmla="*/ 356198 w 1280927"/>
                  <a:gd name="connsiteY2190" fmla="*/ 516350 h 1216889"/>
                  <a:gd name="connsiteX2191" fmla="*/ 356634 w 1280927"/>
                  <a:gd name="connsiteY2191" fmla="*/ 517474 h 1216889"/>
                  <a:gd name="connsiteX2192" fmla="*/ 356896 w 1280927"/>
                  <a:gd name="connsiteY2192" fmla="*/ 518204 h 1216889"/>
                  <a:gd name="connsiteX2193" fmla="*/ 357081 w 1280927"/>
                  <a:gd name="connsiteY2193" fmla="*/ 518702 h 1216889"/>
                  <a:gd name="connsiteX2194" fmla="*/ 357213 w 1280927"/>
                  <a:gd name="connsiteY2194" fmla="*/ 519013 h 1216889"/>
                  <a:gd name="connsiteX2195" fmla="*/ 357554 w 1280927"/>
                  <a:gd name="connsiteY2195" fmla="*/ 519942 h 1216889"/>
                  <a:gd name="connsiteX2196" fmla="*/ 357681 w 1280927"/>
                  <a:gd name="connsiteY2196" fmla="*/ 520311 h 1216889"/>
                  <a:gd name="connsiteX2197" fmla="*/ 357772 w 1280927"/>
                  <a:gd name="connsiteY2197" fmla="*/ 520635 h 1216889"/>
                  <a:gd name="connsiteX2198" fmla="*/ 357833 w 1280927"/>
                  <a:gd name="connsiteY2198" fmla="*/ 520975 h 1216889"/>
                  <a:gd name="connsiteX2199" fmla="*/ 358186 w 1280927"/>
                  <a:gd name="connsiteY2199" fmla="*/ 521801 h 1216889"/>
                  <a:gd name="connsiteX2200" fmla="*/ 358548 w 1280927"/>
                  <a:gd name="connsiteY2200" fmla="*/ 522622 h 1216889"/>
                  <a:gd name="connsiteX2201" fmla="*/ 358926 w 1280927"/>
                  <a:gd name="connsiteY2201" fmla="*/ 523364 h 1216889"/>
                  <a:gd name="connsiteX2202" fmla="*/ 359448 w 1280927"/>
                  <a:gd name="connsiteY2202" fmla="*/ 524431 h 1216889"/>
                  <a:gd name="connsiteX2203" fmla="*/ 360130 w 1280927"/>
                  <a:gd name="connsiteY2203" fmla="*/ 525804 h 1216889"/>
                  <a:gd name="connsiteX2204" fmla="*/ 360347 w 1280927"/>
                  <a:gd name="connsiteY2204" fmla="*/ 526289 h 1216889"/>
                  <a:gd name="connsiteX2205" fmla="*/ 360459 w 1280927"/>
                  <a:gd name="connsiteY2205" fmla="*/ 526459 h 1216889"/>
                  <a:gd name="connsiteX2206" fmla="*/ 361021 w 1280927"/>
                  <a:gd name="connsiteY2206" fmla="*/ 527758 h 1216889"/>
                  <a:gd name="connsiteX2207" fmla="*/ 361317 w 1280927"/>
                  <a:gd name="connsiteY2207" fmla="*/ 528525 h 1216889"/>
                  <a:gd name="connsiteX2208" fmla="*/ 361723 w 1280927"/>
                  <a:gd name="connsiteY2208" fmla="*/ 529064 h 1216889"/>
                  <a:gd name="connsiteX2209" fmla="*/ 362286 w 1280927"/>
                  <a:gd name="connsiteY2209" fmla="*/ 529467 h 1216889"/>
                  <a:gd name="connsiteX2210" fmla="*/ 362631 w 1280927"/>
                  <a:gd name="connsiteY2210" fmla="*/ 529981 h 1216889"/>
                  <a:gd name="connsiteX2211" fmla="*/ 362705 w 1280927"/>
                  <a:gd name="connsiteY2211" fmla="*/ 530189 h 1216889"/>
                  <a:gd name="connsiteX2212" fmla="*/ 362726 w 1280927"/>
                  <a:gd name="connsiteY2212" fmla="*/ 530330 h 1216889"/>
                  <a:gd name="connsiteX2213" fmla="*/ 362730 w 1280927"/>
                  <a:gd name="connsiteY2213" fmla="*/ 531222 h 1216889"/>
                  <a:gd name="connsiteX2214" fmla="*/ 362750 w 1280927"/>
                  <a:gd name="connsiteY2214" fmla="*/ 531603 h 1216889"/>
                  <a:gd name="connsiteX2215" fmla="*/ 362759 w 1280927"/>
                  <a:gd name="connsiteY2215" fmla="*/ 532043 h 1216889"/>
                  <a:gd name="connsiteX2216" fmla="*/ 362837 w 1280927"/>
                  <a:gd name="connsiteY2216" fmla="*/ 532234 h 1216889"/>
                  <a:gd name="connsiteX2217" fmla="*/ 363141 w 1280927"/>
                  <a:gd name="connsiteY2217" fmla="*/ 532939 h 1216889"/>
                  <a:gd name="connsiteX2218" fmla="*/ 363399 w 1280927"/>
                  <a:gd name="connsiteY2218" fmla="*/ 533557 h 1216889"/>
                  <a:gd name="connsiteX2219" fmla="*/ 363749 w 1280927"/>
                  <a:gd name="connsiteY2219" fmla="*/ 534424 h 1216889"/>
                  <a:gd name="connsiteX2220" fmla="*/ 364127 w 1280927"/>
                  <a:gd name="connsiteY2220" fmla="*/ 535341 h 1216889"/>
                  <a:gd name="connsiteX2221" fmla="*/ 364472 w 1280927"/>
                  <a:gd name="connsiteY2221" fmla="*/ 536187 h 1216889"/>
                  <a:gd name="connsiteX2222" fmla="*/ 364731 w 1280927"/>
                  <a:gd name="connsiteY2222" fmla="*/ 536838 h 1216889"/>
                  <a:gd name="connsiteX2223" fmla="*/ 364653 w 1280927"/>
                  <a:gd name="connsiteY2223" fmla="*/ 539274 h 1216889"/>
                  <a:gd name="connsiteX2224" fmla="*/ 364607 w 1280927"/>
                  <a:gd name="connsiteY2224" fmla="*/ 539664 h 1216889"/>
                  <a:gd name="connsiteX2225" fmla="*/ 364541 w 1280927"/>
                  <a:gd name="connsiteY2225" fmla="*/ 540095 h 1216889"/>
                  <a:gd name="connsiteX2226" fmla="*/ 364497 w 1280927"/>
                  <a:gd name="connsiteY2226" fmla="*/ 540468 h 1216889"/>
                  <a:gd name="connsiteX2227" fmla="*/ 364386 w 1280927"/>
                  <a:gd name="connsiteY2227" fmla="*/ 541091 h 1216889"/>
                  <a:gd name="connsiteX2228" fmla="*/ 364230 w 1280927"/>
                  <a:gd name="connsiteY2228" fmla="*/ 541788 h 1216889"/>
                  <a:gd name="connsiteX2229" fmla="*/ 364230 w 1280927"/>
                  <a:gd name="connsiteY2229" fmla="*/ 542111 h 1216889"/>
                  <a:gd name="connsiteX2230" fmla="*/ 364237 w 1280927"/>
                  <a:gd name="connsiteY2230" fmla="*/ 542340 h 1216889"/>
                  <a:gd name="connsiteX2231" fmla="*/ 364217 w 1280927"/>
                  <a:gd name="connsiteY2231" fmla="*/ 542588 h 1216889"/>
                  <a:gd name="connsiteX2232" fmla="*/ 364213 w 1280927"/>
                  <a:gd name="connsiteY2232" fmla="*/ 542866 h 1216889"/>
                  <a:gd name="connsiteX2233" fmla="*/ 364217 w 1280927"/>
                  <a:gd name="connsiteY2233" fmla="*/ 543024 h 1216889"/>
                  <a:gd name="connsiteX2234" fmla="*/ 364225 w 1280927"/>
                  <a:gd name="connsiteY2234" fmla="*/ 543335 h 1216889"/>
                  <a:gd name="connsiteX2235" fmla="*/ 364254 w 1280927"/>
                  <a:gd name="connsiteY2235" fmla="*/ 543497 h 1216889"/>
                  <a:gd name="connsiteX2236" fmla="*/ 364274 w 1280927"/>
                  <a:gd name="connsiteY2236" fmla="*/ 543961 h 1216889"/>
                  <a:gd name="connsiteX2237" fmla="*/ 364353 w 1280927"/>
                  <a:gd name="connsiteY2237" fmla="*/ 544414 h 1216889"/>
                  <a:gd name="connsiteX2238" fmla="*/ 364406 w 1280927"/>
                  <a:gd name="connsiteY2238" fmla="*/ 544625 h 1216889"/>
                  <a:gd name="connsiteX2239" fmla="*/ 364410 w 1280927"/>
                  <a:gd name="connsiteY2239" fmla="*/ 544832 h 1216889"/>
                  <a:gd name="connsiteX2240" fmla="*/ 364443 w 1280927"/>
                  <a:gd name="connsiteY2240" fmla="*/ 545081 h 1216889"/>
                  <a:gd name="connsiteX2241" fmla="*/ 364451 w 1280927"/>
                  <a:gd name="connsiteY2241" fmla="*/ 545405 h 1216889"/>
                  <a:gd name="connsiteX2242" fmla="*/ 364451 w 1280927"/>
                  <a:gd name="connsiteY2242" fmla="*/ 545505 h 1216889"/>
                  <a:gd name="connsiteX2243" fmla="*/ 364497 w 1280927"/>
                  <a:gd name="connsiteY2243" fmla="*/ 546036 h 1216889"/>
                  <a:gd name="connsiteX2244" fmla="*/ 364501 w 1280927"/>
                  <a:gd name="connsiteY2244" fmla="*/ 546177 h 1216889"/>
                  <a:gd name="connsiteX2245" fmla="*/ 364509 w 1280927"/>
                  <a:gd name="connsiteY2245" fmla="*/ 546716 h 1216889"/>
                  <a:gd name="connsiteX2246" fmla="*/ 364529 w 1280927"/>
                  <a:gd name="connsiteY2246" fmla="*/ 546866 h 1216889"/>
                  <a:gd name="connsiteX2247" fmla="*/ 364546 w 1280927"/>
                  <a:gd name="connsiteY2247" fmla="*/ 547446 h 1216889"/>
                  <a:gd name="connsiteX2248" fmla="*/ 364541 w 1280927"/>
                  <a:gd name="connsiteY2248" fmla="*/ 548081 h 1216889"/>
                  <a:gd name="connsiteX2249" fmla="*/ 364501 w 1280927"/>
                  <a:gd name="connsiteY2249" fmla="*/ 548442 h 1216889"/>
                  <a:gd name="connsiteX2250" fmla="*/ 364492 w 1280927"/>
                  <a:gd name="connsiteY2250" fmla="*/ 548749 h 1216889"/>
                  <a:gd name="connsiteX2251" fmla="*/ 364492 w 1280927"/>
                  <a:gd name="connsiteY2251" fmla="*/ 549118 h 1216889"/>
                  <a:gd name="connsiteX2252" fmla="*/ 364570 w 1280927"/>
                  <a:gd name="connsiteY2252" fmla="*/ 549645 h 1216889"/>
                  <a:gd name="connsiteX2253" fmla="*/ 364591 w 1280927"/>
                  <a:gd name="connsiteY2253" fmla="*/ 549952 h 1216889"/>
                  <a:gd name="connsiteX2254" fmla="*/ 364607 w 1280927"/>
                  <a:gd name="connsiteY2254" fmla="*/ 550246 h 1216889"/>
                  <a:gd name="connsiteX2255" fmla="*/ 364620 w 1280927"/>
                  <a:gd name="connsiteY2255" fmla="*/ 550354 h 1216889"/>
                  <a:gd name="connsiteX2256" fmla="*/ 364677 w 1280927"/>
                  <a:gd name="connsiteY2256" fmla="*/ 550612 h 1216889"/>
                  <a:gd name="connsiteX2257" fmla="*/ 364723 w 1280927"/>
                  <a:gd name="connsiteY2257" fmla="*/ 550848 h 1216889"/>
                  <a:gd name="connsiteX2258" fmla="*/ 364755 w 1280927"/>
                  <a:gd name="connsiteY2258" fmla="*/ 551537 h 1216889"/>
                  <a:gd name="connsiteX2259" fmla="*/ 364772 w 1280927"/>
                  <a:gd name="connsiteY2259" fmla="*/ 551852 h 1216889"/>
                  <a:gd name="connsiteX2260" fmla="*/ 364784 w 1280927"/>
                  <a:gd name="connsiteY2260" fmla="*/ 552014 h 1216889"/>
                  <a:gd name="connsiteX2261" fmla="*/ 364780 w 1280927"/>
                  <a:gd name="connsiteY2261" fmla="*/ 552192 h 1216889"/>
                  <a:gd name="connsiteX2262" fmla="*/ 364837 w 1280927"/>
                  <a:gd name="connsiteY2262" fmla="*/ 552578 h 1216889"/>
                  <a:gd name="connsiteX2263" fmla="*/ 364985 w 1280927"/>
                  <a:gd name="connsiteY2263" fmla="*/ 553034 h 1216889"/>
                  <a:gd name="connsiteX2264" fmla="*/ 365150 w 1280927"/>
                  <a:gd name="connsiteY2264" fmla="*/ 553499 h 1216889"/>
                  <a:gd name="connsiteX2265" fmla="*/ 365269 w 1280927"/>
                  <a:gd name="connsiteY2265" fmla="*/ 553773 h 1216889"/>
                  <a:gd name="connsiteX2266" fmla="*/ 365413 w 1280927"/>
                  <a:gd name="connsiteY2266" fmla="*/ 554067 h 1216889"/>
                  <a:gd name="connsiteX2267" fmla="*/ 365557 w 1280927"/>
                  <a:gd name="connsiteY2267" fmla="*/ 554283 h 1216889"/>
                  <a:gd name="connsiteX2268" fmla="*/ 365638 w 1280927"/>
                  <a:gd name="connsiteY2268" fmla="*/ 554482 h 1216889"/>
                  <a:gd name="connsiteX2269" fmla="*/ 365815 w 1280927"/>
                  <a:gd name="connsiteY2269" fmla="*/ 554843 h 1216889"/>
                  <a:gd name="connsiteX2270" fmla="*/ 366041 w 1280927"/>
                  <a:gd name="connsiteY2270" fmla="*/ 555245 h 1216889"/>
                  <a:gd name="connsiteX2271" fmla="*/ 366148 w 1280927"/>
                  <a:gd name="connsiteY2271" fmla="*/ 555652 h 1216889"/>
                  <a:gd name="connsiteX2272" fmla="*/ 366324 w 1280927"/>
                  <a:gd name="connsiteY2272" fmla="*/ 556465 h 1216889"/>
                  <a:gd name="connsiteX2273" fmla="*/ 366444 w 1280927"/>
                  <a:gd name="connsiteY2273" fmla="*/ 557062 h 1216889"/>
                  <a:gd name="connsiteX2274" fmla="*/ 366575 w 1280927"/>
                  <a:gd name="connsiteY2274" fmla="*/ 557087 h 1216889"/>
                  <a:gd name="connsiteX2275" fmla="*/ 367085 w 1280927"/>
                  <a:gd name="connsiteY2275" fmla="*/ 557361 h 1216889"/>
                  <a:gd name="connsiteX2276" fmla="*/ 367734 w 1280927"/>
                  <a:gd name="connsiteY2276" fmla="*/ 557875 h 1216889"/>
                  <a:gd name="connsiteX2277" fmla="*/ 367992 w 1280927"/>
                  <a:gd name="connsiteY2277" fmla="*/ 558199 h 1216889"/>
                  <a:gd name="connsiteX2278" fmla="*/ 368765 w 1280927"/>
                  <a:gd name="connsiteY2278" fmla="*/ 559215 h 1216889"/>
                  <a:gd name="connsiteX2279" fmla="*/ 369184 w 1280927"/>
                  <a:gd name="connsiteY2279" fmla="*/ 559734 h 1216889"/>
                  <a:gd name="connsiteX2280" fmla="*/ 369685 w 1280927"/>
                  <a:gd name="connsiteY2280" fmla="*/ 560431 h 1216889"/>
                  <a:gd name="connsiteX2281" fmla="*/ 369931 w 1280927"/>
                  <a:gd name="connsiteY2281" fmla="*/ 560821 h 1216889"/>
                  <a:gd name="connsiteX2282" fmla="*/ 370096 w 1280927"/>
                  <a:gd name="connsiteY2282" fmla="*/ 561115 h 1216889"/>
                  <a:gd name="connsiteX2283" fmla="*/ 370367 w 1280927"/>
                  <a:gd name="connsiteY2283" fmla="*/ 561609 h 1216889"/>
                  <a:gd name="connsiteX2284" fmla="*/ 370490 w 1280927"/>
                  <a:gd name="connsiteY2284" fmla="*/ 561912 h 1216889"/>
                  <a:gd name="connsiteX2285" fmla="*/ 370773 w 1280927"/>
                  <a:gd name="connsiteY2285" fmla="*/ 562422 h 1216889"/>
                  <a:gd name="connsiteX2286" fmla="*/ 371127 w 1280927"/>
                  <a:gd name="connsiteY2286" fmla="*/ 563011 h 1216889"/>
                  <a:gd name="connsiteX2287" fmla="*/ 371496 w 1280927"/>
                  <a:gd name="connsiteY2287" fmla="*/ 563617 h 1216889"/>
                  <a:gd name="connsiteX2288" fmla="*/ 371846 w 1280927"/>
                  <a:gd name="connsiteY2288" fmla="*/ 564094 h 1216889"/>
                  <a:gd name="connsiteX2289" fmla="*/ 372113 w 1280927"/>
                  <a:gd name="connsiteY2289" fmla="*/ 564359 h 1216889"/>
                  <a:gd name="connsiteX2290" fmla="*/ 373349 w 1280927"/>
                  <a:gd name="connsiteY2290" fmla="*/ 564753 h 1216889"/>
                  <a:gd name="connsiteX2291" fmla="*/ 373674 w 1280927"/>
                  <a:gd name="connsiteY2291" fmla="*/ 564749 h 1216889"/>
                  <a:gd name="connsiteX2292" fmla="*/ 374278 w 1280927"/>
                  <a:gd name="connsiteY2292" fmla="*/ 564749 h 1216889"/>
                  <a:gd name="connsiteX2293" fmla="*/ 374639 w 1280927"/>
                  <a:gd name="connsiteY2293" fmla="*/ 564745 h 1216889"/>
                  <a:gd name="connsiteX2294" fmla="*/ 375354 w 1280927"/>
                  <a:gd name="connsiteY2294" fmla="*/ 564687 h 1216889"/>
                  <a:gd name="connsiteX2295" fmla="*/ 375797 w 1280927"/>
                  <a:gd name="connsiteY2295" fmla="*/ 564633 h 1216889"/>
                  <a:gd name="connsiteX2296" fmla="*/ 376512 w 1280927"/>
                  <a:gd name="connsiteY2296" fmla="*/ 564517 h 1216889"/>
                  <a:gd name="connsiteX2297" fmla="*/ 376640 w 1280927"/>
                  <a:gd name="connsiteY2297" fmla="*/ 564480 h 1216889"/>
                  <a:gd name="connsiteX2298" fmla="*/ 377141 w 1280927"/>
                  <a:gd name="connsiteY2298" fmla="*/ 564355 h 1216889"/>
                  <a:gd name="connsiteX2299" fmla="*/ 377732 w 1280927"/>
                  <a:gd name="connsiteY2299" fmla="*/ 564148 h 1216889"/>
                  <a:gd name="connsiteX2300" fmla="*/ 378332 w 1280927"/>
                  <a:gd name="connsiteY2300" fmla="*/ 563928 h 1216889"/>
                  <a:gd name="connsiteX2301" fmla="*/ 379248 w 1280927"/>
                  <a:gd name="connsiteY2301" fmla="*/ 563497 h 1216889"/>
                  <a:gd name="connsiteX2302" fmla="*/ 379593 w 1280927"/>
                  <a:gd name="connsiteY2302" fmla="*/ 563293 h 1216889"/>
                  <a:gd name="connsiteX2303" fmla="*/ 381750 w 1280927"/>
                  <a:gd name="connsiteY2303" fmla="*/ 561937 h 1216889"/>
                  <a:gd name="connsiteX2304" fmla="*/ 382490 w 1280927"/>
                  <a:gd name="connsiteY2304" fmla="*/ 561476 h 1216889"/>
                  <a:gd name="connsiteX2305" fmla="*/ 384330 w 1280927"/>
                  <a:gd name="connsiteY2305" fmla="*/ 560149 h 1216889"/>
                  <a:gd name="connsiteX2306" fmla="*/ 384691 w 1280927"/>
                  <a:gd name="connsiteY2306" fmla="*/ 559821 h 1216889"/>
                  <a:gd name="connsiteX2307" fmla="*/ 385418 w 1280927"/>
                  <a:gd name="connsiteY2307" fmla="*/ 559224 h 1216889"/>
                  <a:gd name="connsiteX2308" fmla="*/ 385550 w 1280927"/>
                  <a:gd name="connsiteY2308" fmla="*/ 559087 h 1216889"/>
                  <a:gd name="connsiteX2309" fmla="*/ 386071 w 1280927"/>
                  <a:gd name="connsiteY2309" fmla="*/ 558552 h 1216889"/>
                  <a:gd name="connsiteX2310" fmla="*/ 386334 w 1280927"/>
                  <a:gd name="connsiteY2310" fmla="*/ 558257 h 1216889"/>
                  <a:gd name="connsiteX2311" fmla="*/ 386955 w 1280927"/>
                  <a:gd name="connsiteY2311" fmla="*/ 557568 h 1216889"/>
                  <a:gd name="connsiteX2312" fmla="*/ 387357 w 1280927"/>
                  <a:gd name="connsiteY2312" fmla="*/ 557079 h 1216889"/>
                  <a:gd name="connsiteX2313" fmla="*/ 387752 w 1280927"/>
                  <a:gd name="connsiteY2313" fmla="*/ 556548 h 1216889"/>
                  <a:gd name="connsiteX2314" fmla="*/ 388208 w 1280927"/>
                  <a:gd name="connsiteY2314" fmla="*/ 555888 h 1216889"/>
                  <a:gd name="connsiteX2315" fmla="*/ 389034 w 1280927"/>
                  <a:gd name="connsiteY2315" fmla="*/ 554627 h 1216889"/>
                  <a:gd name="connsiteX2316" fmla="*/ 389978 w 1280927"/>
                  <a:gd name="connsiteY2316" fmla="*/ 553283 h 1216889"/>
                  <a:gd name="connsiteX2317" fmla="*/ 390299 w 1280927"/>
                  <a:gd name="connsiteY2317" fmla="*/ 552852 h 1216889"/>
                  <a:gd name="connsiteX2318" fmla="*/ 391326 w 1280927"/>
                  <a:gd name="connsiteY2318" fmla="*/ 551458 h 1216889"/>
                  <a:gd name="connsiteX2319" fmla="*/ 391498 w 1280927"/>
                  <a:gd name="connsiteY2319" fmla="*/ 551167 h 1216889"/>
                  <a:gd name="connsiteX2320" fmla="*/ 392209 w 1280927"/>
                  <a:gd name="connsiteY2320" fmla="*/ 550221 h 1216889"/>
                  <a:gd name="connsiteX2321" fmla="*/ 392932 w 1280927"/>
                  <a:gd name="connsiteY2321" fmla="*/ 549300 h 1216889"/>
                  <a:gd name="connsiteX2322" fmla="*/ 393137 w 1280927"/>
                  <a:gd name="connsiteY2322" fmla="*/ 549043 h 1216889"/>
                  <a:gd name="connsiteX2323" fmla="*/ 393716 w 1280927"/>
                  <a:gd name="connsiteY2323" fmla="*/ 548322 h 1216889"/>
                  <a:gd name="connsiteX2324" fmla="*/ 394308 w 1280927"/>
                  <a:gd name="connsiteY2324" fmla="*/ 547566 h 1216889"/>
                  <a:gd name="connsiteX2325" fmla="*/ 395047 w 1280927"/>
                  <a:gd name="connsiteY2325" fmla="*/ 546687 h 1216889"/>
                  <a:gd name="connsiteX2326" fmla="*/ 395623 w 1280927"/>
                  <a:gd name="connsiteY2326" fmla="*/ 546032 h 1216889"/>
                  <a:gd name="connsiteX2327" fmla="*/ 396341 w 1280927"/>
                  <a:gd name="connsiteY2327" fmla="*/ 545260 h 1216889"/>
                  <a:gd name="connsiteX2328" fmla="*/ 396777 w 1280927"/>
                  <a:gd name="connsiteY2328" fmla="*/ 544808 h 1216889"/>
                  <a:gd name="connsiteX2329" fmla="*/ 397397 w 1280927"/>
                  <a:gd name="connsiteY2329" fmla="*/ 544214 h 1216889"/>
                  <a:gd name="connsiteX2330" fmla="*/ 398091 w 1280927"/>
                  <a:gd name="connsiteY2330" fmla="*/ 543513 h 1216889"/>
                  <a:gd name="connsiteX2331" fmla="*/ 398654 w 1280927"/>
                  <a:gd name="connsiteY2331" fmla="*/ 542987 h 1216889"/>
                  <a:gd name="connsiteX2332" fmla="*/ 399484 w 1280927"/>
                  <a:gd name="connsiteY2332" fmla="*/ 542153 h 1216889"/>
                  <a:gd name="connsiteX2333" fmla="*/ 399599 w 1280927"/>
                  <a:gd name="connsiteY2333" fmla="*/ 542016 h 1216889"/>
                  <a:gd name="connsiteX2334" fmla="*/ 400153 w 1280927"/>
                  <a:gd name="connsiteY2334" fmla="*/ 541526 h 1216889"/>
                  <a:gd name="connsiteX2335" fmla="*/ 400355 w 1280927"/>
                  <a:gd name="connsiteY2335" fmla="*/ 541393 h 1216889"/>
                  <a:gd name="connsiteX2336" fmla="*/ 400462 w 1280927"/>
                  <a:gd name="connsiteY2336" fmla="*/ 541323 h 1216889"/>
                  <a:gd name="connsiteX2337" fmla="*/ 400754 w 1280927"/>
                  <a:gd name="connsiteY2337" fmla="*/ 541115 h 1216889"/>
                  <a:gd name="connsiteX2338" fmla="*/ 401131 w 1280927"/>
                  <a:gd name="connsiteY2338" fmla="*/ 540979 h 1216889"/>
                  <a:gd name="connsiteX2339" fmla="*/ 401411 w 1280927"/>
                  <a:gd name="connsiteY2339" fmla="*/ 540817 h 1216889"/>
                  <a:gd name="connsiteX2340" fmla="*/ 401711 w 1280927"/>
                  <a:gd name="connsiteY2340" fmla="*/ 540738 h 1216889"/>
                  <a:gd name="connsiteX2341" fmla="*/ 402413 w 1280927"/>
                  <a:gd name="connsiteY2341" fmla="*/ 540468 h 1216889"/>
                  <a:gd name="connsiteX2342" fmla="*/ 402660 w 1280927"/>
                  <a:gd name="connsiteY2342" fmla="*/ 540394 h 1216889"/>
                  <a:gd name="connsiteX2343" fmla="*/ 403038 w 1280927"/>
                  <a:gd name="connsiteY2343" fmla="*/ 540315 h 1216889"/>
                  <a:gd name="connsiteX2344" fmla="*/ 403407 w 1280927"/>
                  <a:gd name="connsiteY2344" fmla="*/ 540236 h 1216889"/>
                  <a:gd name="connsiteX2345" fmla="*/ 403531 w 1280927"/>
                  <a:gd name="connsiteY2345" fmla="*/ 540211 h 1216889"/>
                  <a:gd name="connsiteX2346" fmla="*/ 403970 w 1280927"/>
                  <a:gd name="connsiteY2346" fmla="*/ 540149 h 1216889"/>
                  <a:gd name="connsiteX2347" fmla="*/ 404184 w 1280927"/>
                  <a:gd name="connsiteY2347" fmla="*/ 540128 h 1216889"/>
                  <a:gd name="connsiteX2348" fmla="*/ 404488 w 1280927"/>
                  <a:gd name="connsiteY2348" fmla="*/ 540128 h 1216889"/>
                  <a:gd name="connsiteX2349" fmla="*/ 404862 w 1280927"/>
                  <a:gd name="connsiteY2349" fmla="*/ 540079 h 1216889"/>
                  <a:gd name="connsiteX2350" fmla="*/ 405412 w 1280927"/>
                  <a:gd name="connsiteY2350" fmla="*/ 540137 h 1216889"/>
                  <a:gd name="connsiteX2351" fmla="*/ 405609 w 1280927"/>
                  <a:gd name="connsiteY2351" fmla="*/ 540137 h 1216889"/>
                  <a:gd name="connsiteX2352" fmla="*/ 405901 w 1280927"/>
                  <a:gd name="connsiteY2352" fmla="*/ 540120 h 1216889"/>
                  <a:gd name="connsiteX2353" fmla="*/ 406266 w 1280927"/>
                  <a:gd name="connsiteY2353" fmla="*/ 540199 h 1216889"/>
                  <a:gd name="connsiteX2354" fmla="*/ 406550 w 1280927"/>
                  <a:gd name="connsiteY2354" fmla="*/ 540244 h 1216889"/>
                  <a:gd name="connsiteX2355" fmla="*/ 406953 w 1280927"/>
                  <a:gd name="connsiteY2355" fmla="*/ 540277 h 1216889"/>
                  <a:gd name="connsiteX2356" fmla="*/ 407211 w 1280927"/>
                  <a:gd name="connsiteY2356" fmla="*/ 540336 h 1216889"/>
                  <a:gd name="connsiteX2357" fmla="*/ 407618 w 1280927"/>
                  <a:gd name="connsiteY2357" fmla="*/ 540394 h 1216889"/>
                  <a:gd name="connsiteX2358" fmla="*/ 408255 w 1280927"/>
                  <a:gd name="connsiteY2358" fmla="*/ 540502 h 1216889"/>
                  <a:gd name="connsiteX2359" fmla="*/ 408661 w 1280927"/>
                  <a:gd name="connsiteY2359" fmla="*/ 540605 h 1216889"/>
                  <a:gd name="connsiteX2360" fmla="*/ 409643 w 1280927"/>
                  <a:gd name="connsiteY2360" fmla="*/ 540842 h 1216889"/>
                  <a:gd name="connsiteX2361" fmla="*/ 410091 w 1280927"/>
                  <a:gd name="connsiteY2361" fmla="*/ 540937 h 1216889"/>
                  <a:gd name="connsiteX2362" fmla="*/ 411208 w 1280927"/>
                  <a:gd name="connsiteY2362" fmla="*/ 541335 h 1216889"/>
                  <a:gd name="connsiteX2363" fmla="*/ 411771 w 1280927"/>
                  <a:gd name="connsiteY2363" fmla="*/ 541510 h 1216889"/>
                  <a:gd name="connsiteX2364" fmla="*/ 412256 w 1280927"/>
                  <a:gd name="connsiteY2364" fmla="*/ 541701 h 1216889"/>
                  <a:gd name="connsiteX2365" fmla="*/ 413225 w 1280927"/>
                  <a:gd name="connsiteY2365" fmla="*/ 542041 h 1216889"/>
                  <a:gd name="connsiteX2366" fmla="*/ 413369 w 1280927"/>
                  <a:gd name="connsiteY2366" fmla="*/ 542091 h 1216889"/>
                  <a:gd name="connsiteX2367" fmla="*/ 413554 w 1280927"/>
                  <a:gd name="connsiteY2367" fmla="*/ 542173 h 1216889"/>
                  <a:gd name="connsiteX2368" fmla="*/ 413845 w 1280927"/>
                  <a:gd name="connsiteY2368" fmla="*/ 542269 h 1216889"/>
                  <a:gd name="connsiteX2369" fmla="*/ 414215 w 1280927"/>
                  <a:gd name="connsiteY2369" fmla="*/ 542385 h 1216889"/>
                  <a:gd name="connsiteX2370" fmla="*/ 414782 w 1280927"/>
                  <a:gd name="connsiteY2370" fmla="*/ 542559 h 1216889"/>
                  <a:gd name="connsiteX2371" fmla="*/ 415620 w 1280927"/>
                  <a:gd name="connsiteY2371" fmla="*/ 542866 h 1216889"/>
                  <a:gd name="connsiteX2372" fmla="*/ 416503 w 1280927"/>
                  <a:gd name="connsiteY2372" fmla="*/ 543219 h 1216889"/>
                  <a:gd name="connsiteX2373" fmla="*/ 417695 w 1280927"/>
                  <a:gd name="connsiteY2373" fmla="*/ 543820 h 1216889"/>
                  <a:gd name="connsiteX2374" fmla="*/ 417797 w 1280927"/>
                  <a:gd name="connsiteY2374" fmla="*/ 543887 h 1216889"/>
                  <a:gd name="connsiteX2375" fmla="*/ 418102 w 1280927"/>
                  <a:gd name="connsiteY2375" fmla="*/ 544057 h 1216889"/>
                  <a:gd name="connsiteX2376" fmla="*/ 418627 w 1280927"/>
                  <a:gd name="connsiteY2376" fmla="*/ 544322 h 1216889"/>
                  <a:gd name="connsiteX2377" fmla="*/ 419325 w 1280927"/>
                  <a:gd name="connsiteY2377" fmla="*/ 544770 h 1216889"/>
                  <a:gd name="connsiteX2378" fmla="*/ 419732 w 1280927"/>
                  <a:gd name="connsiteY2378" fmla="*/ 545065 h 1216889"/>
                  <a:gd name="connsiteX2379" fmla="*/ 420094 w 1280927"/>
                  <a:gd name="connsiteY2379" fmla="*/ 545359 h 1216889"/>
                  <a:gd name="connsiteX2380" fmla="*/ 420476 w 1280927"/>
                  <a:gd name="connsiteY2380" fmla="*/ 545679 h 1216889"/>
                  <a:gd name="connsiteX2381" fmla="*/ 420792 w 1280927"/>
                  <a:gd name="connsiteY2381" fmla="*/ 545965 h 1216889"/>
                  <a:gd name="connsiteX2382" fmla="*/ 421096 w 1280927"/>
                  <a:gd name="connsiteY2382" fmla="*/ 546260 h 1216889"/>
                  <a:gd name="connsiteX2383" fmla="*/ 421626 w 1280927"/>
                  <a:gd name="connsiteY2383" fmla="*/ 546737 h 1216889"/>
                  <a:gd name="connsiteX2384" fmla="*/ 421975 w 1280927"/>
                  <a:gd name="connsiteY2384" fmla="*/ 547081 h 1216889"/>
                  <a:gd name="connsiteX2385" fmla="*/ 422674 w 1280927"/>
                  <a:gd name="connsiteY2385" fmla="*/ 547927 h 1216889"/>
                  <a:gd name="connsiteX2386" fmla="*/ 422805 w 1280927"/>
                  <a:gd name="connsiteY2386" fmla="*/ 548081 h 1216889"/>
                  <a:gd name="connsiteX2387" fmla="*/ 423015 w 1280927"/>
                  <a:gd name="connsiteY2387" fmla="*/ 548342 h 1216889"/>
                  <a:gd name="connsiteX2388" fmla="*/ 423203 w 1280927"/>
                  <a:gd name="connsiteY2388" fmla="*/ 548633 h 1216889"/>
                  <a:gd name="connsiteX2389" fmla="*/ 423450 w 1280927"/>
                  <a:gd name="connsiteY2389" fmla="*/ 549010 h 1216889"/>
                  <a:gd name="connsiteX2390" fmla="*/ 423807 w 1280927"/>
                  <a:gd name="connsiteY2390" fmla="*/ 549570 h 1216889"/>
                  <a:gd name="connsiteX2391" fmla="*/ 423902 w 1280927"/>
                  <a:gd name="connsiteY2391" fmla="*/ 549790 h 1216889"/>
                  <a:gd name="connsiteX2392" fmla="*/ 424460 w 1280927"/>
                  <a:gd name="connsiteY2392" fmla="*/ 550707 h 1216889"/>
                  <a:gd name="connsiteX2393" fmla="*/ 424621 w 1280927"/>
                  <a:gd name="connsiteY2393" fmla="*/ 551014 h 1216889"/>
                  <a:gd name="connsiteX2394" fmla="*/ 424863 w 1280927"/>
                  <a:gd name="connsiteY2394" fmla="*/ 551375 h 1216889"/>
                  <a:gd name="connsiteX2395" fmla="*/ 425122 w 1280927"/>
                  <a:gd name="connsiteY2395" fmla="*/ 551773 h 1216889"/>
                  <a:gd name="connsiteX2396" fmla="*/ 425689 w 1280927"/>
                  <a:gd name="connsiteY2396" fmla="*/ 552731 h 1216889"/>
                  <a:gd name="connsiteX2397" fmla="*/ 425775 w 1280927"/>
                  <a:gd name="connsiteY2397" fmla="*/ 552901 h 1216889"/>
                  <a:gd name="connsiteX2398" fmla="*/ 425943 w 1280927"/>
                  <a:gd name="connsiteY2398" fmla="*/ 553130 h 1216889"/>
                  <a:gd name="connsiteX2399" fmla="*/ 426133 w 1280927"/>
                  <a:gd name="connsiteY2399" fmla="*/ 553445 h 1216889"/>
                  <a:gd name="connsiteX2400" fmla="*/ 426523 w 1280927"/>
                  <a:gd name="connsiteY2400" fmla="*/ 553963 h 1216889"/>
                  <a:gd name="connsiteX2401" fmla="*/ 427233 w 1280927"/>
                  <a:gd name="connsiteY2401" fmla="*/ 554963 h 1216889"/>
                  <a:gd name="connsiteX2402" fmla="*/ 427356 w 1280927"/>
                  <a:gd name="connsiteY2402" fmla="*/ 555154 h 1216889"/>
                  <a:gd name="connsiteX2403" fmla="*/ 427722 w 1280927"/>
                  <a:gd name="connsiteY2403" fmla="*/ 555585 h 1216889"/>
                  <a:gd name="connsiteX2404" fmla="*/ 427874 w 1280927"/>
                  <a:gd name="connsiteY2404" fmla="*/ 555809 h 1216889"/>
                  <a:gd name="connsiteX2405" fmla="*/ 428034 w 1280927"/>
                  <a:gd name="connsiteY2405" fmla="*/ 556005 h 1216889"/>
                  <a:gd name="connsiteX2406" fmla="*/ 428367 w 1280927"/>
                  <a:gd name="connsiteY2406" fmla="*/ 556432 h 1216889"/>
                  <a:gd name="connsiteX2407" fmla="*/ 428708 w 1280927"/>
                  <a:gd name="connsiteY2407" fmla="*/ 556909 h 1216889"/>
                  <a:gd name="connsiteX2408" fmla="*/ 429057 w 1280927"/>
                  <a:gd name="connsiteY2408" fmla="*/ 557377 h 1216889"/>
                  <a:gd name="connsiteX2409" fmla="*/ 429419 w 1280927"/>
                  <a:gd name="connsiteY2409" fmla="*/ 557917 h 1216889"/>
                  <a:gd name="connsiteX2410" fmla="*/ 429657 w 1280927"/>
                  <a:gd name="connsiteY2410" fmla="*/ 558270 h 1216889"/>
                  <a:gd name="connsiteX2411" fmla="*/ 429965 w 1280927"/>
                  <a:gd name="connsiteY2411" fmla="*/ 558717 h 1216889"/>
                  <a:gd name="connsiteX2412" fmla="*/ 430363 w 1280927"/>
                  <a:gd name="connsiteY2412" fmla="*/ 559315 h 1216889"/>
                  <a:gd name="connsiteX2413" fmla="*/ 430745 w 1280927"/>
                  <a:gd name="connsiteY2413" fmla="*/ 559771 h 1216889"/>
                  <a:gd name="connsiteX2414" fmla="*/ 431103 w 1280927"/>
                  <a:gd name="connsiteY2414" fmla="*/ 560041 h 1216889"/>
                  <a:gd name="connsiteX2415" fmla="*/ 431255 w 1280927"/>
                  <a:gd name="connsiteY2415" fmla="*/ 560145 h 1216889"/>
                  <a:gd name="connsiteX2416" fmla="*/ 431744 w 1280927"/>
                  <a:gd name="connsiteY2416" fmla="*/ 560526 h 1216889"/>
                  <a:gd name="connsiteX2417" fmla="*/ 432512 w 1280927"/>
                  <a:gd name="connsiteY2417" fmla="*/ 561007 h 1216889"/>
                  <a:gd name="connsiteX2418" fmla="*/ 432993 w 1280927"/>
                  <a:gd name="connsiteY2418" fmla="*/ 561323 h 1216889"/>
                  <a:gd name="connsiteX2419" fmla="*/ 433321 w 1280927"/>
                  <a:gd name="connsiteY2419" fmla="*/ 561489 h 1216889"/>
                  <a:gd name="connsiteX2420" fmla="*/ 434808 w 1280927"/>
                  <a:gd name="connsiteY2420" fmla="*/ 562269 h 1216889"/>
                  <a:gd name="connsiteX2421" fmla="*/ 435918 w 1280927"/>
                  <a:gd name="connsiteY2421" fmla="*/ 562733 h 1216889"/>
                  <a:gd name="connsiteX2422" fmla="*/ 436123 w 1280927"/>
                  <a:gd name="connsiteY2422" fmla="*/ 562808 h 1216889"/>
                  <a:gd name="connsiteX2423" fmla="*/ 436472 w 1280927"/>
                  <a:gd name="connsiteY2423" fmla="*/ 562887 h 1216889"/>
                  <a:gd name="connsiteX2424" fmla="*/ 436682 w 1280927"/>
                  <a:gd name="connsiteY2424" fmla="*/ 562924 h 1216889"/>
                  <a:gd name="connsiteX2425" fmla="*/ 437220 w 1280927"/>
                  <a:gd name="connsiteY2425" fmla="*/ 562986 h 1216889"/>
                  <a:gd name="connsiteX2426" fmla="*/ 437737 w 1280927"/>
                  <a:gd name="connsiteY2426" fmla="*/ 563032 h 1216889"/>
                  <a:gd name="connsiteX2427" fmla="*/ 438050 w 1280927"/>
                  <a:gd name="connsiteY2427" fmla="*/ 563098 h 1216889"/>
                  <a:gd name="connsiteX2428" fmla="*/ 438563 w 1280927"/>
                  <a:gd name="connsiteY2428" fmla="*/ 563190 h 1216889"/>
                  <a:gd name="connsiteX2429" fmla="*/ 438707 w 1280927"/>
                  <a:gd name="connsiteY2429" fmla="*/ 563227 h 1216889"/>
                  <a:gd name="connsiteX2430" fmla="*/ 439282 w 1280927"/>
                  <a:gd name="connsiteY2430" fmla="*/ 563497 h 1216889"/>
                  <a:gd name="connsiteX2431" fmla="*/ 440379 w 1280927"/>
                  <a:gd name="connsiteY2431" fmla="*/ 564426 h 1216889"/>
                  <a:gd name="connsiteX2432" fmla="*/ 440621 w 1280927"/>
                  <a:gd name="connsiteY2432" fmla="*/ 564700 h 1216889"/>
                  <a:gd name="connsiteX2433" fmla="*/ 440843 w 1280927"/>
                  <a:gd name="connsiteY2433" fmla="*/ 565019 h 1216889"/>
                  <a:gd name="connsiteX2434" fmla="*/ 441143 w 1280927"/>
                  <a:gd name="connsiteY2434" fmla="*/ 565463 h 1216889"/>
                  <a:gd name="connsiteX2435" fmla="*/ 441163 w 1280927"/>
                  <a:gd name="connsiteY2435" fmla="*/ 565500 h 1216889"/>
                  <a:gd name="connsiteX2436" fmla="*/ 442494 w 1280927"/>
                  <a:gd name="connsiteY2436" fmla="*/ 570702 h 1216889"/>
                  <a:gd name="connsiteX2437" fmla="*/ 444668 w 1280927"/>
                  <a:gd name="connsiteY2437" fmla="*/ 575054 h 1216889"/>
                  <a:gd name="connsiteX2438" fmla="*/ 443932 w 1280927"/>
                  <a:gd name="connsiteY2438" fmla="*/ 577398 h 1216889"/>
                  <a:gd name="connsiteX2439" fmla="*/ 440843 w 1280927"/>
                  <a:gd name="connsiteY2439" fmla="*/ 579999 h 1216889"/>
                  <a:gd name="connsiteX2440" fmla="*/ 439027 w 1280927"/>
                  <a:gd name="connsiteY2440" fmla="*/ 586923 h 1216889"/>
                  <a:gd name="connsiteX2441" fmla="*/ 440420 w 1280927"/>
                  <a:gd name="connsiteY2441" fmla="*/ 591183 h 1216889"/>
                  <a:gd name="connsiteX2442" fmla="*/ 441126 w 1280927"/>
                  <a:gd name="connsiteY2442" fmla="*/ 595518 h 1216889"/>
                  <a:gd name="connsiteX2443" fmla="*/ 441053 w 1280927"/>
                  <a:gd name="connsiteY2443" fmla="*/ 600750 h 1216889"/>
                  <a:gd name="connsiteX2444" fmla="*/ 445387 w 1280927"/>
                  <a:gd name="connsiteY2444" fmla="*/ 595884 h 1216889"/>
                  <a:gd name="connsiteX2445" fmla="*/ 446746 w 1280927"/>
                  <a:gd name="connsiteY2445" fmla="*/ 592104 h 1216889"/>
                  <a:gd name="connsiteX2446" fmla="*/ 449088 w 1280927"/>
                  <a:gd name="connsiteY2446" fmla="*/ 593768 h 1216889"/>
                  <a:gd name="connsiteX2447" fmla="*/ 450534 w 1280927"/>
                  <a:gd name="connsiteY2447" fmla="*/ 597248 h 1216889"/>
                  <a:gd name="connsiteX2448" fmla="*/ 449708 w 1280927"/>
                  <a:gd name="connsiteY2448" fmla="*/ 602741 h 1216889"/>
                  <a:gd name="connsiteX2449" fmla="*/ 450271 w 1280927"/>
                  <a:gd name="connsiteY2449" fmla="*/ 604313 h 1216889"/>
                  <a:gd name="connsiteX2450" fmla="*/ 455796 w 1280927"/>
                  <a:gd name="connsiteY2450" fmla="*/ 606047 h 1216889"/>
                  <a:gd name="connsiteX2451" fmla="*/ 462952 w 1280927"/>
                  <a:gd name="connsiteY2451" fmla="*/ 605048 h 1216889"/>
                  <a:gd name="connsiteX2452" fmla="*/ 464271 w 1280927"/>
                  <a:gd name="connsiteY2452" fmla="*/ 607408 h 1216889"/>
                  <a:gd name="connsiteX2453" fmla="*/ 463215 w 1280927"/>
                  <a:gd name="connsiteY2453" fmla="*/ 611797 h 1216889"/>
                  <a:gd name="connsiteX2454" fmla="*/ 464382 w 1280927"/>
                  <a:gd name="connsiteY2454" fmla="*/ 613713 h 1216889"/>
                  <a:gd name="connsiteX2455" fmla="*/ 468379 w 1280927"/>
                  <a:gd name="connsiteY2455" fmla="*/ 614672 h 1216889"/>
                  <a:gd name="connsiteX2456" fmla="*/ 471768 w 1280927"/>
                  <a:gd name="connsiteY2456" fmla="*/ 613713 h 1216889"/>
                  <a:gd name="connsiteX2457" fmla="*/ 475235 w 1280927"/>
                  <a:gd name="connsiteY2457" fmla="*/ 609934 h 1216889"/>
                  <a:gd name="connsiteX2458" fmla="*/ 474956 w 1280927"/>
                  <a:gd name="connsiteY2458" fmla="*/ 606972 h 1216889"/>
                  <a:gd name="connsiteX2459" fmla="*/ 478102 w 1280927"/>
                  <a:gd name="connsiteY2459" fmla="*/ 607985 h 1216889"/>
                  <a:gd name="connsiteX2460" fmla="*/ 480444 w 1280927"/>
                  <a:gd name="connsiteY2460" fmla="*/ 612166 h 1216889"/>
                  <a:gd name="connsiteX2461" fmla="*/ 478904 w 1280927"/>
                  <a:gd name="connsiteY2461" fmla="*/ 619820 h 1216889"/>
                  <a:gd name="connsiteX2462" fmla="*/ 480272 w 1280927"/>
                  <a:gd name="connsiteY2462" fmla="*/ 626453 h 1216889"/>
                  <a:gd name="connsiteX2463" fmla="*/ 482695 w 1280927"/>
                  <a:gd name="connsiteY2463" fmla="*/ 627619 h 1216889"/>
                  <a:gd name="connsiteX2464" fmla="*/ 484351 w 1280927"/>
                  <a:gd name="connsiteY2464" fmla="*/ 633817 h 1216889"/>
                  <a:gd name="connsiteX2465" fmla="*/ 486803 w 1280927"/>
                  <a:gd name="connsiteY2465" fmla="*/ 635974 h 1216889"/>
                  <a:gd name="connsiteX2466" fmla="*/ 488672 w 1280927"/>
                  <a:gd name="connsiteY2466" fmla="*/ 643474 h 1216889"/>
                  <a:gd name="connsiteX2467" fmla="*/ 493486 w 1280927"/>
                  <a:gd name="connsiteY2467" fmla="*/ 650606 h 1216889"/>
                  <a:gd name="connsiteX2468" fmla="*/ 499061 w 1280927"/>
                  <a:gd name="connsiteY2468" fmla="*/ 650709 h 1216889"/>
                  <a:gd name="connsiteX2469" fmla="*/ 503638 w 1280927"/>
                  <a:gd name="connsiteY2469" fmla="*/ 651730 h 1216889"/>
                  <a:gd name="connsiteX2470" fmla="*/ 509721 w 1280927"/>
                  <a:gd name="connsiteY2470" fmla="*/ 651054 h 1216889"/>
                  <a:gd name="connsiteX2471" fmla="*/ 514302 w 1280927"/>
                  <a:gd name="connsiteY2471" fmla="*/ 651672 h 1216889"/>
                  <a:gd name="connsiteX2472" fmla="*/ 516709 w 1280927"/>
                  <a:gd name="connsiteY2472" fmla="*/ 649386 h 1216889"/>
                  <a:gd name="connsiteX2473" fmla="*/ 517067 w 1280927"/>
                  <a:gd name="connsiteY2473" fmla="*/ 646362 h 1216889"/>
                  <a:gd name="connsiteX2474" fmla="*/ 524292 w 1280927"/>
                  <a:gd name="connsiteY2474" fmla="*/ 646826 h 1216889"/>
                  <a:gd name="connsiteX2475" fmla="*/ 530610 w 1280927"/>
                  <a:gd name="connsiteY2475" fmla="*/ 650336 h 1216889"/>
                  <a:gd name="connsiteX2476" fmla="*/ 534521 w 1280927"/>
                  <a:gd name="connsiteY2476" fmla="*/ 650659 h 1216889"/>
                  <a:gd name="connsiteX2477" fmla="*/ 536871 w 1280927"/>
                  <a:gd name="connsiteY2477" fmla="*/ 653344 h 1216889"/>
                  <a:gd name="connsiteX2478" fmla="*/ 542211 w 1280927"/>
                  <a:gd name="connsiteY2478" fmla="*/ 652983 h 1216889"/>
                  <a:gd name="connsiteX2479" fmla="*/ 546484 w 1280927"/>
                  <a:gd name="connsiteY2479" fmla="*/ 650581 h 1216889"/>
                  <a:gd name="connsiteX2480" fmla="*/ 550419 w 1280927"/>
                  <a:gd name="connsiteY2480" fmla="*/ 651328 h 1216889"/>
                  <a:gd name="connsiteX2481" fmla="*/ 552986 w 1280927"/>
                  <a:gd name="connsiteY2481" fmla="*/ 656414 h 1216889"/>
                  <a:gd name="connsiteX2482" fmla="*/ 556967 w 1280927"/>
                  <a:gd name="connsiteY2482" fmla="*/ 658492 h 1216889"/>
                  <a:gd name="connsiteX2483" fmla="*/ 559486 w 1280927"/>
                  <a:gd name="connsiteY2483" fmla="*/ 657019 h 1216889"/>
                  <a:gd name="connsiteX2484" fmla="*/ 564045 w 1280927"/>
                  <a:gd name="connsiteY2484" fmla="*/ 657733 h 1216889"/>
                  <a:gd name="connsiteX2485" fmla="*/ 571419 w 1280927"/>
                  <a:gd name="connsiteY2485" fmla="*/ 653584 h 1216889"/>
                  <a:gd name="connsiteX2486" fmla="*/ 576985 w 1280927"/>
                  <a:gd name="connsiteY2486" fmla="*/ 653302 h 1216889"/>
                  <a:gd name="connsiteX2487" fmla="*/ 578448 w 1280927"/>
                  <a:gd name="connsiteY2487" fmla="*/ 651581 h 1216889"/>
                  <a:gd name="connsiteX2488" fmla="*/ 586274 w 1280927"/>
                  <a:gd name="connsiteY2488" fmla="*/ 646847 h 1216889"/>
                  <a:gd name="connsiteX2489" fmla="*/ 588537 w 1280927"/>
                  <a:gd name="connsiteY2489" fmla="*/ 647345 h 1216889"/>
                  <a:gd name="connsiteX2490" fmla="*/ 592025 w 1280927"/>
                  <a:gd name="connsiteY2490" fmla="*/ 644723 h 1216889"/>
                  <a:gd name="connsiteX2491" fmla="*/ 594218 w 1280927"/>
                  <a:gd name="connsiteY2491" fmla="*/ 646067 h 1216889"/>
                  <a:gd name="connsiteX2492" fmla="*/ 596835 w 1280927"/>
                  <a:gd name="connsiteY2492" fmla="*/ 645395 h 1216889"/>
                  <a:gd name="connsiteX2493" fmla="*/ 597423 w 1280927"/>
                  <a:gd name="connsiteY2493" fmla="*/ 641268 h 1216889"/>
                  <a:gd name="connsiteX2494" fmla="*/ 596667 w 1280927"/>
                  <a:gd name="connsiteY2494" fmla="*/ 639260 h 1216889"/>
                  <a:gd name="connsiteX2495" fmla="*/ 590702 w 1280927"/>
                  <a:gd name="connsiteY2495" fmla="*/ 636658 h 1216889"/>
                  <a:gd name="connsiteX2496" fmla="*/ 587543 w 1280927"/>
                  <a:gd name="connsiteY2496" fmla="*/ 633186 h 1216889"/>
                  <a:gd name="connsiteX2497" fmla="*/ 585785 w 1280927"/>
                  <a:gd name="connsiteY2497" fmla="*/ 633377 h 1216889"/>
                  <a:gd name="connsiteX2498" fmla="*/ 581931 w 1280927"/>
                  <a:gd name="connsiteY2498" fmla="*/ 631004 h 1216889"/>
                  <a:gd name="connsiteX2499" fmla="*/ 579861 w 1280927"/>
                  <a:gd name="connsiteY2499" fmla="*/ 631730 h 1216889"/>
                  <a:gd name="connsiteX2500" fmla="*/ 571070 w 1280927"/>
                  <a:gd name="connsiteY2500" fmla="*/ 631402 h 1216889"/>
                  <a:gd name="connsiteX2501" fmla="*/ 567036 w 1280927"/>
                  <a:gd name="connsiteY2501" fmla="*/ 628552 h 1216889"/>
                  <a:gd name="connsiteX2502" fmla="*/ 562887 w 1280927"/>
                  <a:gd name="connsiteY2502" fmla="*/ 627043 h 1216889"/>
                  <a:gd name="connsiteX2503" fmla="*/ 560804 w 1280927"/>
                  <a:gd name="connsiteY2503" fmla="*/ 623193 h 1216889"/>
                  <a:gd name="connsiteX2504" fmla="*/ 563133 w 1280927"/>
                  <a:gd name="connsiteY2504" fmla="*/ 620235 h 1216889"/>
                  <a:gd name="connsiteX2505" fmla="*/ 561708 w 1280927"/>
                  <a:gd name="connsiteY2505" fmla="*/ 608063 h 1216889"/>
                  <a:gd name="connsiteX2506" fmla="*/ 565196 w 1280927"/>
                  <a:gd name="connsiteY2506" fmla="*/ 605147 h 1216889"/>
                  <a:gd name="connsiteX2507" fmla="*/ 565191 w 1280927"/>
                  <a:gd name="connsiteY2507" fmla="*/ 600343 h 1216889"/>
                  <a:gd name="connsiteX2508" fmla="*/ 560200 w 1280927"/>
                  <a:gd name="connsiteY2508" fmla="*/ 597916 h 1216889"/>
                  <a:gd name="connsiteX2509" fmla="*/ 560574 w 1280927"/>
                  <a:gd name="connsiteY2509" fmla="*/ 595174 h 1216889"/>
                  <a:gd name="connsiteX2510" fmla="*/ 558549 w 1280927"/>
                  <a:gd name="connsiteY2510" fmla="*/ 592511 h 1216889"/>
                  <a:gd name="connsiteX2511" fmla="*/ 561129 w 1280927"/>
                  <a:gd name="connsiteY2511" fmla="*/ 588794 h 1216889"/>
                  <a:gd name="connsiteX2512" fmla="*/ 562653 w 1280927"/>
                  <a:gd name="connsiteY2512" fmla="*/ 585006 h 1216889"/>
                  <a:gd name="connsiteX2513" fmla="*/ 562768 w 1280927"/>
                  <a:gd name="connsiteY2513" fmla="*/ 580430 h 1216889"/>
                  <a:gd name="connsiteX2514" fmla="*/ 561383 w 1280927"/>
                  <a:gd name="connsiteY2514" fmla="*/ 577174 h 1216889"/>
                  <a:gd name="connsiteX2515" fmla="*/ 558027 w 1280927"/>
                  <a:gd name="connsiteY2515" fmla="*/ 573785 h 1216889"/>
                  <a:gd name="connsiteX2516" fmla="*/ 554433 w 1280927"/>
                  <a:gd name="connsiteY2516" fmla="*/ 572416 h 1216889"/>
                  <a:gd name="connsiteX2517" fmla="*/ 554018 w 1280927"/>
                  <a:gd name="connsiteY2517" fmla="*/ 567956 h 1216889"/>
                  <a:gd name="connsiteX2518" fmla="*/ 555509 w 1280927"/>
                  <a:gd name="connsiteY2518" fmla="*/ 558688 h 1216889"/>
                  <a:gd name="connsiteX2519" fmla="*/ 557304 w 1280927"/>
                  <a:gd name="connsiteY2519" fmla="*/ 556311 h 1216889"/>
                  <a:gd name="connsiteX2520" fmla="*/ 556815 w 1280927"/>
                  <a:gd name="connsiteY2520" fmla="*/ 553918 h 1216889"/>
                  <a:gd name="connsiteX2521" fmla="*/ 556930 w 1280927"/>
                  <a:gd name="connsiteY2521" fmla="*/ 553549 h 1216889"/>
                  <a:gd name="connsiteX2522" fmla="*/ 557292 w 1280927"/>
                  <a:gd name="connsiteY2522" fmla="*/ 553150 h 1216889"/>
                  <a:gd name="connsiteX2523" fmla="*/ 557477 w 1280927"/>
                  <a:gd name="connsiteY2523" fmla="*/ 553088 h 1216889"/>
                  <a:gd name="connsiteX2524" fmla="*/ 558253 w 1280927"/>
                  <a:gd name="connsiteY2524" fmla="*/ 553080 h 1216889"/>
                  <a:gd name="connsiteX2525" fmla="*/ 558586 w 1280927"/>
                  <a:gd name="connsiteY2525" fmla="*/ 553117 h 1216889"/>
                  <a:gd name="connsiteX2526" fmla="*/ 559325 w 1280927"/>
                  <a:gd name="connsiteY2526" fmla="*/ 553146 h 1216889"/>
                  <a:gd name="connsiteX2527" fmla="*/ 560094 w 1280927"/>
                  <a:gd name="connsiteY2527" fmla="*/ 553150 h 1216889"/>
                  <a:gd name="connsiteX2528" fmla="*/ 561547 w 1280927"/>
                  <a:gd name="connsiteY2528" fmla="*/ 552864 h 1216889"/>
                  <a:gd name="connsiteX2529" fmla="*/ 562242 w 1280927"/>
                  <a:gd name="connsiteY2529" fmla="*/ 553100 h 1216889"/>
                  <a:gd name="connsiteX2530" fmla="*/ 562755 w 1280927"/>
                  <a:gd name="connsiteY2530" fmla="*/ 553130 h 1216889"/>
                  <a:gd name="connsiteX2531" fmla="*/ 563006 w 1280927"/>
                  <a:gd name="connsiteY2531" fmla="*/ 553059 h 1216889"/>
                  <a:gd name="connsiteX2532" fmla="*/ 563910 w 1280927"/>
                  <a:gd name="connsiteY2532" fmla="*/ 552474 h 1216889"/>
                  <a:gd name="connsiteX2533" fmla="*/ 564283 w 1280927"/>
                  <a:gd name="connsiteY2533" fmla="*/ 552424 h 1216889"/>
                  <a:gd name="connsiteX2534" fmla="*/ 564711 w 1280927"/>
                  <a:gd name="connsiteY2534" fmla="*/ 552507 h 1216889"/>
                  <a:gd name="connsiteX2535" fmla="*/ 565011 w 1280927"/>
                  <a:gd name="connsiteY2535" fmla="*/ 552628 h 1216889"/>
                  <a:gd name="connsiteX2536" fmla="*/ 566305 w 1280927"/>
                  <a:gd name="connsiteY2536" fmla="*/ 552520 h 1216889"/>
                  <a:gd name="connsiteX2537" fmla="*/ 566584 w 1280927"/>
                  <a:gd name="connsiteY2537" fmla="*/ 552088 h 1216889"/>
                  <a:gd name="connsiteX2538" fmla="*/ 566790 w 1280927"/>
                  <a:gd name="connsiteY2538" fmla="*/ 551657 h 1216889"/>
                  <a:gd name="connsiteX2539" fmla="*/ 566888 w 1280927"/>
                  <a:gd name="connsiteY2539" fmla="*/ 551267 h 1216889"/>
                  <a:gd name="connsiteX2540" fmla="*/ 566958 w 1280927"/>
                  <a:gd name="connsiteY2540" fmla="*/ 550408 h 1216889"/>
                  <a:gd name="connsiteX2541" fmla="*/ 566929 w 1280927"/>
                  <a:gd name="connsiteY2541" fmla="*/ 549881 h 1216889"/>
                  <a:gd name="connsiteX2542" fmla="*/ 567052 w 1280927"/>
                  <a:gd name="connsiteY2542" fmla="*/ 549164 h 1216889"/>
                  <a:gd name="connsiteX2543" fmla="*/ 567204 w 1280927"/>
                  <a:gd name="connsiteY2543" fmla="*/ 548848 h 1216889"/>
                  <a:gd name="connsiteX2544" fmla="*/ 567693 w 1280927"/>
                  <a:gd name="connsiteY2544" fmla="*/ 547927 h 1216889"/>
                  <a:gd name="connsiteX2545" fmla="*/ 567865 w 1280927"/>
                  <a:gd name="connsiteY2545" fmla="*/ 547222 h 1216889"/>
                  <a:gd name="connsiteX2546" fmla="*/ 567903 w 1280927"/>
                  <a:gd name="connsiteY2546" fmla="*/ 546870 h 1216889"/>
                  <a:gd name="connsiteX2547" fmla="*/ 568022 w 1280927"/>
                  <a:gd name="connsiteY2547" fmla="*/ 546492 h 1216889"/>
                  <a:gd name="connsiteX2548" fmla="*/ 568428 w 1280927"/>
                  <a:gd name="connsiteY2548" fmla="*/ 545579 h 1216889"/>
                  <a:gd name="connsiteX2549" fmla="*/ 568728 w 1280927"/>
                  <a:gd name="connsiteY2549" fmla="*/ 545040 h 1216889"/>
                  <a:gd name="connsiteX2550" fmla="*/ 568827 w 1280927"/>
                  <a:gd name="connsiteY2550" fmla="*/ 544870 h 1216889"/>
                  <a:gd name="connsiteX2551" fmla="*/ 569279 w 1280927"/>
                  <a:gd name="connsiteY2551" fmla="*/ 544704 h 1216889"/>
                  <a:gd name="connsiteX2552" fmla="*/ 569677 w 1280927"/>
                  <a:gd name="connsiteY2552" fmla="*/ 544692 h 1216889"/>
                  <a:gd name="connsiteX2553" fmla="*/ 570318 w 1280927"/>
                  <a:gd name="connsiteY2553" fmla="*/ 544629 h 1216889"/>
                  <a:gd name="connsiteX2554" fmla="*/ 570622 w 1280927"/>
                  <a:gd name="connsiteY2554" fmla="*/ 544576 h 1216889"/>
                  <a:gd name="connsiteX2555" fmla="*/ 571867 w 1280927"/>
                  <a:gd name="connsiteY2555" fmla="*/ 544339 h 1216889"/>
                  <a:gd name="connsiteX2556" fmla="*/ 572717 w 1280927"/>
                  <a:gd name="connsiteY2556" fmla="*/ 544285 h 1216889"/>
                  <a:gd name="connsiteX2557" fmla="*/ 574973 w 1280927"/>
                  <a:gd name="connsiteY2557" fmla="*/ 544119 h 1216889"/>
                  <a:gd name="connsiteX2558" fmla="*/ 575757 w 1280927"/>
                  <a:gd name="connsiteY2558" fmla="*/ 544065 h 1216889"/>
                  <a:gd name="connsiteX2559" fmla="*/ 576382 w 1280927"/>
                  <a:gd name="connsiteY2559" fmla="*/ 543513 h 1216889"/>
                  <a:gd name="connsiteX2560" fmla="*/ 576550 w 1280927"/>
                  <a:gd name="connsiteY2560" fmla="*/ 543211 h 1216889"/>
                  <a:gd name="connsiteX2561" fmla="*/ 576747 w 1280927"/>
                  <a:gd name="connsiteY2561" fmla="*/ 542663 h 1216889"/>
                  <a:gd name="connsiteX2562" fmla="*/ 576940 w 1280927"/>
                  <a:gd name="connsiteY2562" fmla="*/ 542178 h 1216889"/>
                  <a:gd name="connsiteX2563" fmla="*/ 577314 w 1280927"/>
                  <a:gd name="connsiteY2563" fmla="*/ 541688 h 1216889"/>
                  <a:gd name="connsiteX2564" fmla="*/ 577709 w 1280927"/>
                  <a:gd name="connsiteY2564" fmla="*/ 541315 h 1216889"/>
                  <a:gd name="connsiteX2565" fmla="*/ 578267 w 1280927"/>
                  <a:gd name="connsiteY2565" fmla="*/ 541261 h 1216889"/>
                  <a:gd name="connsiteX2566" fmla="*/ 578509 w 1280927"/>
                  <a:gd name="connsiteY2566" fmla="*/ 541622 h 1216889"/>
                  <a:gd name="connsiteX2567" fmla="*/ 578727 w 1280927"/>
                  <a:gd name="connsiteY2567" fmla="*/ 542115 h 1216889"/>
                  <a:gd name="connsiteX2568" fmla="*/ 578937 w 1280927"/>
                  <a:gd name="connsiteY2568" fmla="*/ 542514 h 1216889"/>
                  <a:gd name="connsiteX2569" fmla="*/ 579442 w 1280927"/>
                  <a:gd name="connsiteY2569" fmla="*/ 542895 h 1216889"/>
                  <a:gd name="connsiteX2570" fmla="*/ 580066 w 1280927"/>
                  <a:gd name="connsiteY2570" fmla="*/ 543202 h 1216889"/>
                  <a:gd name="connsiteX2571" fmla="*/ 580325 w 1280927"/>
                  <a:gd name="connsiteY2571" fmla="*/ 543194 h 1216889"/>
                  <a:gd name="connsiteX2572" fmla="*/ 581344 w 1280927"/>
                  <a:gd name="connsiteY2572" fmla="*/ 543103 h 1216889"/>
                  <a:gd name="connsiteX2573" fmla="*/ 583004 w 1280927"/>
                  <a:gd name="connsiteY2573" fmla="*/ 543862 h 1216889"/>
                  <a:gd name="connsiteX2574" fmla="*/ 583595 w 1280927"/>
                  <a:gd name="connsiteY2574" fmla="*/ 543683 h 1216889"/>
                  <a:gd name="connsiteX2575" fmla="*/ 583871 w 1280927"/>
                  <a:gd name="connsiteY2575" fmla="*/ 543634 h 1216889"/>
                  <a:gd name="connsiteX2576" fmla="*/ 584228 w 1280927"/>
                  <a:gd name="connsiteY2576" fmla="*/ 543709 h 1216889"/>
                  <a:gd name="connsiteX2577" fmla="*/ 584330 w 1280927"/>
                  <a:gd name="connsiteY2577" fmla="*/ 543878 h 1216889"/>
                  <a:gd name="connsiteX2578" fmla="*/ 584561 w 1280927"/>
                  <a:gd name="connsiteY2578" fmla="*/ 544156 h 1216889"/>
                  <a:gd name="connsiteX2579" fmla="*/ 584836 w 1280927"/>
                  <a:gd name="connsiteY2579" fmla="*/ 544368 h 1216889"/>
                  <a:gd name="connsiteX2580" fmla="*/ 585275 w 1280927"/>
                  <a:gd name="connsiteY2580" fmla="*/ 544563 h 1216889"/>
                  <a:gd name="connsiteX2581" fmla="*/ 585740 w 1280927"/>
                  <a:gd name="connsiteY2581" fmla="*/ 544447 h 1216889"/>
                  <a:gd name="connsiteX2582" fmla="*/ 586154 w 1280927"/>
                  <a:gd name="connsiteY2582" fmla="*/ 544272 h 1216889"/>
                  <a:gd name="connsiteX2583" fmla="*/ 587005 w 1280927"/>
                  <a:gd name="connsiteY2583" fmla="*/ 544115 h 1216889"/>
                  <a:gd name="connsiteX2584" fmla="*/ 587477 w 1280927"/>
                  <a:gd name="connsiteY2584" fmla="*/ 544078 h 1216889"/>
                  <a:gd name="connsiteX2585" fmla="*/ 588061 w 1280927"/>
                  <a:gd name="connsiteY2585" fmla="*/ 543891 h 1216889"/>
                  <a:gd name="connsiteX2586" fmla="*/ 588372 w 1280927"/>
                  <a:gd name="connsiteY2586" fmla="*/ 543800 h 1216889"/>
                  <a:gd name="connsiteX2587" fmla="*/ 589338 w 1280927"/>
                  <a:gd name="connsiteY2587" fmla="*/ 543596 h 1216889"/>
                  <a:gd name="connsiteX2588" fmla="*/ 589679 w 1280927"/>
                  <a:gd name="connsiteY2588" fmla="*/ 543505 h 1216889"/>
                  <a:gd name="connsiteX2589" fmla="*/ 590057 w 1280927"/>
                  <a:gd name="connsiteY2589" fmla="*/ 543443 h 1216889"/>
                  <a:gd name="connsiteX2590" fmla="*/ 590447 w 1280927"/>
                  <a:gd name="connsiteY2590" fmla="*/ 543613 h 1216889"/>
                  <a:gd name="connsiteX2591" fmla="*/ 590940 w 1280927"/>
                  <a:gd name="connsiteY2591" fmla="*/ 544127 h 1216889"/>
                  <a:gd name="connsiteX2592" fmla="*/ 591359 w 1280927"/>
                  <a:gd name="connsiteY2592" fmla="*/ 544584 h 1216889"/>
                  <a:gd name="connsiteX2593" fmla="*/ 591528 w 1280927"/>
                  <a:gd name="connsiteY2593" fmla="*/ 544870 h 1216889"/>
                  <a:gd name="connsiteX2594" fmla="*/ 591758 w 1280927"/>
                  <a:gd name="connsiteY2594" fmla="*/ 545260 h 1216889"/>
                  <a:gd name="connsiteX2595" fmla="*/ 592144 w 1280927"/>
                  <a:gd name="connsiteY2595" fmla="*/ 545708 h 1216889"/>
                  <a:gd name="connsiteX2596" fmla="*/ 592620 w 1280927"/>
                  <a:gd name="connsiteY2596" fmla="*/ 545953 h 1216889"/>
                  <a:gd name="connsiteX2597" fmla="*/ 593327 w 1280927"/>
                  <a:gd name="connsiteY2597" fmla="*/ 546119 h 1216889"/>
                  <a:gd name="connsiteX2598" fmla="*/ 594374 w 1280927"/>
                  <a:gd name="connsiteY2598" fmla="*/ 546214 h 1216889"/>
                  <a:gd name="connsiteX2599" fmla="*/ 595636 w 1280927"/>
                  <a:gd name="connsiteY2599" fmla="*/ 546500 h 1216889"/>
                  <a:gd name="connsiteX2600" fmla="*/ 596124 w 1280927"/>
                  <a:gd name="connsiteY2600" fmla="*/ 546492 h 1216889"/>
                  <a:gd name="connsiteX2601" fmla="*/ 596708 w 1280927"/>
                  <a:gd name="connsiteY2601" fmla="*/ 546202 h 1216889"/>
                  <a:gd name="connsiteX2602" fmla="*/ 597102 w 1280927"/>
                  <a:gd name="connsiteY2602" fmla="*/ 545969 h 1216889"/>
                  <a:gd name="connsiteX2603" fmla="*/ 597587 w 1280927"/>
                  <a:gd name="connsiteY2603" fmla="*/ 545899 h 1216889"/>
                  <a:gd name="connsiteX2604" fmla="*/ 598281 w 1280927"/>
                  <a:gd name="connsiteY2604" fmla="*/ 546185 h 1216889"/>
                  <a:gd name="connsiteX2605" fmla="*/ 598848 w 1280927"/>
                  <a:gd name="connsiteY2605" fmla="*/ 546683 h 1216889"/>
                  <a:gd name="connsiteX2606" fmla="*/ 599128 w 1280927"/>
                  <a:gd name="connsiteY2606" fmla="*/ 546778 h 1216889"/>
                  <a:gd name="connsiteX2607" fmla="*/ 599530 w 1280927"/>
                  <a:gd name="connsiteY2607" fmla="*/ 546857 h 1216889"/>
                  <a:gd name="connsiteX2608" fmla="*/ 600121 w 1280927"/>
                  <a:gd name="connsiteY2608" fmla="*/ 547143 h 1216889"/>
                  <a:gd name="connsiteX2609" fmla="*/ 600413 w 1280927"/>
                  <a:gd name="connsiteY2609" fmla="*/ 547322 h 1216889"/>
                  <a:gd name="connsiteX2610" fmla="*/ 600960 w 1280927"/>
                  <a:gd name="connsiteY2610" fmla="*/ 547653 h 1216889"/>
                  <a:gd name="connsiteX2611" fmla="*/ 601235 w 1280927"/>
                  <a:gd name="connsiteY2611" fmla="*/ 547807 h 1216889"/>
                  <a:gd name="connsiteX2612" fmla="*/ 601567 w 1280927"/>
                  <a:gd name="connsiteY2612" fmla="*/ 547940 h 1216889"/>
                  <a:gd name="connsiteX2613" fmla="*/ 602652 w 1280927"/>
                  <a:gd name="connsiteY2613" fmla="*/ 548135 h 1216889"/>
                  <a:gd name="connsiteX2614" fmla="*/ 603026 w 1280927"/>
                  <a:gd name="connsiteY2614" fmla="*/ 548035 h 1216889"/>
                  <a:gd name="connsiteX2615" fmla="*/ 603305 w 1280927"/>
                  <a:gd name="connsiteY2615" fmla="*/ 547807 h 1216889"/>
                  <a:gd name="connsiteX2616" fmla="*/ 603535 w 1280927"/>
                  <a:gd name="connsiteY2616" fmla="*/ 547571 h 1216889"/>
                  <a:gd name="connsiteX2617" fmla="*/ 605749 w 1280927"/>
                  <a:gd name="connsiteY2617" fmla="*/ 546326 h 1216889"/>
                  <a:gd name="connsiteX2618" fmla="*/ 606756 w 1280927"/>
                  <a:gd name="connsiteY2618" fmla="*/ 546069 h 1216889"/>
                  <a:gd name="connsiteX2619" fmla="*/ 607072 w 1280927"/>
                  <a:gd name="connsiteY2619" fmla="*/ 545886 h 1216889"/>
                  <a:gd name="connsiteX2620" fmla="*/ 607742 w 1280927"/>
                  <a:gd name="connsiteY2620" fmla="*/ 545534 h 1216889"/>
                  <a:gd name="connsiteX2621" fmla="*/ 608165 w 1280927"/>
                  <a:gd name="connsiteY2621" fmla="*/ 545185 h 1216889"/>
                  <a:gd name="connsiteX2622" fmla="*/ 608329 w 1280927"/>
                  <a:gd name="connsiteY2622" fmla="*/ 544994 h 1216889"/>
                  <a:gd name="connsiteX2623" fmla="*/ 608518 w 1280927"/>
                  <a:gd name="connsiteY2623" fmla="*/ 544770 h 1216889"/>
                  <a:gd name="connsiteX2624" fmla="*/ 608818 w 1280927"/>
                  <a:gd name="connsiteY2624" fmla="*/ 544235 h 1216889"/>
                  <a:gd name="connsiteX2625" fmla="*/ 609249 w 1280927"/>
                  <a:gd name="connsiteY2625" fmla="*/ 543671 h 1216889"/>
                  <a:gd name="connsiteX2626" fmla="*/ 609981 w 1280927"/>
                  <a:gd name="connsiteY2626" fmla="*/ 543596 h 1216889"/>
                  <a:gd name="connsiteX2627" fmla="*/ 610642 w 1280927"/>
                  <a:gd name="connsiteY2627" fmla="*/ 543712 h 1216889"/>
                  <a:gd name="connsiteX2628" fmla="*/ 611883 w 1280927"/>
                  <a:gd name="connsiteY2628" fmla="*/ 543476 h 1216889"/>
                  <a:gd name="connsiteX2629" fmla="*/ 612305 w 1280927"/>
                  <a:gd name="connsiteY2629" fmla="*/ 543231 h 1216889"/>
                  <a:gd name="connsiteX2630" fmla="*/ 612569 w 1280927"/>
                  <a:gd name="connsiteY2630" fmla="*/ 543082 h 1216889"/>
                  <a:gd name="connsiteX2631" fmla="*/ 612963 w 1280927"/>
                  <a:gd name="connsiteY2631" fmla="*/ 542572 h 1216889"/>
                  <a:gd name="connsiteX2632" fmla="*/ 613103 w 1280927"/>
                  <a:gd name="connsiteY2632" fmla="*/ 542099 h 1216889"/>
                  <a:gd name="connsiteX2633" fmla="*/ 613308 w 1280927"/>
                  <a:gd name="connsiteY2633" fmla="*/ 541506 h 1216889"/>
                  <a:gd name="connsiteX2634" fmla="*/ 613604 w 1280927"/>
                  <a:gd name="connsiteY2634" fmla="*/ 540892 h 1216889"/>
                  <a:gd name="connsiteX2635" fmla="*/ 613887 w 1280927"/>
                  <a:gd name="connsiteY2635" fmla="*/ 540551 h 1216889"/>
                  <a:gd name="connsiteX2636" fmla="*/ 614043 w 1280927"/>
                  <a:gd name="connsiteY2636" fmla="*/ 540290 h 1216889"/>
                  <a:gd name="connsiteX2637" fmla="*/ 614495 w 1280927"/>
                  <a:gd name="connsiteY2637" fmla="*/ 539531 h 1216889"/>
                  <a:gd name="connsiteX2638" fmla="*/ 614828 w 1280927"/>
                  <a:gd name="connsiteY2638" fmla="*/ 539004 h 1216889"/>
                  <a:gd name="connsiteX2639" fmla="*/ 615070 w 1280927"/>
                  <a:gd name="connsiteY2639" fmla="*/ 538535 h 1216889"/>
                  <a:gd name="connsiteX2640" fmla="*/ 615173 w 1280927"/>
                  <a:gd name="connsiteY2640" fmla="*/ 538270 h 1216889"/>
                  <a:gd name="connsiteX2641" fmla="*/ 615210 w 1280927"/>
                  <a:gd name="connsiteY2641" fmla="*/ 537967 h 1216889"/>
                  <a:gd name="connsiteX2642" fmla="*/ 615218 w 1280927"/>
                  <a:gd name="connsiteY2642" fmla="*/ 537672 h 1216889"/>
                  <a:gd name="connsiteX2643" fmla="*/ 615198 w 1280927"/>
                  <a:gd name="connsiteY2643" fmla="*/ 537369 h 1216889"/>
                  <a:gd name="connsiteX2644" fmla="*/ 615169 w 1280927"/>
                  <a:gd name="connsiteY2644" fmla="*/ 536996 h 1216889"/>
                  <a:gd name="connsiteX2645" fmla="*/ 615128 w 1280927"/>
                  <a:gd name="connsiteY2645" fmla="*/ 536718 h 1216889"/>
                  <a:gd name="connsiteX2646" fmla="*/ 615165 w 1280927"/>
                  <a:gd name="connsiteY2646" fmla="*/ 536395 h 1216889"/>
                  <a:gd name="connsiteX2647" fmla="*/ 615313 w 1280927"/>
                  <a:gd name="connsiteY2647" fmla="*/ 535934 h 1216889"/>
                  <a:gd name="connsiteX2648" fmla="*/ 615580 w 1280927"/>
                  <a:gd name="connsiteY2648" fmla="*/ 535171 h 1216889"/>
                  <a:gd name="connsiteX2649" fmla="*/ 616163 w 1280927"/>
                  <a:gd name="connsiteY2649" fmla="*/ 533773 h 1216889"/>
                  <a:gd name="connsiteX2650" fmla="*/ 616290 w 1280927"/>
                  <a:gd name="connsiteY2650" fmla="*/ 533570 h 1216889"/>
                  <a:gd name="connsiteX2651" fmla="*/ 616787 w 1280927"/>
                  <a:gd name="connsiteY2651" fmla="*/ 533018 h 1216889"/>
                  <a:gd name="connsiteX2652" fmla="*/ 617047 w 1280927"/>
                  <a:gd name="connsiteY2652" fmla="*/ 532798 h 1216889"/>
                  <a:gd name="connsiteX2653" fmla="*/ 618949 w 1280927"/>
                  <a:gd name="connsiteY2653" fmla="*/ 531811 h 1216889"/>
                  <a:gd name="connsiteX2654" fmla="*/ 619679 w 1280927"/>
                  <a:gd name="connsiteY2654" fmla="*/ 532217 h 1216889"/>
                  <a:gd name="connsiteX2655" fmla="*/ 620148 w 1280927"/>
                  <a:gd name="connsiteY2655" fmla="*/ 532607 h 1216889"/>
                  <a:gd name="connsiteX2656" fmla="*/ 620345 w 1280927"/>
                  <a:gd name="connsiteY2656" fmla="*/ 532835 h 1216889"/>
                  <a:gd name="connsiteX2657" fmla="*/ 620628 w 1280927"/>
                  <a:gd name="connsiteY2657" fmla="*/ 533030 h 1216889"/>
                  <a:gd name="connsiteX2658" fmla="*/ 620826 w 1280927"/>
                  <a:gd name="connsiteY2658" fmla="*/ 533150 h 1216889"/>
                  <a:gd name="connsiteX2659" fmla="*/ 621146 w 1280927"/>
                  <a:gd name="connsiteY2659" fmla="*/ 533130 h 1216889"/>
                  <a:gd name="connsiteX2660" fmla="*/ 621384 w 1280927"/>
                  <a:gd name="connsiteY2660" fmla="*/ 533205 h 1216889"/>
                  <a:gd name="connsiteX2661" fmla="*/ 621808 w 1280927"/>
                  <a:gd name="connsiteY2661" fmla="*/ 533512 h 1216889"/>
                  <a:gd name="connsiteX2662" fmla="*/ 622218 w 1280927"/>
                  <a:gd name="connsiteY2662" fmla="*/ 533901 h 1216889"/>
                  <a:gd name="connsiteX2663" fmla="*/ 622399 w 1280927"/>
                  <a:gd name="connsiteY2663" fmla="*/ 534080 h 1216889"/>
                  <a:gd name="connsiteX2664" fmla="*/ 622904 w 1280927"/>
                  <a:gd name="connsiteY2664" fmla="*/ 534466 h 1216889"/>
                  <a:gd name="connsiteX2665" fmla="*/ 623369 w 1280927"/>
                  <a:gd name="connsiteY2665" fmla="*/ 534636 h 1216889"/>
                  <a:gd name="connsiteX2666" fmla="*/ 624096 w 1280927"/>
                  <a:gd name="connsiteY2666" fmla="*/ 534793 h 1216889"/>
                  <a:gd name="connsiteX2667" fmla="*/ 624429 w 1280927"/>
                  <a:gd name="connsiteY2667" fmla="*/ 534889 h 1216889"/>
                  <a:gd name="connsiteX2668" fmla="*/ 624650 w 1280927"/>
                  <a:gd name="connsiteY2668" fmla="*/ 535034 h 1216889"/>
                  <a:gd name="connsiteX2669" fmla="*/ 624695 w 1280927"/>
                  <a:gd name="connsiteY2669" fmla="*/ 535233 h 1216889"/>
                  <a:gd name="connsiteX2670" fmla="*/ 624580 w 1280927"/>
                  <a:gd name="connsiteY2670" fmla="*/ 536171 h 1216889"/>
                  <a:gd name="connsiteX2671" fmla="*/ 625061 w 1280927"/>
                  <a:gd name="connsiteY2671" fmla="*/ 536216 h 1216889"/>
                  <a:gd name="connsiteX2672" fmla="*/ 625558 w 1280927"/>
                  <a:gd name="connsiteY2672" fmla="*/ 535860 h 1216889"/>
                  <a:gd name="connsiteX2673" fmla="*/ 625924 w 1280927"/>
                  <a:gd name="connsiteY2673" fmla="*/ 535693 h 1216889"/>
                  <a:gd name="connsiteX2674" fmla="*/ 626651 w 1280927"/>
                  <a:gd name="connsiteY2674" fmla="*/ 535445 h 1216889"/>
                  <a:gd name="connsiteX2675" fmla="*/ 627127 w 1280927"/>
                  <a:gd name="connsiteY2675" fmla="*/ 535357 h 1216889"/>
                  <a:gd name="connsiteX2676" fmla="*/ 627711 w 1280927"/>
                  <a:gd name="connsiteY2676" fmla="*/ 534947 h 1216889"/>
                  <a:gd name="connsiteX2677" fmla="*/ 627916 w 1280927"/>
                  <a:gd name="connsiteY2677" fmla="*/ 534789 h 1216889"/>
                  <a:gd name="connsiteX2678" fmla="*/ 628565 w 1280927"/>
                  <a:gd name="connsiteY2678" fmla="*/ 534918 h 1216889"/>
                  <a:gd name="connsiteX2679" fmla="*/ 628754 w 1280927"/>
                  <a:gd name="connsiteY2679" fmla="*/ 535038 h 1216889"/>
                  <a:gd name="connsiteX2680" fmla="*/ 628832 w 1280927"/>
                  <a:gd name="connsiteY2680" fmla="*/ 535104 h 1216889"/>
                  <a:gd name="connsiteX2681" fmla="*/ 629444 w 1280927"/>
                  <a:gd name="connsiteY2681" fmla="*/ 535428 h 1216889"/>
                  <a:gd name="connsiteX2682" fmla="*/ 631958 w 1280927"/>
                  <a:gd name="connsiteY2682" fmla="*/ 535715 h 1216889"/>
                  <a:gd name="connsiteX2683" fmla="*/ 632525 w 1280927"/>
                  <a:gd name="connsiteY2683" fmla="*/ 535760 h 1216889"/>
                  <a:gd name="connsiteX2684" fmla="*/ 632780 w 1280927"/>
                  <a:gd name="connsiteY2684" fmla="*/ 535797 h 1216889"/>
                  <a:gd name="connsiteX2685" fmla="*/ 633014 w 1280927"/>
                  <a:gd name="connsiteY2685" fmla="*/ 535835 h 1216889"/>
                  <a:gd name="connsiteX2686" fmla="*/ 633240 w 1280927"/>
                  <a:gd name="connsiteY2686" fmla="*/ 535872 h 1216889"/>
                  <a:gd name="connsiteX2687" fmla="*/ 633647 w 1280927"/>
                  <a:gd name="connsiteY2687" fmla="*/ 535901 h 1216889"/>
                  <a:gd name="connsiteX2688" fmla="*/ 633753 w 1280927"/>
                  <a:gd name="connsiteY2688" fmla="*/ 535893 h 1216889"/>
                  <a:gd name="connsiteX2689" fmla="*/ 634148 w 1280927"/>
                  <a:gd name="connsiteY2689" fmla="*/ 535635 h 1216889"/>
                  <a:gd name="connsiteX2690" fmla="*/ 634760 w 1280927"/>
                  <a:gd name="connsiteY2690" fmla="*/ 535204 h 1216889"/>
                  <a:gd name="connsiteX2691" fmla="*/ 635064 w 1280927"/>
                  <a:gd name="connsiteY2691" fmla="*/ 535009 h 1216889"/>
                  <a:gd name="connsiteX2692" fmla="*/ 636087 w 1280927"/>
                  <a:gd name="connsiteY2692" fmla="*/ 534345 h 1216889"/>
                  <a:gd name="connsiteX2693" fmla="*/ 636563 w 1280927"/>
                  <a:gd name="connsiteY2693" fmla="*/ 534233 h 1216889"/>
                  <a:gd name="connsiteX2694" fmla="*/ 636839 w 1280927"/>
                  <a:gd name="connsiteY2694" fmla="*/ 534097 h 1216889"/>
                  <a:gd name="connsiteX2695" fmla="*/ 637245 w 1280927"/>
                  <a:gd name="connsiteY2695" fmla="*/ 533914 h 1216889"/>
                  <a:gd name="connsiteX2696" fmla="*/ 637701 w 1280927"/>
                  <a:gd name="connsiteY2696" fmla="*/ 533852 h 1216889"/>
                  <a:gd name="connsiteX2697" fmla="*/ 638075 w 1280927"/>
                  <a:gd name="connsiteY2697" fmla="*/ 534217 h 1216889"/>
                  <a:gd name="connsiteX2698" fmla="*/ 638708 w 1280927"/>
                  <a:gd name="connsiteY2698" fmla="*/ 534603 h 1216889"/>
                  <a:gd name="connsiteX2699" fmla="*/ 639123 w 1280927"/>
                  <a:gd name="connsiteY2699" fmla="*/ 534864 h 1216889"/>
                  <a:gd name="connsiteX2700" fmla="*/ 639603 w 1280927"/>
                  <a:gd name="connsiteY2700" fmla="*/ 535046 h 1216889"/>
                  <a:gd name="connsiteX2701" fmla="*/ 639801 w 1280927"/>
                  <a:gd name="connsiteY2701" fmla="*/ 535084 h 1216889"/>
                  <a:gd name="connsiteX2702" fmla="*/ 640047 w 1280927"/>
                  <a:gd name="connsiteY2702" fmla="*/ 535150 h 1216889"/>
                  <a:gd name="connsiteX2703" fmla="*/ 640556 w 1280927"/>
                  <a:gd name="connsiteY2703" fmla="*/ 535357 h 1216889"/>
                  <a:gd name="connsiteX2704" fmla="*/ 640679 w 1280927"/>
                  <a:gd name="connsiteY2704" fmla="*/ 535453 h 1216889"/>
                  <a:gd name="connsiteX2705" fmla="*/ 640934 w 1280927"/>
                  <a:gd name="connsiteY2705" fmla="*/ 535652 h 1216889"/>
                  <a:gd name="connsiteX2706" fmla="*/ 641185 w 1280927"/>
                  <a:gd name="connsiteY2706" fmla="*/ 535880 h 1216889"/>
                  <a:gd name="connsiteX2707" fmla="*/ 641497 w 1280927"/>
                  <a:gd name="connsiteY2707" fmla="*/ 536345 h 1216889"/>
                  <a:gd name="connsiteX2708" fmla="*/ 641711 w 1280927"/>
                  <a:gd name="connsiteY2708" fmla="*/ 536536 h 1216889"/>
                  <a:gd name="connsiteX2709" fmla="*/ 642064 w 1280927"/>
                  <a:gd name="connsiteY2709" fmla="*/ 537029 h 1216889"/>
                  <a:gd name="connsiteX2710" fmla="*/ 642253 w 1280927"/>
                  <a:gd name="connsiteY2710" fmla="*/ 537382 h 1216889"/>
                  <a:gd name="connsiteX2711" fmla="*/ 642565 w 1280927"/>
                  <a:gd name="connsiteY2711" fmla="*/ 538116 h 1216889"/>
                  <a:gd name="connsiteX2712" fmla="*/ 642705 w 1280927"/>
                  <a:gd name="connsiteY2712" fmla="*/ 538510 h 1216889"/>
                  <a:gd name="connsiteX2713" fmla="*/ 643391 w 1280927"/>
                  <a:gd name="connsiteY2713" fmla="*/ 539282 h 1216889"/>
                  <a:gd name="connsiteX2714" fmla="*/ 644463 w 1280927"/>
                  <a:gd name="connsiteY2714" fmla="*/ 539149 h 1216889"/>
                  <a:gd name="connsiteX2715" fmla="*/ 645441 w 1280927"/>
                  <a:gd name="connsiteY2715" fmla="*/ 538481 h 1216889"/>
                  <a:gd name="connsiteX2716" fmla="*/ 646217 w 1280927"/>
                  <a:gd name="connsiteY2716" fmla="*/ 537826 h 1216889"/>
                  <a:gd name="connsiteX2717" fmla="*/ 646965 w 1280927"/>
                  <a:gd name="connsiteY2717" fmla="*/ 537270 h 1216889"/>
                  <a:gd name="connsiteX2718" fmla="*/ 647721 w 1280927"/>
                  <a:gd name="connsiteY2718" fmla="*/ 536975 h 1216889"/>
                  <a:gd name="connsiteX2719" fmla="*/ 648057 w 1280927"/>
                  <a:gd name="connsiteY2719" fmla="*/ 536689 h 1216889"/>
                  <a:gd name="connsiteX2720" fmla="*/ 648210 w 1280927"/>
                  <a:gd name="connsiteY2720" fmla="*/ 536573 h 1216889"/>
                  <a:gd name="connsiteX2721" fmla="*/ 648497 w 1280927"/>
                  <a:gd name="connsiteY2721" fmla="*/ 536312 h 1216889"/>
                  <a:gd name="connsiteX2722" fmla="*/ 648723 w 1280927"/>
                  <a:gd name="connsiteY2722" fmla="*/ 535988 h 1216889"/>
                  <a:gd name="connsiteX2723" fmla="*/ 648920 w 1280927"/>
                  <a:gd name="connsiteY2723" fmla="*/ 535698 h 1216889"/>
                  <a:gd name="connsiteX2724" fmla="*/ 649163 w 1280927"/>
                  <a:gd name="connsiteY2724" fmla="*/ 535470 h 1216889"/>
                  <a:gd name="connsiteX2725" fmla="*/ 649343 w 1280927"/>
                  <a:gd name="connsiteY2725" fmla="*/ 535316 h 1216889"/>
                  <a:gd name="connsiteX2726" fmla="*/ 649635 w 1280927"/>
                  <a:gd name="connsiteY2726" fmla="*/ 535063 h 1216889"/>
                  <a:gd name="connsiteX2727" fmla="*/ 649849 w 1280927"/>
                  <a:gd name="connsiteY2727" fmla="*/ 534877 h 1216889"/>
                  <a:gd name="connsiteX2728" fmla="*/ 650103 w 1280927"/>
                  <a:gd name="connsiteY2728" fmla="*/ 534826 h 1216889"/>
                  <a:gd name="connsiteX2729" fmla="*/ 650913 w 1280927"/>
                  <a:gd name="connsiteY2729" fmla="*/ 534839 h 1216889"/>
                  <a:gd name="connsiteX2730" fmla="*/ 651476 w 1280927"/>
                  <a:gd name="connsiteY2730" fmla="*/ 534943 h 1216889"/>
                  <a:gd name="connsiteX2731" fmla="*/ 652124 w 1280927"/>
                  <a:gd name="connsiteY2731" fmla="*/ 535017 h 1216889"/>
                  <a:gd name="connsiteX2732" fmla="*/ 652662 w 1280927"/>
                  <a:gd name="connsiteY2732" fmla="*/ 535013 h 1216889"/>
                  <a:gd name="connsiteX2733" fmla="*/ 653094 w 1280927"/>
                  <a:gd name="connsiteY2733" fmla="*/ 534972 h 1216889"/>
                  <a:gd name="connsiteX2734" fmla="*/ 653550 w 1280927"/>
                  <a:gd name="connsiteY2734" fmla="*/ 534885 h 1216889"/>
                  <a:gd name="connsiteX2735" fmla="*/ 654363 w 1280927"/>
                  <a:gd name="connsiteY2735" fmla="*/ 534599 h 1216889"/>
                  <a:gd name="connsiteX2736" fmla="*/ 655168 w 1280927"/>
                  <a:gd name="connsiteY2736" fmla="*/ 534470 h 1216889"/>
                  <a:gd name="connsiteX2737" fmla="*/ 655391 w 1280927"/>
                  <a:gd name="connsiteY2737" fmla="*/ 534416 h 1216889"/>
                  <a:gd name="connsiteX2738" fmla="*/ 655624 w 1280927"/>
                  <a:gd name="connsiteY2738" fmla="*/ 534395 h 1216889"/>
                  <a:gd name="connsiteX2739" fmla="*/ 656565 w 1280927"/>
                  <a:gd name="connsiteY2739" fmla="*/ 534030 h 1216889"/>
                  <a:gd name="connsiteX2740" fmla="*/ 657234 w 1280927"/>
                  <a:gd name="connsiteY2740" fmla="*/ 534097 h 1216889"/>
                  <a:gd name="connsiteX2741" fmla="*/ 657904 w 1280927"/>
                  <a:gd name="connsiteY2741" fmla="*/ 534316 h 1216889"/>
                  <a:gd name="connsiteX2742" fmla="*/ 658385 w 1280927"/>
                  <a:gd name="connsiteY2742" fmla="*/ 534507 h 1216889"/>
                  <a:gd name="connsiteX2743" fmla="*/ 659149 w 1280927"/>
                  <a:gd name="connsiteY2743" fmla="*/ 534959 h 1216889"/>
                  <a:gd name="connsiteX2744" fmla="*/ 659880 w 1280927"/>
                  <a:gd name="connsiteY2744" fmla="*/ 535416 h 1216889"/>
                  <a:gd name="connsiteX2745" fmla="*/ 660422 w 1280927"/>
                  <a:gd name="connsiteY2745" fmla="*/ 535212 h 1216889"/>
                  <a:gd name="connsiteX2746" fmla="*/ 660702 w 1280927"/>
                  <a:gd name="connsiteY2746" fmla="*/ 535092 h 1216889"/>
                  <a:gd name="connsiteX2747" fmla="*/ 661104 w 1280927"/>
                  <a:gd name="connsiteY2747" fmla="*/ 535266 h 1216889"/>
                  <a:gd name="connsiteX2748" fmla="*/ 661536 w 1280927"/>
                  <a:gd name="connsiteY2748" fmla="*/ 535466 h 1216889"/>
                  <a:gd name="connsiteX2749" fmla="*/ 661942 w 1280927"/>
                  <a:gd name="connsiteY2749" fmla="*/ 535598 h 1216889"/>
                  <a:gd name="connsiteX2750" fmla="*/ 662017 w 1280927"/>
                  <a:gd name="connsiteY2750" fmla="*/ 535582 h 1216889"/>
                  <a:gd name="connsiteX2751" fmla="*/ 662854 w 1280927"/>
                  <a:gd name="connsiteY2751" fmla="*/ 535880 h 1216889"/>
                  <a:gd name="connsiteX2752" fmla="*/ 663281 w 1280927"/>
                  <a:gd name="connsiteY2752" fmla="*/ 536187 h 1216889"/>
                  <a:gd name="connsiteX2753" fmla="*/ 664580 w 1280927"/>
                  <a:gd name="connsiteY2753" fmla="*/ 535577 h 1216889"/>
                  <a:gd name="connsiteX2754" fmla="*/ 664855 w 1280927"/>
                  <a:gd name="connsiteY2754" fmla="*/ 535773 h 1216889"/>
                  <a:gd name="connsiteX2755" fmla="*/ 665044 w 1280927"/>
                  <a:gd name="connsiteY2755" fmla="*/ 535793 h 1216889"/>
                  <a:gd name="connsiteX2756" fmla="*/ 665188 w 1280927"/>
                  <a:gd name="connsiteY2756" fmla="*/ 535744 h 1216889"/>
                  <a:gd name="connsiteX2757" fmla="*/ 665878 w 1280927"/>
                  <a:gd name="connsiteY2757" fmla="*/ 535901 h 1216889"/>
                  <a:gd name="connsiteX2758" fmla="*/ 666067 w 1280927"/>
                  <a:gd name="connsiteY2758" fmla="*/ 535884 h 1216889"/>
                  <a:gd name="connsiteX2759" fmla="*/ 666765 w 1280927"/>
                  <a:gd name="connsiteY2759" fmla="*/ 535843 h 1216889"/>
                  <a:gd name="connsiteX2760" fmla="*/ 666946 w 1280927"/>
                  <a:gd name="connsiteY2760" fmla="*/ 535831 h 1216889"/>
                  <a:gd name="connsiteX2761" fmla="*/ 667127 w 1280927"/>
                  <a:gd name="connsiteY2761" fmla="*/ 535831 h 1216889"/>
                  <a:gd name="connsiteX2762" fmla="*/ 667669 w 1280927"/>
                  <a:gd name="connsiteY2762" fmla="*/ 535818 h 1216889"/>
                  <a:gd name="connsiteX2763" fmla="*/ 668359 w 1280927"/>
                  <a:gd name="connsiteY2763" fmla="*/ 535880 h 1216889"/>
                  <a:gd name="connsiteX2764" fmla="*/ 668540 w 1280927"/>
                  <a:gd name="connsiteY2764" fmla="*/ 535893 h 1216889"/>
                  <a:gd name="connsiteX2765" fmla="*/ 668938 w 1280927"/>
                  <a:gd name="connsiteY2765" fmla="*/ 535901 h 1216889"/>
                  <a:gd name="connsiteX2766" fmla="*/ 669411 w 1280927"/>
                  <a:gd name="connsiteY2766" fmla="*/ 536113 h 1216889"/>
                  <a:gd name="connsiteX2767" fmla="*/ 669891 w 1280927"/>
                  <a:gd name="connsiteY2767" fmla="*/ 536420 h 1216889"/>
                  <a:gd name="connsiteX2768" fmla="*/ 670857 w 1280927"/>
                  <a:gd name="connsiteY2768" fmla="*/ 536760 h 1216889"/>
                  <a:gd name="connsiteX2769" fmla="*/ 671761 w 1280927"/>
                  <a:gd name="connsiteY2769" fmla="*/ 536980 h 1216889"/>
                  <a:gd name="connsiteX2770" fmla="*/ 672730 w 1280927"/>
                  <a:gd name="connsiteY2770" fmla="*/ 537137 h 1216889"/>
                  <a:gd name="connsiteX2771" fmla="*/ 673839 w 1280927"/>
                  <a:gd name="connsiteY2771" fmla="*/ 536747 h 1216889"/>
                  <a:gd name="connsiteX2772" fmla="*/ 674554 w 1280927"/>
                  <a:gd name="connsiteY2772" fmla="*/ 536453 h 1216889"/>
                  <a:gd name="connsiteX2773" fmla="*/ 675043 w 1280927"/>
                  <a:gd name="connsiteY2773" fmla="*/ 535880 h 1216889"/>
                  <a:gd name="connsiteX2774" fmla="*/ 675183 w 1280927"/>
                  <a:gd name="connsiteY2774" fmla="*/ 535183 h 1216889"/>
                  <a:gd name="connsiteX2775" fmla="*/ 675392 w 1280927"/>
                  <a:gd name="connsiteY2775" fmla="*/ 534350 h 1216889"/>
                  <a:gd name="connsiteX2776" fmla="*/ 675692 w 1280927"/>
                  <a:gd name="connsiteY2776" fmla="*/ 533906 h 1216889"/>
                  <a:gd name="connsiteX2777" fmla="*/ 676337 w 1280927"/>
                  <a:gd name="connsiteY2777" fmla="*/ 533503 h 1216889"/>
                  <a:gd name="connsiteX2778" fmla="*/ 676468 w 1280927"/>
                  <a:gd name="connsiteY2778" fmla="*/ 533196 h 1216889"/>
                  <a:gd name="connsiteX2779" fmla="*/ 677043 w 1280927"/>
                  <a:gd name="connsiteY2779" fmla="*/ 531350 h 1216889"/>
                  <a:gd name="connsiteX2780" fmla="*/ 677183 w 1280927"/>
                  <a:gd name="connsiteY2780" fmla="*/ 530902 h 1216889"/>
                  <a:gd name="connsiteX2781" fmla="*/ 677183 w 1280927"/>
                  <a:gd name="connsiteY2781" fmla="*/ 530765 h 1216889"/>
                  <a:gd name="connsiteX2782" fmla="*/ 676682 w 1280927"/>
                  <a:gd name="connsiteY2782" fmla="*/ 529645 h 1216889"/>
                  <a:gd name="connsiteX2783" fmla="*/ 676435 w 1280927"/>
                  <a:gd name="connsiteY2783" fmla="*/ 528820 h 1216889"/>
                  <a:gd name="connsiteX2784" fmla="*/ 676250 w 1280927"/>
                  <a:gd name="connsiteY2784" fmla="*/ 528106 h 1216889"/>
                  <a:gd name="connsiteX2785" fmla="*/ 676226 w 1280927"/>
                  <a:gd name="connsiteY2785" fmla="*/ 527716 h 1216889"/>
                  <a:gd name="connsiteX2786" fmla="*/ 676267 w 1280927"/>
                  <a:gd name="connsiteY2786" fmla="*/ 527040 h 1216889"/>
                  <a:gd name="connsiteX2787" fmla="*/ 676333 w 1280927"/>
                  <a:gd name="connsiteY2787" fmla="*/ 526638 h 1216889"/>
                  <a:gd name="connsiteX2788" fmla="*/ 676398 w 1280927"/>
                  <a:gd name="connsiteY2788" fmla="*/ 526501 h 1216889"/>
                  <a:gd name="connsiteX2789" fmla="*/ 676896 w 1280927"/>
                  <a:gd name="connsiteY2789" fmla="*/ 526040 h 1216889"/>
                  <a:gd name="connsiteX2790" fmla="*/ 677129 w 1280927"/>
                  <a:gd name="connsiteY2790" fmla="*/ 525841 h 1216889"/>
                  <a:gd name="connsiteX2791" fmla="*/ 677302 w 1280927"/>
                  <a:gd name="connsiteY2791" fmla="*/ 525418 h 1216889"/>
                  <a:gd name="connsiteX2792" fmla="*/ 677750 w 1280927"/>
                  <a:gd name="connsiteY2792" fmla="*/ 524509 h 1216889"/>
                  <a:gd name="connsiteX2793" fmla="*/ 677951 w 1280927"/>
                  <a:gd name="connsiteY2793" fmla="*/ 524011 h 1216889"/>
                  <a:gd name="connsiteX2794" fmla="*/ 677988 w 1280927"/>
                  <a:gd name="connsiteY2794" fmla="*/ 523144 h 1216889"/>
                  <a:gd name="connsiteX2795" fmla="*/ 677848 w 1280927"/>
                  <a:gd name="connsiteY2795" fmla="*/ 523161 h 1216889"/>
                  <a:gd name="connsiteX2796" fmla="*/ 677372 w 1280927"/>
                  <a:gd name="connsiteY2796" fmla="*/ 523306 h 1216889"/>
                  <a:gd name="connsiteX2797" fmla="*/ 677179 w 1280927"/>
                  <a:gd name="connsiteY2797" fmla="*/ 523468 h 1216889"/>
                  <a:gd name="connsiteX2798" fmla="*/ 676826 w 1280927"/>
                  <a:gd name="connsiteY2798" fmla="*/ 523742 h 1216889"/>
                  <a:gd name="connsiteX2799" fmla="*/ 676164 w 1280927"/>
                  <a:gd name="connsiteY2799" fmla="*/ 523933 h 1216889"/>
                  <a:gd name="connsiteX2800" fmla="*/ 675708 w 1280927"/>
                  <a:gd name="connsiteY2800" fmla="*/ 523808 h 1216889"/>
                  <a:gd name="connsiteX2801" fmla="*/ 673983 w 1280927"/>
                  <a:gd name="connsiteY2801" fmla="*/ 523199 h 1216889"/>
                  <a:gd name="connsiteX2802" fmla="*/ 673555 w 1280927"/>
                  <a:gd name="connsiteY2802" fmla="*/ 522879 h 1216889"/>
                  <a:gd name="connsiteX2803" fmla="*/ 672931 w 1280927"/>
                  <a:gd name="connsiteY2803" fmla="*/ 522655 h 1216889"/>
                  <a:gd name="connsiteX2804" fmla="*/ 671321 w 1280927"/>
                  <a:gd name="connsiteY2804" fmla="*/ 522477 h 1216889"/>
                  <a:gd name="connsiteX2805" fmla="*/ 670717 w 1280927"/>
                  <a:gd name="connsiteY2805" fmla="*/ 522311 h 1216889"/>
                  <a:gd name="connsiteX2806" fmla="*/ 670216 w 1280927"/>
                  <a:gd name="connsiteY2806" fmla="*/ 522166 h 1216889"/>
                  <a:gd name="connsiteX2807" fmla="*/ 669990 w 1280927"/>
                  <a:gd name="connsiteY2807" fmla="*/ 522124 h 1216889"/>
                  <a:gd name="connsiteX2808" fmla="*/ 669357 w 1280927"/>
                  <a:gd name="connsiteY2808" fmla="*/ 522145 h 1216889"/>
                  <a:gd name="connsiteX2809" fmla="*/ 669049 w 1280927"/>
                  <a:gd name="connsiteY2809" fmla="*/ 522215 h 1216889"/>
                  <a:gd name="connsiteX2810" fmla="*/ 668663 w 1280927"/>
                  <a:gd name="connsiteY2810" fmla="*/ 522398 h 1216889"/>
                  <a:gd name="connsiteX2811" fmla="*/ 668437 w 1280927"/>
                  <a:gd name="connsiteY2811" fmla="*/ 522514 h 1216889"/>
                  <a:gd name="connsiteX2812" fmla="*/ 668034 w 1280927"/>
                  <a:gd name="connsiteY2812" fmla="*/ 522688 h 1216889"/>
                  <a:gd name="connsiteX2813" fmla="*/ 667669 w 1280927"/>
                  <a:gd name="connsiteY2813" fmla="*/ 522887 h 1216889"/>
                  <a:gd name="connsiteX2814" fmla="*/ 666999 w 1280927"/>
                  <a:gd name="connsiteY2814" fmla="*/ 523348 h 1216889"/>
                  <a:gd name="connsiteX2815" fmla="*/ 666749 w 1280927"/>
                  <a:gd name="connsiteY2815" fmla="*/ 523497 h 1216889"/>
                  <a:gd name="connsiteX2816" fmla="*/ 666478 w 1280927"/>
                  <a:gd name="connsiteY2816" fmla="*/ 523721 h 1216889"/>
                  <a:gd name="connsiteX2817" fmla="*/ 665455 w 1280927"/>
                  <a:gd name="connsiteY2817" fmla="*/ 524186 h 1216889"/>
                  <a:gd name="connsiteX2818" fmla="*/ 664974 w 1280927"/>
                  <a:gd name="connsiteY2818" fmla="*/ 524489 h 1216889"/>
                  <a:gd name="connsiteX2819" fmla="*/ 664629 w 1280927"/>
                  <a:gd name="connsiteY2819" fmla="*/ 524709 h 1216889"/>
                  <a:gd name="connsiteX2820" fmla="*/ 664362 w 1280927"/>
                  <a:gd name="connsiteY2820" fmla="*/ 524845 h 1216889"/>
                  <a:gd name="connsiteX2821" fmla="*/ 664033 w 1280927"/>
                  <a:gd name="connsiteY2821" fmla="*/ 524978 h 1216889"/>
                  <a:gd name="connsiteX2822" fmla="*/ 663347 w 1280927"/>
                  <a:gd name="connsiteY2822" fmla="*/ 525467 h 1216889"/>
                  <a:gd name="connsiteX2823" fmla="*/ 663080 w 1280927"/>
                  <a:gd name="connsiteY2823" fmla="*/ 525891 h 1216889"/>
                  <a:gd name="connsiteX2824" fmla="*/ 662928 w 1280927"/>
                  <a:gd name="connsiteY2824" fmla="*/ 526351 h 1216889"/>
                  <a:gd name="connsiteX2825" fmla="*/ 662863 w 1280927"/>
                  <a:gd name="connsiteY2825" fmla="*/ 526492 h 1216889"/>
                  <a:gd name="connsiteX2826" fmla="*/ 662324 w 1280927"/>
                  <a:gd name="connsiteY2826" fmla="*/ 526907 h 1216889"/>
                  <a:gd name="connsiteX2827" fmla="*/ 661384 w 1280927"/>
                  <a:gd name="connsiteY2827" fmla="*/ 527293 h 1216889"/>
                  <a:gd name="connsiteX2828" fmla="*/ 659897 w 1280927"/>
                  <a:gd name="connsiteY2828" fmla="*/ 527600 h 1216889"/>
                  <a:gd name="connsiteX2829" fmla="*/ 659305 w 1280927"/>
                  <a:gd name="connsiteY2829" fmla="*/ 527878 h 1216889"/>
                  <a:gd name="connsiteX2830" fmla="*/ 659145 w 1280927"/>
                  <a:gd name="connsiteY2830" fmla="*/ 528040 h 1216889"/>
                  <a:gd name="connsiteX2831" fmla="*/ 659014 w 1280927"/>
                  <a:gd name="connsiteY2831" fmla="*/ 528056 h 1216889"/>
                  <a:gd name="connsiteX2832" fmla="*/ 658890 w 1280927"/>
                  <a:gd name="connsiteY2832" fmla="*/ 527828 h 1216889"/>
                  <a:gd name="connsiteX2833" fmla="*/ 658632 w 1280927"/>
                  <a:gd name="connsiteY2833" fmla="*/ 527496 h 1216889"/>
                  <a:gd name="connsiteX2834" fmla="*/ 658241 w 1280927"/>
                  <a:gd name="connsiteY2834" fmla="*/ 527517 h 1216889"/>
                  <a:gd name="connsiteX2835" fmla="*/ 657958 w 1280927"/>
                  <a:gd name="connsiteY2835" fmla="*/ 527417 h 1216889"/>
                  <a:gd name="connsiteX2836" fmla="*/ 657613 w 1280927"/>
                  <a:gd name="connsiteY2836" fmla="*/ 527243 h 1216889"/>
                  <a:gd name="connsiteX2837" fmla="*/ 657210 w 1280927"/>
                  <a:gd name="connsiteY2837" fmla="*/ 527185 h 1216889"/>
                  <a:gd name="connsiteX2838" fmla="*/ 656963 w 1280927"/>
                  <a:gd name="connsiteY2838" fmla="*/ 527334 h 1216889"/>
                  <a:gd name="connsiteX2839" fmla="*/ 656487 w 1280927"/>
                  <a:gd name="connsiteY2839" fmla="*/ 527683 h 1216889"/>
                  <a:gd name="connsiteX2840" fmla="*/ 656121 w 1280927"/>
                  <a:gd name="connsiteY2840" fmla="*/ 527890 h 1216889"/>
                  <a:gd name="connsiteX2841" fmla="*/ 655850 w 1280927"/>
                  <a:gd name="connsiteY2841" fmla="*/ 528006 h 1216889"/>
                  <a:gd name="connsiteX2842" fmla="*/ 655472 w 1280927"/>
                  <a:gd name="connsiteY2842" fmla="*/ 527998 h 1216889"/>
                  <a:gd name="connsiteX2843" fmla="*/ 654626 w 1280927"/>
                  <a:gd name="connsiteY2843" fmla="*/ 527861 h 1216889"/>
                  <a:gd name="connsiteX2844" fmla="*/ 654503 w 1280927"/>
                  <a:gd name="connsiteY2844" fmla="*/ 527812 h 1216889"/>
                  <a:gd name="connsiteX2845" fmla="*/ 654133 w 1280927"/>
                  <a:gd name="connsiteY2845" fmla="*/ 527559 h 1216889"/>
                  <a:gd name="connsiteX2846" fmla="*/ 653431 w 1280927"/>
                  <a:gd name="connsiteY2846" fmla="*/ 526816 h 1216889"/>
                  <a:gd name="connsiteX2847" fmla="*/ 653225 w 1280927"/>
                  <a:gd name="connsiteY2847" fmla="*/ 526750 h 1216889"/>
                  <a:gd name="connsiteX2848" fmla="*/ 652979 w 1280927"/>
                  <a:gd name="connsiteY2848" fmla="*/ 526882 h 1216889"/>
                  <a:gd name="connsiteX2849" fmla="*/ 652925 w 1280927"/>
                  <a:gd name="connsiteY2849" fmla="*/ 526990 h 1216889"/>
                  <a:gd name="connsiteX2850" fmla="*/ 652211 w 1280927"/>
                  <a:gd name="connsiteY2850" fmla="*/ 527509 h 1216889"/>
                  <a:gd name="connsiteX2851" fmla="*/ 652050 w 1280927"/>
                  <a:gd name="connsiteY2851" fmla="*/ 527472 h 1216889"/>
                  <a:gd name="connsiteX2852" fmla="*/ 651668 w 1280927"/>
                  <a:gd name="connsiteY2852" fmla="*/ 527446 h 1216889"/>
                  <a:gd name="connsiteX2853" fmla="*/ 651184 w 1280927"/>
                  <a:gd name="connsiteY2853" fmla="*/ 527546 h 1216889"/>
                  <a:gd name="connsiteX2854" fmla="*/ 650395 w 1280927"/>
                  <a:gd name="connsiteY2854" fmla="*/ 527778 h 1216889"/>
                  <a:gd name="connsiteX2855" fmla="*/ 650272 w 1280927"/>
                  <a:gd name="connsiteY2855" fmla="*/ 527712 h 1216889"/>
                  <a:gd name="connsiteX2856" fmla="*/ 649466 w 1280927"/>
                  <a:gd name="connsiteY2856" fmla="*/ 527073 h 1216889"/>
                  <a:gd name="connsiteX2857" fmla="*/ 648920 w 1280927"/>
                  <a:gd name="connsiteY2857" fmla="*/ 526808 h 1216889"/>
                  <a:gd name="connsiteX2858" fmla="*/ 648518 w 1280927"/>
                  <a:gd name="connsiteY2858" fmla="*/ 526953 h 1216889"/>
                  <a:gd name="connsiteX2859" fmla="*/ 648123 w 1280927"/>
                  <a:gd name="connsiteY2859" fmla="*/ 527148 h 1216889"/>
                  <a:gd name="connsiteX2860" fmla="*/ 647844 w 1280927"/>
                  <a:gd name="connsiteY2860" fmla="*/ 527231 h 1216889"/>
                  <a:gd name="connsiteX2861" fmla="*/ 647445 w 1280927"/>
                  <a:gd name="connsiteY2861" fmla="*/ 526936 h 1216889"/>
                  <a:gd name="connsiteX2862" fmla="*/ 646895 w 1280927"/>
                  <a:gd name="connsiteY2862" fmla="*/ 526243 h 1216889"/>
                  <a:gd name="connsiteX2863" fmla="*/ 646394 w 1280927"/>
                  <a:gd name="connsiteY2863" fmla="*/ 525837 h 1216889"/>
                  <a:gd name="connsiteX2864" fmla="*/ 646086 w 1280927"/>
                  <a:gd name="connsiteY2864" fmla="*/ 526036 h 1216889"/>
                  <a:gd name="connsiteX2865" fmla="*/ 645277 w 1280927"/>
                  <a:gd name="connsiteY2865" fmla="*/ 526758 h 1216889"/>
                  <a:gd name="connsiteX2866" fmla="*/ 644779 w 1280927"/>
                  <a:gd name="connsiteY2866" fmla="*/ 527032 h 1216889"/>
                  <a:gd name="connsiteX2867" fmla="*/ 644537 w 1280927"/>
                  <a:gd name="connsiteY2867" fmla="*/ 527127 h 1216889"/>
                  <a:gd name="connsiteX2868" fmla="*/ 643753 w 1280927"/>
                  <a:gd name="connsiteY2868" fmla="*/ 526671 h 1216889"/>
                  <a:gd name="connsiteX2869" fmla="*/ 643769 w 1280927"/>
                  <a:gd name="connsiteY2869" fmla="*/ 526194 h 1216889"/>
                  <a:gd name="connsiteX2870" fmla="*/ 643880 w 1280927"/>
                  <a:gd name="connsiteY2870" fmla="*/ 525779 h 1216889"/>
                  <a:gd name="connsiteX2871" fmla="*/ 643839 w 1280927"/>
                  <a:gd name="connsiteY2871" fmla="*/ 525455 h 1216889"/>
                  <a:gd name="connsiteX2872" fmla="*/ 643148 w 1280927"/>
                  <a:gd name="connsiteY2872" fmla="*/ 524808 h 1216889"/>
                  <a:gd name="connsiteX2873" fmla="*/ 642779 w 1280927"/>
                  <a:gd name="connsiteY2873" fmla="*/ 524389 h 1216889"/>
                  <a:gd name="connsiteX2874" fmla="*/ 642471 w 1280927"/>
                  <a:gd name="connsiteY2874" fmla="*/ 524281 h 1216889"/>
                  <a:gd name="connsiteX2875" fmla="*/ 642130 w 1280927"/>
                  <a:gd name="connsiteY2875" fmla="*/ 524318 h 1216889"/>
                  <a:gd name="connsiteX2876" fmla="*/ 641867 w 1280927"/>
                  <a:gd name="connsiteY2876" fmla="*/ 524148 h 1216889"/>
                  <a:gd name="connsiteX2877" fmla="*/ 641460 w 1280927"/>
                  <a:gd name="connsiteY2877" fmla="*/ 523875 h 1216889"/>
                  <a:gd name="connsiteX2878" fmla="*/ 640959 w 1280927"/>
                  <a:gd name="connsiteY2878" fmla="*/ 523879 h 1216889"/>
                  <a:gd name="connsiteX2879" fmla="*/ 640737 w 1280927"/>
                  <a:gd name="connsiteY2879" fmla="*/ 523895 h 1216889"/>
                  <a:gd name="connsiteX2880" fmla="*/ 639821 w 1280927"/>
                  <a:gd name="connsiteY2880" fmla="*/ 523663 h 1216889"/>
                  <a:gd name="connsiteX2881" fmla="*/ 639431 w 1280927"/>
                  <a:gd name="connsiteY2881" fmla="*/ 523406 h 1216889"/>
                  <a:gd name="connsiteX2882" fmla="*/ 639196 w 1280927"/>
                  <a:gd name="connsiteY2882" fmla="*/ 522975 h 1216889"/>
                  <a:gd name="connsiteX2883" fmla="*/ 639094 w 1280927"/>
                  <a:gd name="connsiteY2883" fmla="*/ 522680 h 1216889"/>
                  <a:gd name="connsiteX2884" fmla="*/ 638264 w 1280927"/>
                  <a:gd name="connsiteY2884" fmla="*/ 522315 h 1216889"/>
                  <a:gd name="connsiteX2885" fmla="*/ 637743 w 1280927"/>
                  <a:gd name="connsiteY2885" fmla="*/ 521904 h 1216889"/>
                  <a:gd name="connsiteX2886" fmla="*/ 637389 w 1280927"/>
                  <a:gd name="connsiteY2886" fmla="*/ 521556 h 1216889"/>
                  <a:gd name="connsiteX2887" fmla="*/ 637097 w 1280927"/>
                  <a:gd name="connsiteY2887" fmla="*/ 521439 h 1216889"/>
                  <a:gd name="connsiteX2888" fmla="*/ 636703 w 1280927"/>
                  <a:gd name="connsiteY2888" fmla="*/ 521311 h 1216889"/>
                  <a:gd name="connsiteX2889" fmla="*/ 636288 w 1280927"/>
                  <a:gd name="connsiteY2889" fmla="*/ 520967 h 1216889"/>
                  <a:gd name="connsiteX2890" fmla="*/ 634994 w 1280927"/>
                  <a:gd name="connsiteY2890" fmla="*/ 520689 h 1216889"/>
                  <a:gd name="connsiteX2891" fmla="*/ 634780 w 1280927"/>
                  <a:gd name="connsiteY2891" fmla="*/ 520572 h 1216889"/>
                  <a:gd name="connsiteX2892" fmla="*/ 633055 w 1280927"/>
                  <a:gd name="connsiteY2892" fmla="*/ 519511 h 1216889"/>
                  <a:gd name="connsiteX2893" fmla="*/ 632694 w 1280927"/>
                  <a:gd name="connsiteY2893" fmla="*/ 519456 h 1216889"/>
                  <a:gd name="connsiteX2894" fmla="*/ 632086 w 1280927"/>
                  <a:gd name="connsiteY2894" fmla="*/ 519353 h 1216889"/>
                  <a:gd name="connsiteX2895" fmla="*/ 631777 w 1280927"/>
                  <a:gd name="connsiteY2895" fmla="*/ 519067 h 1216889"/>
                  <a:gd name="connsiteX2896" fmla="*/ 631494 w 1280927"/>
                  <a:gd name="connsiteY2896" fmla="*/ 518813 h 1216889"/>
                  <a:gd name="connsiteX2897" fmla="*/ 630204 w 1280927"/>
                  <a:gd name="connsiteY2897" fmla="*/ 517826 h 1216889"/>
                  <a:gd name="connsiteX2898" fmla="*/ 629403 w 1280927"/>
                  <a:gd name="connsiteY2898" fmla="*/ 517246 h 1216889"/>
                  <a:gd name="connsiteX2899" fmla="*/ 629272 w 1280927"/>
                  <a:gd name="connsiteY2899" fmla="*/ 517096 h 1216889"/>
                  <a:gd name="connsiteX2900" fmla="*/ 629194 w 1280927"/>
                  <a:gd name="connsiteY2900" fmla="*/ 516905 h 1216889"/>
                  <a:gd name="connsiteX2901" fmla="*/ 629054 w 1280927"/>
                  <a:gd name="connsiteY2901" fmla="*/ 516673 h 1216889"/>
                  <a:gd name="connsiteX2902" fmla="*/ 628910 w 1280927"/>
                  <a:gd name="connsiteY2902" fmla="*/ 516437 h 1216889"/>
                  <a:gd name="connsiteX2903" fmla="*/ 628836 w 1280927"/>
                  <a:gd name="connsiteY2903" fmla="*/ 516304 h 1216889"/>
                  <a:gd name="connsiteX2904" fmla="*/ 628524 w 1280927"/>
                  <a:gd name="connsiteY2904" fmla="*/ 516017 h 1216889"/>
                  <a:gd name="connsiteX2905" fmla="*/ 628278 w 1280927"/>
                  <a:gd name="connsiteY2905" fmla="*/ 515951 h 1216889"/>
                  <a:gd name="connsiteX2906" fmla="*/ 627994 w 1280927"/>
                  <a:gd name="connsiteY2906" fmla="*/ 515831 h 1216889"/>
                  <a:gd name="connsiteX2907" fmla="*/ 627752 w 1280927"/>
                  <a:gd name="connsiteY2907" fmla="*/ 515652 h 1216889"/>
                  <a:gd name="connsiteX2908" fmla="*/ 627579 w 1280927"/>
                  <a:gd name="connsiteY2908" fmla="*/ 515603 h 1216889"/>
                  <a:gd name="connsiteX2909" fmla="*/ 627255 w 1280927"/>
                  <a:gd name="connsiteY2909" fmla="*/ 515507 h 1216889"/>
                  <a:gd name="connsiteX2910" fmla="*/ 626786 w 1280927"/>
                  <a:gd name="connsiteY2910" fmla="*/ 515345 h 1216889"/>
                  <a:gd name="connsiteX2911" fmla="*/ 626236 w 1280927"/>
                  <a:gd name="connsiteY2911" fmla="*/ 515059 h 1216889"/>
                  <a:gd name="connsiteX2912" fmla="*/ 625377 w 1280927"/>
                  <a:gd name="connsiteY2912" fmla="*/ 514856 h 1216889"/>
                  <a:gd name="connsiteX2913" fmla="*/ 624765 w 1280927"/>
                  <a:gd name="connsiteY2913" fmla="*/ 514727 h 1216889"/>
                  <a:gd name="connsiteX2914" fmla="*/ 624515 w 1280927"/>
                  <a:gd name="connsiteY2914" fmla="*/ 514624 h 1216889"/>
                  <a:gd name="connsiteX2915" fmla="*/ 624223 w 1280927"/>
                  <a:gd name="connsiteY2915" fmla="*/ 514462 h 1216889"/>
                  <a:gd name="connsiteX2916" fmla="*/ 624022 w 1280927"/>
                  <a:gd name="connsiteY2916" fmla="*/ 514341 h 1216889"/>
                  <a:gd name="connsiteX2917" fmla="*/ 623681 w 1280927"/>
                  <a:gd name="connsiteY2917" fmla="*/ 514097 h 1216889"/>
                  <a:gd name="connsiteX2918" fmla="*/ 623533 w 1280927"/>
                  <a:gd name="connsiteY2918" fmla="*/ 513943 h 1216889"/>
                  <a:gd name="connsiteX2919" fmla="*/ 623114 w 1280927"/>
                  <a:gd name="connsiteY2919" fmla="*/ 513607 h 1216889"/>
                  <a:gd name="connsiteX2920" fmla="*/ 622259 w 1280927"/>
                  <a:gd name="connsiteY2920" fmla="*/ 514001 h 1216889"/>
                  <a:gd name="connsiteX2921" fmla="*/ 621627 w 1280927"/>
                  <a:gd name="connsiteY2921" fmla="*/ 513923 h 1216889"/>
                  <a:gd name="connsiteX2922" fmla="*/ 621495 w 1280927"/>
                  <a:gd name="connsiteY2922" fmla="*/ 513686 h 1216889"/>
                  <a:gd name="connsiteX2923" fmla="*/ 621380 w 1280927"/>
                  <a:gd name="connsiteY2923" fmla="*/ 513321 h 1216889"/>
                  <a:gd name="connsiteX2924" fmla="*/ 621294 w 1280927"/>
                  <a:gd name="connsiteY2924" fmla="*/ 512948 h 1216889"/>
                  <a:gd name="connsiteX2925" fmla="*/ 620982 w 1280927"/>
                  <a:gd name="connsiteY2925" fmla="*/ 512350 h 1216889"/>
                  <a:gd name="connsiteX2926" fmla="*/ 620838 w 1280927"/>
                  <a:gd name="connsiteY2926" fmla="*/ 512246 h 1216889"/>
                  <a:gd name="connsiteX2927" fmla="*/ 620390 w 1280927"/>
                  <a:gd name="connsiteY2927" fmla="*/ 512089 h 1216889"/>
                  <a:gd name="connsiteX2928" fmla="*/ 619868 w 1280927"/>
                  <a:gd name="connsiteY2928" fmla="*/ 511993 h 1216889"/>
                  <a:gd name="connsiteX2929" fmla="*/ 619466 w 1280927"/>
                  <a:gd name="connsiteY2929" fmla="*/ 512031 h 1216889"/>
                  <a:gd name="connsiteX2930" fmla="*/ 619199 w 1280927"/>
                  <a:gd name="connsiteY2930" fmla="*/ 512089 h 1216889"/>
                  <a:gd name="connsiteX2931" fmla="*/ 618423 w 1280927"/>
                  <a:gd name="connsiteY2931" fmla="*/ 512321 h 1216889"/>
                  <a:gd name="connsiteX2932" fmla="*/ 617712 w 1280927"/>
                  <a:gd name="connsiteY2932" fmla="*/ 512491 h 1216889"/>
                  <a:gd name="connsiteX2933" fmla="*/ 617038 w 1280927"/>
                  <a:gd name="connsiteY2933" fmla="*/ 512695 h 1216889"/>
                  <a:gd name="connsiteX2934" fmla="*/ 616426 w 1280927"/>
                  <a:gd name="connsiteY2934" fmla="*/ 512889 h 1216889"/>
                  <a:gd name="connsiteX2935" fmla="*/ 615596 w 1280927"/>
                  <a:gd name="connsiteY2935" fmla="*/ 513280 h 1216889"/>
                  <a:gd name="connsiteX2936" fmla="*/ 615140 w 1280927"/>
                  <a:gd name="connsiteY2936" fmla="*/ 513458 h 1216889"/>
                  <a:gd name="connsiteX2937" fmla="*/ 614783 w 1280927"/>
                  <a:gd name="connsiteY2937" fmla="*/ 513342 h 1216889"/>
                  <a:gd name="connsiteX2938" fmla="*/ 614713 w 1280927"/>
                  <a:gd name="connsiteY2938" fmla="*/ 512321 h 1216889"/>
                  <a:gd name="connsiteX2939" fmla="*/ 614537 w 1280927"/>
                  <a:gd name="connsiteY2939" fmla="*/ 511541 h 1216889"/>
                  <a:gd name="connsiteX2940" fmla="*/ 614051 w 1280927"/>
                  <a:gd name="connsiteY2940" fmla="*/ 510587 h 1216889"/>
                  <a:gd name="connsiteX2941" fmla="*/ 613891 w 1280927"/>
                  <a:gd name="connsiteY2941" fmla="*/ 510488 h 1216889"/>
                  <a:gd name="connsiteX2942" fmla="*/ 613127 w 1280927"/>
                  <a:gd name="connsiteY2942" fmla="*/ 510094 h 1216889"/>
                  <a:gd name="connsiteX2943" fmla="*/ 612589 w 1280927"/>
                  <a:gd name="connsiteY2943" fmla="*/ 509915 h 1216889"/>
                  <a:gd name="connsiteX2944" fmla="*/ 611373 w 1280927"/>
                  <a:gd name="connsiteY2944" fmla="*/ 509587 h 1216889"/>
                  <a:gd name="connsiteX2945" fmla="*/ 610786 w 1280927"/>
                  <a:gd name="connsiteY2945" fmla="*/ 509467 h 1216889"/>
                  <a:gd name="connsiteX2946" fmla="*/ 610264 w 1280927"/>
                  <a:gd name="connsiteY2946" fmla="*/ 509322 h 1216889"/>
                  <a:gd name="connsiteX2947" fmla="*/ 609825 w 1280927"/>
                  <a:gd name="connsiteY2947" fmla="*/ 509110 h 1216889"/>
                  <a:gd name="connsiteX2948" fmla="*/ 609738 w 1280927"/>
                  <a:gd name="connsiteY2948" fmla="*/ 509023 h 1216889"/>
                  <a:gd name="connsiteX2949" fmla="*/ 609475 w 1280927"/>
                  <a:gd name="connsiteY2949" fmla="*/ 508812 h 1216889"/>
                  <a:gd name="connsiteX2950" fmla="*/ 608913 w 1280927"/>
                  <a:gd name="connsiteY2950" fmla="*/ 508434 h 1216889"/>
                  <a:gd name="connsiteX2951" fmla="*/ 608568 w 1280927"/>
                  <a:gd name="connsiteY2951" fmla="*/ 508268 h 1216889"/>
                  <a:gd name="connsiteX2952" fmla="*/ 608379 w 1280927"/>
                  <a:gd name="connsiteY2952" fmla="*/ 508177 h 1216889"/>
                  <a:gd name="connsiteX2953" fmla="*/ 607931 w 1280927"/>
                  <a:gd name="connsiteY2953" fmla="*/ 508086 h 1216889"/>
                  <a:gd name="connsiteX2954" fmla="*/ 607672 w 1280927"/>
                  <a:gd name="connsiteY2954" fmla="*/ 508011 h 1216889"/>
                  <a:gd name="connsiteX2955" fmla="*/ 607154 w 1280927"/>
                  <a:gd name="connsiteY2955" fmla="*/ 508136 h 1216889"/>
                  <a:gd name="connsiteX2956" fmla="*/ 606464 w 1280927"/>
                  <a:gd name="connsiteY2956" fmla="*/ 508380 h 1216889"/>
                  <a:gd name="connsiteX2957" fmla="*/ 606201 w 1280927"/>
                  <a:gd name="connsiteY2957" fmla="*/ 508500 h 1216889"/>
                  <a:gd name="connsiteX2958" fmla="*/ 605712 w 1280927"/>
                  <a:gd name="connsiteY2958" fmla="*/ 508459 h 1216889"/>
                  <a:gd name="connsiteX2959" fmla="*/ 605170 w 1280927"/>
                  <a:gd name="connsiteY2959" fmla="*/ 507833 h 1216889"/>
                  <a:gd name="connsiteX2960" fmla="*/ 605010 w 1280927"/>
                  <a:gd name="connsiteY2960" fmla="*/ 507480 h 1216889"/>
                  <a:gd name="connsiteX2961" fmla="*/ 604685 w 1280927"/>
                  <a:gd name="connsiteY2961" fmla="*/ 507007 h 1216889"/>
                  <a:gd name="connsiteX2962" fmla="*/ 604250 w 1280927"/>
                  <a:gd name="connsiteY2962" fmla="*/ 506526 h 1216889"/>
                  <a:gd name="connsiteX2963" fmla="*/ 603174 w 1280927"/>
                  <a:gd name="connsiteY2963" fmla="*/ 505422 h 1216889"/>
                  <a:gd name="connsiteX2964" fmla="*/ 602734 w 1280927"/>
                  <a:gd name="connsiteY2964" fmla="*/ 505003 h 1216889"/>
                  <a:gd name="connsiteX2965" fmla="*/ 601941 w 1280927"/>
                  <a:gd name="connsiteY2965" fmla="*/ 504398 h 1216889"/>
                  <a:gd name="connsiteX2966" fmla="*/ 601132 w 1280927"/>
                  <a:gd name="connsiteY2966" fmla="*/ 504124 h 1216889"/>
                  <a:gd name="connsiteX2967" fmla="*/ 600898 w 1280927"/>
                  <a:gd name="connsiteY2967" fmla="*/ 504103 h 1216889"/>
                  <a:gd name="connsiteX2968" fmla="*/ 600249 w 1280927"/>
                  <a:gd name="connsiteY2968" fmla="*/ 503896 h 1216889"/>
                  <a:gd name="connsiteX2969" fmla="*/ 600097 w 1280927"/>
                  <a:gd name="connsiteY2969" fmla="*/ 503779 h 1216889"/>
                  <a:gd name="connsiteX2970" fmla="*/ 599830 w 1280927"/>
                  <a:gd name="connsiteY2970" fmla="*/ 503510 h 1216889"/>
                  <a:gd name="connsiteX2971" fmla="*/ 599592 w 1280927"/>
                  <a:gd name="connsiteY2971" fmla="*/ 503282 h 1216889"/>
                  <a:gd name="connsiteX2972" fmla="*/ 599234 w 1280927"/>
                  <a:gd name="connsiteY2972" fmla="*/ 502871 h 1216889"/>
                  <a:gd name="connsiteX2973" fmla="*/ 598889 w 1280927"/>
                  <a:gd name="connsiteY2973" fmla="*/ 502407 h 1216889"/>
                  <a:gd name="connsiteX2974" fmla="*/ 598228 w 1280927"/>
                  <a:gd name="connsiteY2974" fmla="*/ 501431 h 1216889"/>
                  <a:gd name="connsiteX2975" fmla="*/ 598076 w 1280927"/>
                  <a:gd name="connsiteY2975" fmla="*/ 501187 h 1216889"/>
                  <a:gd name="connsiteX2976" fmla="*/ 597747 w 1280927"/>
                  <a:gd name="connsiteY2976" fmla="*/ 500651 h 1216889"/>
                  <a:gd name="connsiteX2977" fmla="*/ 597546 w 1280927"/>
                  <a:gd name="connsiteY2977" fmla="*/ 500245 h 1216889"/>
                  <a:gd name="connsiteX2978" fmla="*/ 597423 w 1280927"/>
                  <a:gd name="connsiteY2978" fmla="*/ 499930 h 1216889"/>
                  <a:gd name="connsiteX2979" fmla="*/ 596971 w 1280927"/>
                  <a:gd name="connsiteY2979" fmla="*/ 499245 h 1216889"/>
                  <a:gd name="connsiteX2980" fmla="*/ 596683 w 1280927"/>
                  <a:gd name="connsiteY2980" fmla="*/ 498843 h 1216889"/>
                  <a:gd name="connsiteX2981" fmla="*/ 596182 w 1280927"/>
                  <a:gd name="connsiteY2981" fmla="*/ 498266 h 1216889"/>
                  <a:gd name="connsiteX2982" fmla="*/ 595886 w 1280927"/>
                  <a:gd name="connsiteY2982" fmla="*/ 498001 h 1216889"/>
                  <a:gd name="connsiteX2983" fmla="*/ 595516 w 1280927"/>
                  <a:gd name="connsiteY2983" fmla="*/ 497702 h 1216889"/>
                  <a:gd name="connsiteX2984" fmla="*/ 595303 w 1280927"/>
                  <a:gd name="connsiteY2984" fmla="*/ 497428 h 1216889"/>
                  <a:gd name="connsiteX2985" fmla="*/ 594855 w 1280927"/>
                  <a:gd name="connsiteY2985" fmla="*/ 496657 h 1216889"/>
                  <a:gd name="connsiteX2986" fmla="*/ 594580 w 1280927"/>
                  <a:gd name="connsiteY2986" fmla="*/ 496105 h 1216889"/>
                  <a:gd name="connsiteX2987" fmla="*/ 594453 w 1280927"/>
                  <a:gd name="connsiteY2987" fmla="*/ 495844 h 1216889"/>
                  <a:gd name="connsiteX2988" fmla="*/ 594009 w 1280927"/>
                  <a:gd name="connsiteY2988" fmla="*/ 494997 h 1216889"/>
                  <a:gd name="connsiteX2989" fmla="*/ 593684 w 1280927"/>
                  <a:gd name="connsiteY2989" fmla="*/ 494358 h 1216889"/>
                  <a:gd name="connsiteX2990" fmla="*/ 593048 w 1280927"/>
                  <a:gd name="connsiteY2990" fmla="*/ 493081 h 1216889"/>
                  <a:gd name="connsiteX2991" fmla="*/ 592793 w 1280927"/>
                  <a:gd name="connsiteY2991" fmla="*/ 492550 h 1216889"/>
                  <a:gd name="connsiteX2992" fmla="*/ 592423 w 1280927"/>
                  <a:gd name="connsiteY2992" fmla="*/ 491816 h 1216889"/>
                  <a:gd name="connsiteX2993" fmla="*/ 592004 w 1280927"/>
                  <a:gd name="connsiteY2993" fmla="*/ 491036 h 1216889"/>
                  <a:gd name="connsiteX2994" fmla="*/ 591737 w 1280927"/>
                  <a:gd name="connsiteY2994" fmla="*/ 490488 h 1216889"/>
                  <a:gd name="connsiteX2995" fmla="*/ 591557 w 1280927"/>
                  <a:gd name="connsiteY2995" fmla="*/ 490090 h 1216889"/>
                  <a:gd name="connsiteX2996" fmla="*/ 591339 w 1280927"/>
                  <a:gd name="connsiteY2996" fmla="*/ 489708 h 1216889"/>
                  <a:gd name="connsiteX2997" fmla="*/ 590796 w 1280927"/>
                  <a:gd name="connsiteY2997" fmla="*/ 488903 h 1216889"/>
                  <a:gd name="connsiteX2998" fmla="*/ 590521 w 1280927"/>
                  <a:gd name="connsiteY2998" fmla="*/ 488355 h 1216889"/>
                  <a:gd name="connsiteX2999" fmla="*/ 590488 w 1280927"/>
                  <a:gd name="connsiteY2999" fmla="*/ 487899 h 1216889"/>
                  <a:gd name="connsiteX3000" fmla="*/ 590365 w 1280927"/>
                  <a:gd name="connsiteY3000" fmla="*/ 486858 h 1216889"/>
                  <a:gd name="connsiteX3001" fmla="*/ 590143 w 1280927"/>
                  <a:gd name="connsiteY3001" fmla="*/ 486352 h 1216889"/>
                  <a:gd name="connsiteX3002" fmla="*/ 590131 w 1280927"/>
                  <a:gd name="connsiteY3002" fmla="*/ 485485 h 1216889"/>
                  <a:gd name="connsiteX3003" fmla="*/ 590172 w 1280927"/>
                  <a:gd name="connsiteY3003" fmla="*/ 483825 h 1216889"/>
                  <a:gd name="connsiteX3004" fmla="*/ 590377 w 1280927"/>
                  <a:gd name="connsiteY3004" fmla="*/ 483191 h 1216889"/>
                  <a:gd name="connsiteX3005" fmla="*/ 590969 w 1280927"/>
                  <a:gd name="connsiteY3005" fmla="*/ 482722 h 1216889"/>
                  <a:gd name="connsiteX3006" fmla="*/ 591117 w 1280927"/>
                  <a:gd name="connsiteY3006" fmla="*/ 482651 h 1216889"/>
                  <a:gd name="connsiteX3007" fmla="*/ 591696 w 1280927"/>
                  <a:gd name="connsiteY3007" fmla="*/ 482162 h 1216889"/>
                  <a:gd name="connsiteX3008" fmla="*/ 591902 w 1280927"/>
                  <a:gd name="connsiteY3008" fmla="*/ 481988 h 1216889"/>
                  <a:gd name="connsiteX3009" fmla="*/ 592584 w 1280927"/>
                  <a:gd name="connsiteY3009" fmla="*/ 481299 h 1216889"/>
                  <a:gd name="connsiteX3010" fmla="*/ 593372 w 1280927"/>
                  <a:gd name="connsiteY3010" fmla="*/ 480312 h 1216889"/>
                  <a:gd name="connsiteX3011" fmla="*/ 593467 w 1280927"/>
                  <a:gd name="connsiteY3011" fmla="*/ 480163 h 1216889"/>
                  <a:gd name="connsiteX3012" fmla="*/ 594321 w 1280927"/>
                  <a:gd name="connsiteY3012" fmla="*/ 479764 h 1216889"/>
                  <a:gd name="connsiteX3013" fmla="*/ 594904 w 1280927"/>
                  <a:gd name="connsiteY3013" fmla="*/ 479474 h 1216889"/>
                  <a:gd name="connsiteX3014" fmla="*/ 595648 w 1280927"/>
                  <a:gd name="connsiteY3014" fmla="*/ 479113 h 1216889"/>
                  <a:gd name="connsiteX3015" fmla="*/ 596700 w 1280927"/>
                  <a:gd name="connsiteY3015" fmla="*/ 478615 h 1216889"/>
                  <a:gd name="connsiteX3016" fmla="*/ 598318 w 1280927"/>
                  <a:gd name="connsiteY3016" fmla="*/ 477794 h 1216889"/>
                  <a:gd name="connsiteX3017" fmla="*/ 598511 w 1280927"/>
                  <a:gd name="connsiteY3017" fmla="*/ 477437 h 1216889"/>
                  <a:gd name="connsiteX3018" fmla="*/ 598548 w 1280927"/>
                  <a:gd name="connsiteY3018" fmla="*/ 477204 h 1216889"/>
                  <a:gd name="connsiteX3019" fmla="*/ 598565 w 1280927"/>
                  <a:gd name="connsiteY3019" fmla="*/ 476624 h 1216889"/>
                  <a:gd name="connsiteX3020" fmla="*/ 598047 w 1280927"/>
                  <a:gd name="connsiteY3020" fmla="*/ 475296 h 1216889"/>
                  <a:gd name="connsiteX3021" fmla="*/ 597952 w 1280927"/>
                  <a:gd name="connsiteY3021" fmla="*/ 475093 h 1216889"/>
                  <a:gd name="connsiteX3022" fmla="*/ 597595 w 1280927"/>
                  <a:gd name="connsiteY3022" fmla="*/ 474479 h 1216889"/>
                  <a:gd name="connsiteX3023" fmla="*/ 597197 w 1280927"/>
                  <a:gd name="connsiteY3023" fmla="*/ 473894 h 1216889"/>
                  <a:gd name="connsiteX3024" fmla="*/ 597004 w 1280927"/>
                  <a:gd name="connsiteY3024" fmla="*/ 473305 h 1216889"/>
                  <a:gd name="connsiteX3025" fmla="*/ 596999 w 1280927"/>
                  <a:gd name="connsiteY3025" fmla="*/ 472977 h 1216889"/>
                  <a:gd name="connsiteX3026" fmla="*/ 597045 w 1280927"/>
                  <a:gd name="connsiteY3026" fmla="*/ 472513 h 1216889"/>
                  <a:gd name="connsiteX3027" fmla="*/ 597583 w 1280927"/>
                  <a:gd name="connsiteY3027" fmla="*/ 471700 h 1216889"/>
                  <a:gd name="connsiteX3028" fmla="*/ 598129 w 1280927"/>
                  <a:gd name="connsiteY3028" fmla="*/ 471613 h 1216889"/>
                  <a:gd name="connsiteX3029" fmla="*/ 598663 w 1280927"/>
                  <a:gd name="connsiteY3029" fmla="*/ 471633 h 1216889"/>
                  <a:gd name="connsiteX3030" fmla="*/ 600023 w 1280927"/>
                  <a:gd name="connsiteY3030" fmla="*/ 472251 h 1216889"/>
                  <a:gd name="connsiteX3031" fmla="*/ 600409 w 1280927"/>
                  <a:gd name="connsiteY3031" fmla="*/ 472575 h 1216889"/>
                  <a:gd name="connsiteX3032" fmla="*/ 600918 w 1280927"/>
                  <a:gd name="connsiteY3032" fmla="*/ 473143 h 1216889"/>
                  <a:gd name="connsiteX3033" fmla="*/ 601239 w 1280927"/>
                  <a:gd name="connsiteY3033" fmla="*/ 473483 h 1216889"/>
                  <a:gd name="connsiteX3034" fmla="*/ 601695 w 1280927"/>
                  <a:gd name="connsiteY3034" fmla="*/ 473790 h 1216889"/>
                  <a:gd name="connsiteX3035" fmla="*/ 601987 w 1280927"/>
                  <a:gd name="connsiteY3035" fmla="*/ 473998 h 1216889"/>
                  <a:gd name="connsiteX3036" fmla="*/ 602307 w 1280927"/>
                  <a:gd name="connsiteY3036" fmla="*/ 474263 h 1216889"/>
                  <a:gd name="connsiteX3037" fmla="*/ 602648 w 1280927"/>
                  <a:gd name="connsiteY3037" fmla="*/ 474836 h 1216889"/>
                  <a:gd name="connsiteX3038" fmla="*/ 602837 w 1280927"/>
                  <a:gd name="connsiteY3038" fmla="*/ 474865 h 1216889"/>
                  <a:gd name="connsiteX3039" fmla="*/ 603712 w 1280927"/>
                  <a:gd name="connsiteY3039" fmla="*/ 474467 h 1216889"/>
                  <a:gd name="connsiteX3040" fmla="*/ 604131 w 1280927"/>
                  <a:gd name="connsiteY3040" fmla="*/ 474122 h 1216889"/>
                  <a:gd name="connsiteX3041" fmla="*/ 604230 w 1280927"/>
                  <a:gd name="connsiteY3041" fmla="*/ 473666 h 1216889"/>
                  <a:gd name="connsiteX3042" fmla="*/ 604197 w 1280927"/>
                  <a:gd name="connsiteY3042" fmla="*/ 473434 h 1216889"/>
                  <a:gd name="connsiteX3043" fmla="*/ 604082 w 1280927"/>
                  <a:gd name="connsiteY3043" fmla="*/ 473085 h 1216889"/>
                  <a:gd name="connsiteX3044" fmla="*/ 603913 w 1280927"/>
                  <a:gd name="connsiteY3044" fmla="*/ 472741 h 1216889"/>
                  <a:gd name="connsiteX3045" fmla="*/ 603749 w 1280927"/>
                  <a:gd name="connsiteY3045" fmla="*/ 472434 h 1216889"/>
                  <a:gd name="connsiteX3046" fmla="*/ 603355 w 1280927"/>
                  <a:gd name="connsiteY3046" fmla="*/ 471816 h 1216889"/>
                  <a:gd name="connsiteX3047" fmla="*/ 603219 w 1280927"/>
                  <a:gd name="connsiteY3047" fmla="*/ 471529 h 1216889"/>
                  <a:gd name="connsiteX3048" fmla="*/ 603014 w 1280927"/>
                  <a:gd name="connsiteY3048" fmla="*/ 471243 h 1216889"/>
                  <a:gd name="connsiteX3049" fmla="*/ 602915 w 1280927"/>
                  <a:gd name="connsiteY3049" fmla="*/ 471098 h 1216889"/>
                  <a:gd name="connsiteX3050" fmla="*/ 602394 w 1280927"/>
                  <a:gd name="connsiteY3050" fmla="*/ 470376 h 1216889"/>
                  <a:gd name="connsiteX3051" fmla="*/ 602081 w 1280927"/>
                  <a:gd name="connsiteY3051" fmla="*/ 469932 h 1216889"/>
                  <a:gd name="connsiteX3052" fmla="*/ 601777 w 1280927"/>
                  <a:gd name="connsiteY3052" fmla="*/ 469455 h 1216889"/>
                  <a:gd name="connsiteX3053" fmla="*/ 601547 w 1280927"/>
                  <a:gd name="connsiteY3053" fmla="*/ 469057 h 1216889"/>
                  <a:gd name="connsiteX3054" fmla="*/ 601309 w 1280927"/>
                  <a:gd name="connsiteY3054" fmla="*/ 468634 h 1216889"/>
                  <a:gd name="connsiteX3055" fmla="*/ 601132 w 1280927"/>
                  <a:gd name="connsiteY3055" fmla="*/ 468306 h 1216889"/>
                  <a:gd name="connsiteX3056" fmla="*/ 600865 w 1280927"/>
                  <a:gd name="connsiteY3056" fmla="*/ 467680 h 1216889"/>
                  <a:gd name="connsiteX3057" fmla="*/ 600483 w 1280927"/>
                  <a:gd name="connsiteY3057" fmla="*/ 466634 h 1216889"/>
                  <a:gd name="connsiteX3058" fmla="*/ 600360 w 1280927"/>
                  <a:gd name="connsiteY3058" fmla="*/ 466191 h 1216889"/>
                  <a:gd name="connsiteX3059" fmla="*/ 600253 w 1280927"/>
                  <a:gd name="connsiteY3059" fmla="*/ 465925 h 1216889"/>
                  <a:gd name="connsiteX3060" fmla="*/ 599719 w 1280927"/>
                  <a:gd name="connsiteY3060" fmla="*/ 464834 h 1216889"/>
                  <a:gd name="connsiteX3061" fmla="*/ 599542 w 1280927"/>
                  <a:gd name="connsiteY3061" fmla="*/ 464535 h 1216889"/>
                  <a:gd name="connsiteX3062" fmla="*/ 598688 w 1280927"/>
                  <a:gd name="connsiteY3062" fmla="*/ 463370 h 1216889"/>
                  <a:gd name="connsiteX3063" fmla="*/ 598384 w 1280927"/>
                  <a:gd name="connsiteY3063" fmla="*/ 463034 h 1216889"/>
                  <a:gd name="connsiteX3064" fmla="*/ 596995 w 1280927"/>
                  <a:gd name="connsiteY3064" fmla="*/ 461561 h 1216889"/>
                  <a:gd name="connsiteX3065" fmla="*/ 596387 w 1280927"/>
                  <a:gd name="connsiteY3065" fmla="*/ 461001 h 1216889"/>
                  <a:gd name="connsiteX3066" fmla="*/ 595529 w 1280927"/>
                  <a:gd name="connsiteY3066" fmla="*/ 460287 h 1216889"/>
                  <a:gd name="connsiteX3067" fmla="*/ 593972 w 1280927"/>
                  <a:gd name="connsiteY3067" fmla="*/ 459250 h 1216889"/>
                  <a:gd name="connsiteX3068" fmla="*/ 593467 w 1280927"/>
                  <a:gd name="connsiteY3068" fmla="*/ 459022 h 1216889"/>
                  <a:gd name="connsiteX3069" fmla="*/ 593031 w 1280927"/>
                  <a:gd name="connsiteY3069" fmla="*/ 458935 h 1216889"/>
                  <a:gd name="connsiteX3070" fmla="*/ 592744 w 1280927"/>
                  <a:gd name="connsiteY3070" fmla="*/ 458839 h 1216889"/>
                  <a:gd name="connsiteX3071" fmla="*/ 592173 w 1280927"/>
                  <a:gd name="connsiteY3071" fmla="*/ 458590 h 1216889"/>
                  <a:gd name="connsiteX3072" fmla="*/ 591885 w 1280927"/>
                  <a:gd name="connsiteY3072" fmla="*/ 458441 h 1216889"/>
                  <a:gd name="connsiteX3073" fmla="*/ 591330 w 1280927"/>
                  <a:gd name="connsiteY3073" fmla="*/ 458234 h 1216889"/>
                  <a:gd name="connsiteX3074" fmla="*/ 590102 w 1280927"/>
                  <a:gd name="connsiteY3074" fmla="*/ 457798 h 1216889"/>
                  <a:gd name="connsiteX3075" fmla="*/ 589749 w 1280927"/>
                  <a:gd name="connsiteY3075" fmla="*/ 457620 h 1216889"/>
                  <a:gd name="connsiteX3076" fmla="*/ 589765 w 1280927"/>
                  <a:gd name="connsiteY3076" fmla="*/ 457591 h 1216889"/>
                  <a:gd name="connsiteX3077" fmla="*/ 589831 w 1280927"/>
                  <a:gd name="connsiteY3077" fmla="*/ 457450 h 1216889"/>
                  <a:gd name="connsiteX3078" fmla="*/ 589983 w 1280927"/>
                  <a:gd name="connsiteY3078" fmla="*/ 457130 h 1216889"/>
                  <a:gd name="connsiteX3079" fmla="*/ 590205 w 1280927"/>
                  <a:gd name="connsiteY3079" fmla="*/ 456616 h 1216889"/>
                  <a:gd name="connsiteX3080" fmla="*/ 590254 w 1280927"/>
                  <a:gd name="connsiteY3080" fmla="*/ 456483 h 1216889"/>
                  <a:gd name="connsiteX3081" fmla="*/ 590620 w 1280927"/>
                  <a:gd name="connsiteY3081" fmla="*/ 455570 h 1216889"/>
                  <a:gd name="connsiteX3082" fmla="*/ 590690 w 1280927"/>
                  <a:gd name="connsiteY3082" fmla="*/ 455284 h 1216889"/>
                  <a:gd name="connsiteX3083" fmla="*/ 590686 w 1280927"/>
                  <a:gd name="connsiteY3083" fmla="*/ 455019 h 1216889"/>
                  <a:gd name="connsiteX3084" fmla="*/ 590698 w 1280927"/>
                  <a:gd name="connsiteY3084" fmla="*/ 454131 h 1216889"/>
                  <a:gd name="connsiteX3085" fmla="*/ 590768 w 1280927"/>
                  <a:gd name="connsiteY3085" fmla="*/ 453977 h 1216889"/>
                  <a:gd name="connsiteX3086" fmla="*/ 591195 w 1280927"/>
                  <a:gd name="connsiteY3086" fmla="*/ 453782 h 1216889"/>
                  <a:gd name="connsiteX3087" fmla="*/ 591532 w 1280927"/>
                  <a:gd name="connsiteY3087" fmla="*/ 453957 h 1216889"/>
                  <a:gd name="connsiteX3088" fmla="*/ 591651 w 1280927"/>
                  <a:gd name="connsiteY3088" fmla="*/ 454268 h 1216889"/>
                  <a:gd name="connsiteX3089" fmla="*/ 591823 w 1280927"/>
                  <a:gd name="connsiteY3089" fmla="*/ 454612 h 1216889"/>
                  <a:gd name="connsiteX3090" fmla="*/ 592127 w 1280927"/>
                  <a:gd name="connsiteY3090" fmla="*/ 454990 h 1216889"/>
                  <a:gd name="connsiteX3091" fmla="*/ 592551 w 1280927"/>
                  <a:gd name="connsiteY3091" fmla="*/ 455305 h 1216889"/>
                  <a:gd name="connsiteX3092" fmla="*/ 592908 w 1280927"/>
                  <a:gd name="connsiteY3092" fmla="*/ 455197 h 1216889"/>
                  <a:gd name="connsiteX3093" fmla="*/ 592756 w 1280927"/>
                  <a:gd name="connsiteY3093" fmla="*/ 454795 h 1216889"/>
                  <a:gd name="connsiteX3094" fmla="*/ 592653 w 1280927"/>
                  <a:gd name="connsiteY3094" fmla="*/ 454425 h 1216889"/>
                  <a:gd name="connsiteX3095" fmla="*/ 592793 w 1280927"/>
                  <a:gd name="connsiteY3095" fmla="*/ 453957 h 1216889"/>
                  <a:gd name="connsiteX3096" fmla="*/ 592879 w 1280927"/>
                  <a:gd name="connsiteY3096" fmla="*/ 453679 h 1216889"/>
                  <a:gd name="connsiteX3097" fmla="*/ 592908 w 1280927"/>
                  <a:gd name="connsiteY3097" fmla="*/ 453397 h 1216889"/>
                  <a:gd name="connsiteX3098" fmla="*/ 592949 w 1280927"/>
                  <a:gd name="connsiteY3098" fmla="*/ 453193 h 1216889"/>
                  <a:gd name="connsiteX3099" fmla="*/ 592953 w 1280927"/>
                  <a:gd name="connsiteY3099" fmla="*/ 452866 h 1216889"/>
                  <a:gd name="connsiteX3100" fmla="*/ 592924 w 1280927"/>
                  <a:gd name="connsiteY3100" fmla="*/ 452534 h 1216889"/>
                  <a:gd name="connsiteX3101" fmla="*/ 592846 w 1280927"/>
                  <a:gd name="connsiteY3101" fmla="*/ 452314 h 1216889"/>
                  <a:gd name="connsiteX3102" fmla="*/ 592670 w 1280927"/>
                  <a:gd name="connsiteY3102" fmla="*/ 452011 h 1216889"/>
                  <a:gd name="connsiteX3103" fmla="*/ 592374 w 1280927"/>
                  <a:gd name="connsiteY3103" fmla="*/ 451555 h 1216889"/>
                  <a:gd name="connsiteX3104" fmla="*/ 592255 w 1280927"/>
                  <a:gd name="connsiteY3104" fmla="*/ 451103 h 1216889"/>
                  <a:gd name="connsiteX3105" fmla="*/ 592255 w 1280927"/>
                  <a:gd name="connsiteY3105" fmla="*/ 450874 h 1216889"/>
                  <a:gd name="connsiteX3106" fmla="*/ 592357 w 1280927"/>
                  <a:gd name="connsiteY3106" fmla="*/ 450464 h 1216889"/>
                  <a:gd name="connsiteX3107" fmla="*/ 592538 w 1280927"/>
                  <a:gd name="connsiteY3107" fmla="*/ 450356 h 1216889"/>
                  <a:gd name="connsiteX3108" fmla="*/ 592896 w 1280927"/>
                  <a:gd name="connsiteY3108" fmla="*/ 450327 h 1216889"/>
                  <a:gd name="connsiteX3109" fmla="*/ 593980 w 1280927"/>
                  <a:gd name="connsiteY3109" fmla="*/ 450372 h 1216889"/>
                  <a:gd name="connsiteX3110" fmla="*/ 594165 w 1280927"/>
                  <a:gd name="connsiteY3110" fmla="*/ 450252 h 1216889"/>
                  <a:gd name="connsiteX3111" fmla="*/ 594490 w 1280927"/>
                  <a:gd name="connsiteY3111" fmla="*/ 449738 h 1216889"/>
                  <a:gd name="connsiteX3112" fmla="*/ 594896 w 1280927"/>
                  <a:gd name="connsiteY3112" fmla="*/ 449451 h 1216889"/>
                  <a:gd name="connsiteX3113" fmla="*/ 595710 w 1280927"/>
                  <a:gd name="connsiteY3113" fmla="*/ 448925 h 1216889"/>
                  <a:gd name="connsiteX3114" fmla="*/ 595833 w 1280927"/>
                  <a:gd name="connsiteY3114" fmla="*/ 448414 h 1216889"/>
                  <a:gd name="connsiteX3115" fmla="*/ 595972 w 1280927"/>
                  <a:gd name="connsiteY3115" fmla="*/ 448435 h 1216889"/>
                  <a:gd name="connsiteX3116" fmla="*/ 596276 w 1280927"/>
                  <a:gd name="connsiteY3116" fmla="*/ 448526 h 1216889"/>
                  <a:gd name="connsiteX3117" fmla="*/ 596708 w 1280927"/>
                  <a:gd name="connsiteY3117" fmla="*/ 448460 h 1216889"/>
                  <a:gd name="connsiteX3118" fmla="*/ 597176 w 1280927"/>
                  <a:gd name="connsiteY3118" fmla="*/ 448195 h 1216889"/>
                  <a:gd name="connsiteX3119" fmla="*/ 598158 w 1280927"/>
                  <a:gd name="connsiteY3119" fmla="*/ 447029 h 1216889"/>
                  <a:gd name="connsiteX3120" fmla="*/ 598301 w 1280927"/>
                  <a:gd name="connsiteY3120" fmla="*/ 446601 h 1216889"/>
                  <a:gd name="connsiteX3121" fmla="*/ 599136 w 1280927"/>
                  <a:gd name="connsiteY3121" fmla="*/ 446651 h 1216889"/>
                  <a:gd name="connsiteX3122" fmla="*/ 599242 w 1280927"/>
                  <a:gd name="connsiteY3122" fmla="*/ 446402 h 1216889"/>
                  <a:gd name="connsiteX3123" fmla="*/ 599152 w 1280927"/>
                  <a:gd name="connsiteY3123" fmla="*/ 445784 h 1216889"/>
                  <a:gd name="connsiteX3124" fmla="*/ 599008 w 1280927"/>
                  <a:gd name="connsiteY3124" fmla="*/ 445498 h 1216889"/>
                  <a:gd name="connsiteX3125" fmla="*/ 598848 w 1280927"/>
                  <a:gd name="connsiteY3125" fmla="*/ 444996 h 1216889"/>
                  <a:gd name="connsiteX3126" fmla="*/ 598844 w 1280927"/>
                  <a:gd name="connsiteY3126" fmla="*/ 444399 h 1216889"/>
                  <a:gd name="connsiteX3127" fmla="*/ 598799 w 1280927"/>
                  <a:gd name="connsiteY3127" fmla="*/ 444237 h 1216889"/>
                  <a:gd name="connsiteX3128" fmla="*/ 598766 w 1280927"/>
                  <a:gd name="connsiteY3128" fmla="*/ 443702 h 1216889"/>
                  <a:gd name="connsiteX3129" fmla="*/ 598758 w 1280927"/>
                  <a:gd name="connsiteY3129" fmla="*/ 442191 h 1216889"/>
                  <a:gd name="connsiteX3130" fmla="*/ 598466 w 1280927"/>
                  <a:gd name="connsiteY3130" fmla="*/ 441640 h 1216889"/>
                  <a:gd name="connsiteX3131" fmla="*/ 598326 w 1280927"/>
                  <a:gd name="connsiteY3131" fmla="*/ 441544 h 1216889"/>
                  <a:gd name="connsiteX3132" fmla="*/ 597965 w 1280927"/>
                  <a:gd name="connsiteY3132" fmla="*/ 441271 h 1216889"/>
                  <a:gd name="connsiteX3133" fmla="*/ 597661 w 1280927"/>
                  <a:gd name="connsiteY3133" fmla="*/ 440673 h 1216889"/>
                  <a:gd name="connsiteX3134" fmla="*/ 597570 w 1280927"/>
                  <a:gd name="connsiteY3134" fmla="*/ 439877 h 1216889"/>
                  <a:gd name="connsiteX3135" fmla="*/ 597731 w 1280927"/>
                  <a:gd name="connsiteY3135" fmla="*/ 439205 h 1216889"/>
                  <a:gd name="connsiteX3136" fmla="*/ 598018 w 1280927"/>
                  <a:gd name="connsiteY3136" fmla="*/ 438914 h 1216889"/>
                  <a:gd name="connsiteX3137" fmla="*/ 598363 w 1280927"/>
                  <a:gd name="connsiteY3137" fmla="*/ 438545 h 1216889"/>
                  <a:gd name="connsiteX3138" fmla="*/ 598528 w 1280927"/>
                  <a:gd name="connsiteY3138" fmla="*/ 438375 h 1216889"/>
                  <a:gd name="connsiteX3139" fmla="*/ 598741 w 1280927"/>
                  <a:gd name="connsiteY3139" fmla="*/ 438093 h 1216889"/>
                  <a:gd name="connsiteX3140" fmla="*/ 599317 w 1280927"/>
                  <a:gd name="connsiteY3140" fmla="*/ 436479 h 1216889"/>
                  <a:gd name="connsiteX3141" fmla="*/ 599588 w 1280927"/>
                  <a:gd name="connsiteY3141" fmla="*/ 436355 h 1216889"/>
                  <a:gd name="connsiteX3142" fmla="*/ 599744 w 1280927"/>
                  <a:gd name="connsiteY3142" fmla="*/ 436334 h 1216889"/>
                  <a:gd name="connsiteX3143" fmla="*/ 599908 w 1280927"/>
                  <a:gd name="connsiteY3143" fmla="*/ 436400 h 1216889"/>
                  <a:gd name="connsiteX3144" fmla="*/ 600454 w 1280927"/>
                  <a:gd name="connsiteY3144" fmla="*/ 436616 h 1216889"/>
                  <a:gd name="connsiteX3145" fmla="*/ 601473 w 1280927"/>
                  <a:gd name="connsiteY3145" fmla="*/ 436421 h 1216889"/>
                  <a:gd name="connsiteX3146" fmla="*/ 601650 w 1280927"/>
                  <a:gd name="connsiteY3146" fmla="*/ 435745 h 1216889"/>
                  <a:gd name="connsiteX3147" fmla="*/ 601720 w 1280927"/>
                  <a:gd name="connsiteY3147" fmla="*/ 435463 h 1216889"/>
                  <a:gd name="connsiteX3148" fmla="*/ 602011 w 1280927"/>
                  <a:gd name="connsiteY3148" fmla="*/ 434824 h 1216889"/>
                  <a:gd name="connsiteX3149" fmla="*/ 602167 w 1280927"/>
                  <a:gd name="connsiteY3149" fmla="*/ 434252 h 1216889"/>
                  <a:gd name="connsiteX3150" fmla="*/ 602134 w 1280927"/>
                  <a:gd name="connsiteY3150" fmla="*/ 433497 h 1216889"/>
                  <a:gd name="connsiteX3151" fmla="*/ 602114 w 1280927"/>
                  <a:gd name="connsiteY3151" fmla="*/ 433028 h 1216889"/>
                  <a:gd name="connsiteX3152" fmla="*/ 602061 w 1280927"/>
                  <a:gd name="connsiteY3152" fmla="*/ 432596 h 1216889"/>
                  <a:gd name="connsiteX3153" fmla="*/ 602110 w 1280927"/>
                  <a:gd name="connsiteY3153" fmla="*/ 432314 h 1216889"/>
                  <a:gd name="connsiteX3154" fmla="*/ 602110 w 1280927"/>
                  <a:gd name="connsiteY3154" fmla="*/ 432132 h 1216889"/>
                  <a:gd name="connsiteX3155" fmla="*/ 602307 w 1280927"/>
                  <a:gd name="connsiteY3155" fmla="*/ 431820 h 1216889"/>
                  <a:gd name="connsiteX3156" fmla="*/ 603630 w 1280927"/>
                  <a:gd name="connsiteY3156" fmla="*/ 431331 h 1216889"/>
                  <a:gd name="connsiteX3157" fmla="*/ 604653 w 1280927"/>
                  <a:gd name="connsiteY3157" fmla="*/ 430924 h 1216889"/>
                  <a:gd name="connsiteX3158" fmla="*/ 604961 w 1280927"/>
                  <a:gd name="connsiteY3158" fmla="*/ 430655 h 1216889"/>
                  <a:gd name="connsiteX3159" fmla="*/ 605125 w 1280927"/>
                  <a:gd name="connsiteY3159" fmla="*/ 430340 h 1216889"/>
                  <a:gd name="connsiteX3160" fmla="*/ 605187 w 1280927"/>
                  <a:gd name="connsiteY3160" fmla="*/ 430236 h 1216889"/>
                  <a:gd name="connsiteX3161" fmla="*/ 605310 w 1280927"/>
                  <a:gd name="connsiteY3161" fmla="*/ 429788 h 1216889"/>
                  <a:gd name="connsiteX3162" fmla="*/ 605351 w 1280927"/>
                  <a:gd name="connsiteY3162" fmla="*/ 429398 h 1216889"/>
                  <a:gd name="connsiteX3163" fmla="*/ 605371 w 1280927"/>
                  <a:gd name="connsiteY3163" fmla="*/ 429103 h 1216889"/>
                  <a:gd name="connsiteX3164" fmla="*/ 605409 w 1280927"/>
                  <a:gd name="connsiteY3164" fmla="*/ 428917 h 1216889"/>
                  <a:gd name="connsiteX3165" fmla="*/ 605425 w 1280927"/>
                  <a:gd name="connsiteY3165" fmla="*/ 428601 h 1216889"/>
                  <a:gd name="connsiteX3166" fmla="*/ 605330 w 1280927"/>
                  <a:gd name="connsiteY3166" fmla="*/ 428618 h 1216889"/>
                  <a:gd name="connsiteX3167" fmla="*/ 605112 w 1280927"/>
                  <a:gd name="connsiteY3167" fmla="*/ 428801 h 1216889"/>
                  <a:gd name="connsiteX3168" fmla="*/ 604854 w 1280927"/>
                  <a:gd name="connsiteY3168" fmla="*/ 429053 h 1216889"/>
                  <a:gd name="connsiteX3169" fmla="*/ 604480 w 1280927"/>
                  <a:gd name="connsiteY3169" fmla="*/ 429601 h 1216889"/>
                  <a:gd name="connsiteX3170" fmla="*/ 604065 w 1280927"/>
                  <a:gd name="connsiteY3170" fmla="*/ 429958 h 1216889"/>
                  <a:gd name="connsiteX3171" fmla="*/ 603781 w 1280927"/>
                  <a:gd name="connsiteY3171" fmla="*/ 430012 h 1216889"/>
                  <a:gd name="connsiteX3172" fmla="*/ 603700 w 1280927"/>
                  <a:gd name="connsiteY3172" fmla="*/ 429983 h 1216889"/>
                  <a:gd name="connsiteX3173" fmla="*/ 603453 w 1280927"/>
                  <a:gd name="connsiteY3173" fmla="*/ 429829 h 1216889"/>
                  <a:gd name="connsiteX3174" fmla="*/ 603301 w 1280927"/>
                  <a:gd name="connsiteY3174" fmla="*/ 429473 h 1216889"/>
                  <a:gd name="connsiteX3175" fmla="*/ 603260 w 1280927"/>
                  <a:gd name="connsiteY3175" fmla="*/ 429282 h 1216889"/>
                  <a:gd name="connsiteX3176" fmla="*/ 603433 w 1280927"/>
                  <a:gd name="connsiteY3176" fmla="*/ 428850 h 1216889"/>
                  <a:gd name="connsiteX3177" fmla="*/ 603880 w 1280927"/>
                  <a:gd name="connsiteY3177" fmla="*/ 428734 h 1216889"/>
                  <a:gd name="connsiteX3178" fmla="*/ 604373 w 1280927"/>
                  <a:gd name="connsiteY3178" fmla="*/ 428232 h 1216889"/>
                  <a:gd name="connsiteX3179" fmla="*/ 604406 w 1280927"/>
                  <a:gd name="connsiteY3179" fmla="*/ 427668 h 1216889"/>
                  <a:gd name="connsiteX3180" fmla="*/ 604234 w 1280927"/>
                  <a:gd name="connsiteY3180" fmla="*/ 427328 h 1216889"/>
                  <a:gd name="connsiteX3181" fmla="*/ 603950 w 1280927"/>
                  <a:gd name="connsiteY3181" fmla="*/ 426896 h 1216889"/>
                  <a:gd name="connsiteX3182" fmla="*/ 603909 w 1280927"/>
                  <a:gd name="connsiteY3182" fmla="*/ 426768 h 1216889"/>
                  <a:gd name="connsiteX3183" fmla="*/ 603794 w 1280927"/>
                  <a:gd name="connsiteY3183" fmla="*/ 426170 h 1216889"/>
                  <a:gd name="connsiteX3184" fmla="*/ 603885 w 1280927"/>
                  <a:gd name="connsiteY3184" fmla="*/ 425847 h 1216889"/>
                  <a:gd name="connsiteX3185" fmla="*/ 604382 w 1280927"/>
                  <a:gd name="connsiteY3185" fmla="*/ 425303 h 1216889"/>
                  <a:gd name="connsiteX3186" fmla="*/ 604760 w 1280927"/>
                  <a:gd name="connsiteY3186" fmla="*/ 424963 h 1216889"/>
                  <a:gd name="connsiteX3187" fmla="*/ 605343 w 1280927"/>
                  <a:gd name="connsiteY3187" fmla="*/ 424486 h 1216889"/>
                  <a:gd name="connsiteX3188" fmla="*/ 606012 w 1280927"/>
                  <a:gd name="connsiteY3188" fmla="*/ 423822 h 1216889"/>
                  <a:gd name="connsiteX3189" fmla="*/ 606172 w 1280927"/>
                  <a:gd name="connsiteY3189" fmla="*/ 423561 h 1216889"/>
                  <a:gd name="connsiteX3190" fmla="*/ 606357 w 1280927"/>
                  <a:gd name="connsiteY3190" fmla="*/ 423242 h 1216889"/>
                  <a:gd name="connsiteX3191" fmla="*/ 606460 w 1280927"/>
                  <a:gd name="connsiteY3191" fmla="*/ 423126 h 1216889"/>
                  <a:gd name="connsiteX3192" fmla="*/ 606702 w 1280927"/>
                  <a:gd name="connsiteY3192" fmla="*/ 422848 h 1216889"/>
                  <a:gd name="connsiteX3193" fmla="*/ 606797 w 1280927"/>
                  <a:gd name="connsiteY3193" fmla="*/ 422715 h 1216889"/>
                  <a:gd name="connsiteX3194" fmla="*/ 607331 w 1280927"/>
                  <a:gd name="connsiteY3194" fmla="*/ 422308 h 1216889"/>
                  <a:gd name="connsiteX3195" fmla="*/ 607787 w 1280927"/>
                  <a:gd name="connsiteY3195" fmla="*/ 422208 h 1216889"/>
                  <a:gd name="connsiteX3196" fmla="*/ 609205 w 1280927"/>
                  <a:gd name="connsiteY3196" fmla="*/ 422014 h 1216889"/>
                  <a:gd name="connsiteX3197" fmla="*/ 609673 w 1280927"/>
                  <a:gd name="connsiteY3197" fmla="*/ 421723 h 1216889"/>
                  <a:gd name="connsiteX3198" fmla="*/ 609964 w 1280927"/>
                  <a:gd name="connsiteY3198" fmla="*/ 421358 h 1216889"/>
                  <a:gd name="connsiteX3199" fmla="*/ 610186 w 1280927"/>
                  <a:gd name="connsiteY3199" fmla="*/ 420831 h 1216889"/>
                  <a:gd name="connsiteX3200" fmla="*/ 610355 w 1280927"/>
                  <a:gd name="connsiteY3200" fmla="*/ 420404 h 1216889"/>
                  <a:gd name="connsiteX3201" fmla="*/ 610576 w 1280927"/>
                  <a:gd name="connsiteY3201" fmla="*/ 419736 h 1216889"/>
                  <a:gd name="connsiteX3202" fmla="*/ 610576 w 1280927"/>
                  <a:gd name="connsiteY3202" fmla="*/ 419467 h 1216889"/>
                  <a:gd name="connsiteX3203" fmla="*/ 610482 w 1280927"/>
                  <a:gd name="connsiteY3203" fmla="*/ 419160 h 1216889"/>
                  <a:gd name="connsiteX3204" fmla="*/ 610317 w 1280927"/>
                  <a:gd name="connsiteY3204" fmla="*/ 418886 h 1216889"/>
                  <a:gd name="connsiteX3205" fmla="*/ 609952 w 1280927"/>
                  <a:gd name="connsiteY3205" fmla="*/ 418388 h 1216889"/>
                  <a:gd name="connsiteX3206" fmla="*/ 609800 w 1280927"/>
                  <a:gd name="connsiteY3206" fmla="*/ 417961 h 1216889"/>
                  <a:gd name="connsiteX3207" fmla="*/ 609788 w 1280927"/>
                  <a:gd name="connsiteY3207" fmla="*/ 416928 h 1216889"/>
                  <a:gd name="connsiteX3208" fmla="*/ 610182 w 1280927"/>
                  <a:gd name="connsiteY3208" fmla="*/ 416409 h 1216889"/>
                  <a:gd name="connsiteX3209" fmla="*/ 610445 w 1280927"/>
                  <a:gd name="connsiteY3209" fmla="*/ 416048 h 1216889"/>
                  <a:gd name="connsiteX3210" fmla="*/ 610737 w 1280927"/>
                  <a:gd name="connsiteY3210" fmla="*/ 415550 h 1216889"/>
                  <a:gd name="connsiteX3211" fmla="*/ 610967 w 1280927"/>
                  <a:gd name="connsiteY3211" fmla="*/ 414945 h 1216889"/>
                  <a:gd name="connsiteX3212" fmla="*/ 611221 w 1280927"/>
                  <a:gd name="connsiteY3212" fmla="*/ 414534 h 1216889"/>
                  <a:gd name="connsiteX3213" fmla="*/ 611525 w 1280927"/>
                  <a:gd name="connsiteY3213" fmla="*/ 413999 h 1216889"/>
                  <a:gd name="connsiteX3214" fmla="*/ 611566 w 1280927"/>
                  <a:gd name="connsiteY3214" fmla="*/ 413874 h 1216889"/>
                  <a:gd name="connsiteX3215" fmla="*/ 611566 w 1280927"/>
                  <a:gd name="connsiteY3215" fmla="*/ 413634 h 1216889"/>
                  <a:gd name="connsiteX3216" fmla="*/ 611312 w 1280927"/>
                  <a:gd name="connsiteY3216" fmla="*/ 413177 h 1216889"/>
                  <a:gd name="connsiteX3217" fmla="*/ 611110 w 1280927"/>
                  <a:gd name="connsiteY3217" fmla="*/ 412808 h 1216889"/>
                  <a:gd name="connsiteX3218" fmla="*/ 611041 w 1280927"/>
                  <a:gd name="connsiteY3218" fmla="*/ 412617 h 1216889"/>
                  <a:gd name="connsiteX3219" fmla="*/ 610967 w 1280927"/>
                  <a:gd name="connsiteY3219" fmla="*/ 411995 h 1216889"/>
                  <a:gd name="connsiteX3220" fmla="*/ 610991 w 1280927"/>
                  <a:gd name="connsiteY3220" fmla="*/ 411879 h 1216889"/>
                  <a:gd name="connsiteX3221" fmla="*/ 610958 w 1280927"/>
                  <a:gd name="connsiteY3221" fmla="*/ 411414 h 1216889"/>
                  <a:gd name="connsiteX3222" fmla="*/ 610806 w 1280927"/>
                  <a:gd name="connsiteY3222" fmla="*/ 410431 h 1216889"/>
                  <a:gd name="connsiteX3223" fmla="*/ 610482 w 1280927"/>
                  <a:gd name="connsiteY3223" fmla="*/ 409908 h 1216889"/>
                  <a:gd name="connsiteX3224" fmla="*/ 609923 w 1280927"/>
                  <a:gd name="connsiteY3224" fmla="*/ 409386 h 1216889"/>
                  <a:gd name="connsiteX3225" fmla="*/ 608941 w 1280927"/>
                  <a:gd name="connsiteY3225" fmla="*/ 408320 h 1216889"/>
                  <a:gd name="connsiteX3226" fmla="*/ 608395 w 1280927"/>
                  <a:gd name="connsiteY3226" fmla="*/ 407776 h 1216889"/>
                  <a:gd name="connsiteX3227" fmla="*/ 608165 w 1280927"/>
                  <a:gd name="connsiteY3227" fmla="*/ 407436 h 1216889"/>
                  <a:gd name="connsiteX3228" fmla="*/ 608091 w 1280927"/>
                  <a:gd name="connsiteY3228" fmla="*/ 407320 h 1216889"/>
                  <a:gd name="connsiteX3229" fmla="*/ 607643 w 1280927"/>
                  <a:gd name="connsiteY3229" fmla="*/ 406776 h 1216889"/>
                  <a:gd name="connsiteX3230" fmla="*/ 607463 w 1280927"/>
                  <a:gd name="connsiteY3230" fmla="*/ 406590 h 1216889"/>
                  <a:gd name="connsiteX3231" fmla="*/ 607265 w 1280927"/>
                  <a:gd name="connsiteY3231" fmla="*/ 406407 h 1216889"/>
                  <a:gd name="connsiteX3232" fmla="*/ 607179 w 1280927"/>
                  <a:gd name="connsiteY3232" fmla="*/ 406275 h 1216889"/>
                  <a:gd name="connsiteX3233" fmla="*/ 606904 w 1280927"/>
                  <a:gd name="connsiteY3233" fmla="*/ 405561 h 1216889"/>
                  <a:gd name="connsiteX3234" fmla="*/ 606949 w 1280927"/>
                  <a:gd name="connsiteY3234" fmla="*/ 405258 h 1216889"/>
                  <a:gd name="connsiteX3235" fmla="*/ 607035 w 1280927"/>
                  <a:gd name="connsiteY3235" fmla="*/ 405034 h 1216889"/>
                  <a:gd name="connsiteX3236" fmla="*/ 607060 w 1280927"/>
                  <a:gd name="connsiteY3236" fmla="*/ 404897 h 1216889"/>
                  <a:gd name="connsiteX3237" fmla="*/ 607278 w 1280927"/>
                  <a:gd name="connsiteY3237" fmla="*/ 404690 h 1216889"/>
                  <a:gd name="connsiteX3238" fmla="*/ 607504 w 1280927"/>
                  <a:gd name="connsiteY3238" fmla="*/ 404441 h 1216889"/>
                  <a:gd name="connsiteX3239" fmla="*/ 607376 w 1280927"/>
                  <a:gd name="connsiteY3239" fmla="*/ 403877 h 1216889"/>
                  <a:gd name="connsiteX3240" fmla="*/ 607195 w 1280927"/>
                  <a:gd name="connsiteY3240" fmla="*/ 403574 h 1216889"/>
                  <a:gd name="connsiteX3241" fmla="*/ 606826 w 1280927"/>
                  <a:gd name="connsiteY3241" fmla="*/ 403068 h 1216889"/>
                  <a:gd name="connsiteX3242" fmla="*/ 606436 w 1280927"/>
                  <a:gd name="connsiteY3242" fmla="*/ 402400 h 1216889"/>
                  <a:gd name="connsiteX3243" fmla="*/ 606284 w 1280927"/>
                  <a:gd name="connsiteY3243" fmla="*/ 401611 h 1216889"/>
                  <a:gd name="connsiteX3244" fmla="*/ 606214 w 1280927"/>
                  <a:gd name="connsiteY3244" fmla="*/ 401305 h 1216889"/>
                  <a:gd name="connsiteX3245" fmla="*/ 606103 w 1280927"/>
                  <a:gd name="connsiteY3245" fmla="*/ 400981 h 1216889"/>
                  <a:gd name="connsiteX3246" fmla="*/ 606017 w 1280927"/>
                  <a:gd name="connsiteY3246" fmla="*/ 400836 h 1216889"/>
                  <a:gd name="connsiteX3247" fmla="*/ 605618 w 1280927"/>
                  <a:gd name="connsiteY3247" fmla="*/ 400247 h 1216889"/>
                  <a:gd name="connsiteX3248" fmla="*/ 605261 w 1280927"/>
                  <a:gd name="connsiteY3248" fmla="*/ 399815 h 1216889"/>
                  <a:gd name="connsiteX3249" fmla="*/ 605310 w 1280927"/>
                  <a:gd name="connsiteY3249" fmla="*/ 398911 h 1216889"/>
                  <a:gd name="connsiteX3250" fmla="*/ 605400 w 1280927"/>
                  <a:gd name="connsiteY3250" fmla="*/ 398517 h 1216889"/>
                  <a:gd name="connsiteX3251" fmla="*/ 605457 w 1280927"/>
                  <a:gd name="connsiteY3251" fmla="*/ 398289 h 1216889"/>
                  <a:gd name="connsiteX3252" fmla="*/ 605651 w 1280927"/>
                  <a:gd name="connsiteY3252" fmla="*/ 397447 h 1216889"/>
                  <a:gd name="connsiteX3253" fmla="*/ 605766 w 1280927"/>
                  <a:gd name="connsiteY3253" fmla="*/ 397102 h 1216889"/>
                  <a:gd name="connsiteX3254" fmla="*/ 605791 w 1280927"/>
                  <a:gd name="connsiteY3254" fmla="*/ 397015 h 1216889"/>
                  <a:gd name="connsiteX3255" fmla="*/ 606070 w 1280927"/>
                  <a:gd name="connsiteY3255" fmla="*/ 396762 h 1216889"/>
                  <a:gd name="connsiteX3256" fmla="*/ 607093 w 1280927"/>
                  <a:gd name="connsiteY3256" fmla="*/ 395932 h 1216889"/>
                  <a:gd name="connsiteX3257" fmla="*/ 607265 w 1280927"/>
                  <a:gd name="connsiteY3257" fmla="*/ 395646 h 1216889"/>
                  <a:gd name="connsiteX3258" fmla="*/ 607335 w 1280927"/>
                  <a:gd name="connsiteY3258" fmla="*/ 395293 h 1216889"/>
                  <a:gd name="connsiteX3259" fmla="*/ 607146 w 1280927"/>
                  <a:gd name="connsiteY3259" fmla="*/ 394837 h 1216889"/>
                  <a:gd name="connsiteX3260" fmla="*/ 606871 w 1280927"/>
                  <a:gd name="connsiteY3260" fmla="*/ 394360 h 1216889"/>
                  <a:gd name="connsiteX3261" fmla="*/ 606456 w 1280927"/>
                  <a:gd name="connsiteY3261" fmla="*/ 393746 h 1216889"/>
                  <a:gd name="connsiteX3262" fmla="*/ 606074 w 1280927"/>
                  <a:gd name="connsiteY3262" fmla="*/ 393327 h 1216889"/>
                  <a:gd name="connsiteX3263" fmla="*/ 605770 w 1280927"/>
                  <a:gd name="connsiteY3263" fmla="*/ 393228 h 1216889"/>
                  <a:gd name="connsiteX3264" fmla="*/ 605425 w 1280927"/>
                  <a:gd name="connsiteY3264" fmla="*/ 393182 h 1216889"/>
                  <a:gd name="connsiteX3265" fmla="*/ 605191 w 1280927"/>
                  <a:gd name="connsiteY3265" fmla="*/ 393182 h 1216889"/>
                  <a:gd name="connsiteX3266" fmla="*/ 604624 w 1280927"/>
                  <a:gd name="connsiteY3266" fmla="*/ 393153 h 1216889"/>
                  <a:gd name="connsiteX3267" fmla="*/ 604517 w 1280927"/>
                  <a:gd name="connsiteY3267" fmla="*/ 393136 h 1216889"/>
                  <a:gd name="connsiteX3268" fmla="*/ 604032 w 1280927"/>
                  <a:gd name="connsiteY3268" fmla="*/ 393199 h 1216889"/>
                  <a:gd name="connsiteX3269" fmla="*/ 603860 w 1280927"/>
                  <a:gd name="connsiteY3269" fmla="*/ 393228 h 1216889"/>
                  <a:gd name="connsiteX3270" fmla="*/ 603342 w 1280927"/>
                  <a:gd name="connsiteY3270" fmla="*/ 393215 h 1216889"/>
                  <a:gd name="connsiteX3271" fmla="*/ 602977 w 1280927"/>
                  <a:gd name="connsiteY3271" fmla="*/ 393335 h 1216889"/>
                  <a:gd name="connsiteX3272" fmla="*/ 602558 w 1280927"/>
                  <a:gd name="connsiteY3272" fmla="*/ 393468 h 1216889"/>
                  <a:gd name="connsiteX3273" fmla="*/ 602093 w 1280927"/>
                  <a:gd name="connsiteY3273" fmla="*/ 393493 h 1216889"/>
                  <a:gd name="connsiteX3274" fmla="*/ 601859 w 1280927"/>
                  <a:gd name="connsiteY3274" fmla="*/ 393368 h 1216889"/>
                  <a:gd name="connsiteX3275" fmla="*/ 601584 w 1280927"/>
                  <a:gd name="connsiteY3275" fmla="*/ 393261 h 1216889"/>
                  <a:gd name="connsiteX3276" fmla="*/ 601239 w 1280927"/>
                  <a:gd name="connsiteY3276" fmla="*/ 393153 h 1216889"/>
                  <a:gd name="connsiteX3277" fmla="*/ 600762 w 1280927"/>
                  <a:gd name="connsiteY3277" fmla="*/ 393003 h 1216889"/>
                  <a:gd name="connsiteX3278" fmla="*/ 599744 w 1280927"/>
                  <a:gd name="connsiteY3278" fmla="*/ 392240 h 1216889"/>
                  <a:gd name="connsiteX3279" fmla="*/ 599423 w 1280927"/>
                  <a:gd name="connsiteY3279" fmla="*/ 391614 h 1216889"/>
                  <a:gd name="connsiteX3280" fmla="*/ 599255 w 1280927"/>
                  <a:gd name="connsiteY3280" fmla="*/ 391249 h 1216889"/>
                  <a:gd name="connsiteX3281" fmla="*/ 599091 w 1280927"/>
                  <a:gd name="connsiteY3281" fmla="*/ 391012 h 1216889"/>
                  <a:gd name="connsiteX3282" fmla="*/ 598922 w 1280927"/>
                  <a:gd name="connsiteY3282" fmla="*/ 390830 h 1216889"/>
                  <a:gd name="connsiteX3283" fmla="*/ 598729 w 1280927"/>
                  <a:gd name="connsiteY3283" fmla="*/ 390689 h 1216889"/>
                  <a:gd name="connsiteX3284" fmla="*/ 598306 w 1280927"/>
                  <a:gd name="connsiteY3284" fmla="*/ 390336 h 1216889"/>
                  <a:gd name="connsiteX3285" fmla="*/ 598072 w 1280927"/>
                  <a:gd name="connsiteY3285" fmla="*/ 390216 h 1216889"/>
                  <a:gd name="connsiteX3286" fmla="*/ 597353 w 1280927"/>
                  <a:gd name="connsiteY3286" fmla="*/ 389896 h 1216889"/>
                  <a:gd name="connsiteX3287" fmla="*/ 596654 w 1280927"/>
                  <a:gd name="connsiteY3287" fmla="*/ 389278 h 1216889"/>
                  <a:gd name="connsiteX3288" fmla="*/ 596133 w 1280927"/>
                  <a:gd name="connsiteY3288" fmla="*/ 388855 h 1216889"/>
                  <a:gd name="connsiteX3289" fmla="*/ 595032 w 1280927"/>
                  <a:gd name="connsiteY3289" fmla="*/ 387922 h 1216889"/>
                  <a:gd name="connsiteX3290" fmla="*/ 594576 w 1280927"/>
                  <a:gd name="connsiteY3290" fmla="*/ 387548 h 1216889"/>
                  <a:gd name="connsiteX3291" fmla="*/ 594382 w 1280927"/>
                  <a:gd name="connsiteY3291" fmla="*/ 387465 h 1216889"/>
                  <a:gd name="connsiteX3292" fmla="*/ 593861 w 1280927"/>
                  <a:gd name="connsiteY3292" fmla="*/ 387167 h 1216889"/>
                  <a:gd name="connsiteX3293" fmla="*/ 593705 w 1280927"/>
                  <a:gd name="connsiteY3293" fmla="*/ 386864 h 1216889"/>
                  <a:gd name="connsiteX3294" fmla="*/ 593615 w 1280927"/>
                  <a:gd name="connsiteY3294" fmla="*/ 386702 h 1216889"/>
                  <a:gd name="connsiteX3295" fmla="*/ 593303 w 1280927"/>
                  <a:gd name="connsiteY3295" fmla="*/ 386304 h 1216889"/>
                  <a:gd name="connsiteX3296" fmla="*/ 593101 w 1280927"/>
                  <a:gd name="connsiteY3296" fmla="*/ 386130 h 1216889"/>
                  <a:gd name="connsiteX3297" fmla="*/ 592469 w 1280927"/>
                  <a:gd name="connsiteY3297" fmla="*/ 385794 h 1216889"/>
                  <a:gd name="connsiteX3298" fmla="*/ 591585 w 1280927"/>
                  <a:gd name="connsiteY3298" fmla="*/ 385300 h 1216889"/>
                  <a:gd name="connsiteX3299" fmla="*/ 591334 w 1280927"/>
                  <a:gd name="connsiteY3299" fmla="*/ 384794 h 1216889"/>
                  <a:gd name="connsiteX3300" fmla="*/ 591031 w 1280927"/>
                  <a:gd name="connsiteY3300" fmla="*/ 384425 h 1216889"/>
                  <a:gd name="connsiteX3301" fmla="*/ 590768 w 1280927"/>
                  <a:gd name="connsiteY3301" fmla="*/ 384130 h 1216889"/>
                  <a:gd name="connsiteX3302" fmla="*/ 590587 w 1280927"/>
                  <a:gd name="connsiteY3302" fmla="*/ 383910 h 1216889"/>
                  <a:gd name="connsiteX3303" fmla="*/ 590480 w 1280927"/>
                  <a:gd name="connsiteY3303" fmla="*/ 383624 h 1216889"/>
                  <a:gd name="connsiteX3304" fmla="*/ 590423 w 1280927"/>
                  <a:gd name="connsiteY3304" fmla="*/ 383209 h 1216889"/>
                  <a:gd name="connsiteX3305" fmla="*/ 589979 w 1280927"/>
                  <a:gd name="connsiteY3305" fmla="*/ 382641 h 1216889"/>
                  <a:gd name="connsiteX3306" fmla="*/ 589790 w 1280927"/>
                  <a:gd name="connsiteY3306" fmla="*/ 382267 h 1216889"/>
                  <a:gd name="connsiteX3307" fmla="*/ 589720 w 1280927"/>
                  <a:gd name="connsiteY3307" fmla="*/ 382089 h 1216889"/>
                  <a:gd name="connsiteX3308" fmla="*/ 589210 w 1280927"/>
                  <a:gd name="connsiteY3308" fmla="*/ 381367 h 1216889"/>
                  <a:gd name="connsiteX3309" fmla="*/ 589059 w 1280927"/>
                  <a:gd name="connsiteY3309" fmla="*/ 381259 h 1216889"/>
                  <a:gd name="connsiteX3310" fmla="*/ 588566 w 1280927"/>
                  <a:gd name="connsiteY3310" fmla="*/ 380604 h 1216889"/>
                  <a:gd name="connsiteX3311" fmla="*/ 587896 w 1280927"/>
                  <a:gd name="connsiteY3311" fmla="*/ 380002 h 1216889"/>
                  <a:gd name="connsiteX3312" fmla="*/ 587251 w 1280927"/>
                  <a:gd name="connsiteY3312" fmla="*/ 379733 h 1216889"/>
                  <a:gd name="connsiteX3313" fmla="*/ 586820 w 1280927"/>
                  <a:gd name="connsiteY3313" fmla="*/ 379554 h 1216889"/>
                  <a:gd name="connsiteX3314" fmla="*/ 585822 w 1280927"/>
                  <a:gd name="connsiteY3314" fmla="*/ 379156 h 1216889"/>
                  <a:gd name="connsiteX3315" fmla="*/ 585345 w 1280927"/>
                  <a:gd name="connsiteY3315" fmla="*/ 378891 h 1216889"/>
                  <a:gd name="connsiteX3316" fmla="*/ 584786 w 1280927"/>
                  <a:gd name="connsiteY3316" fmla="*/ 378720 h 1216889"/>
                  <a:gd name="connsiteX3317" fmla="*/ 583989 w 1280927"/>
                  <a:gd name="connsiteY3317" fmla="*/ 378617 h 1216889"/>
                  <a:gd name="connsiteX3318" fmla="*/ 583262 w 1280927"/>
                  <a:gd name="connsiteY3318" fmla="*/ 378625 h 1216889"/>
                  <a:gd name="connsiteX3319" fmla="*/ 582708 w 1280927"/>
                  <a:gd name="connsiteY3319" fmla="*/ 378638 h 1216889"/>
                  <a:gd name="connsiteX3320" fmla="*/ 582104 w 1280927"/>
                  <a:gd name="connsiteY3320" fmla="*/ 378629 h 1216889"/>
                  <a:gd name="connsiteX3321" fmla="*/ 581443 w 1280927"/>
                  <a:gd name="connsiteY3321" fmla="*/ 378467 h 1216889"/>
                  <a:gd name="connsiteX3322" fmla="*/ 580913 w 1280927"/>
                  <a:gd name="connsiteY3322" fmla="*/ 378173 h 1216889"/>
                  <a:gd name="connsiteX3323" fmla="*/ 579405 w 1280927"/>
                  <a:gd name="connsiteY3323" fmla="*/ 377691 h 1216889"/>
                  <a:gd name="connsiteX3324" fmla="*/ 578234 w 1280927"/>
                  <a:gd name="connsiteY3324" fmla="*/ 376804 h 1216889"/>
                  <a:gd name="connsiteX3325" fmla="*/ 578066 w 1280927"/>
                  <a:gd name="connsiteY3325" fmla="*/ 376650 h 1216889"/>
                  <a:gd name="connsiteX3326" fmla="*/ 577790 w 1280927"/>
                  <a:gd name="connsiteY3326" fmla="*/ 376435 h 1216889"/>
                  <a:gd name="connsiteX3327" fmla="*/ 577647 w 1280927"/>
                  <a:gd name="connsiteY3327" fmla="*/ 376310 h 1216889"/>
                  <a:gd name="connsiteX3328" fmla="*/ 576895 w 1280927"/>
                  <a:gd name="connsiteY3328" fmla="*/ 375833 h 1216889"/>
                  <a:gd name="connsiteX3329" fmla="*/ 576657 w 1280927"/>
                  <a:gd name="connsiteY3329" fmla="*/ 375725 h 1216889"/>
                  <a:gd name="connsiteX3330" fmla="*/ 576081 w 1280927"/>
                  <a:gd name="connsiteY3330" fmla="*/ 375323 h 1216889"/>
                  <a:gd name="connsiteX3331" fmla="*/ 575877 w 1280927"/>
                  <a:gd name="connsiteY3331" fmla="*/ 375124 h 1216889"/>
                  <a:gd name="connsiteX3332" fmla="*/ 575622 w 1280927"/>
                  <a:gd name="connsiteY3332" fmla="*/ 374954 h 1216889"/>
                  <a:gd name="connsiteX3333" fmla="*/ 574533 w 1280927"/>
                  <a:gd name="connsiteY3333" fmla="*/ 374377 h 1216889"/>
                  <a:gd name="connsiteX3334" fmla="*/ 572992 w 1280927"/>
                  <a:gd name="connsiteY3334" fmla="*/ 374182 h 1216889"/>
                  <a:gd name="connsiteX3335" fmla="*/ 572623 w 1280927"/>
                  <a:gd name="connsiteY3335" fmla="*/ 374074 h 1216889"/>
                  <a:gd name="connsiteX3336" fmla="*/ 572273 w 1280927"/>
                  <a:gd name="connsiteY3336" fmla="*/ 373771 h 1216889"/>
                  <a:gd name="connsiteX3337" fmla="*/ 571974 w 1280927"/>
                  <a:gd name="connsiteY3337" fmla="*/ 373531 h 1216889"/>
                  <a:gd name="connsiteX3338" fmla="*/ 571834 w 1280927"/>
                  <a:gd name="connsiteY3338" fmla="*/ 373498 h 1216889"/>
                  <a:gd name="connsiteX3339" fmla="*/ 570926 w 1280927"/>
                  <a:gd name="connsiteY3339" fmla="*/ 373473 h 1216889"/>
                  <a:gd name="connsiteX3340" fmla="*/ 569443 w 1280927"/>
                  <a:gd name="connsiteY3340" fmla="*/ 373410 h 1216889"/>
                  <a:gd name="connsiteX3341" fmla="*/ 569250 w 1280927"/>
                  <a:gd name="connsiteY3341" fmla="*/ 373414 h 1216889"/>
                  <a:gd name="connsiteX3342" fmla="*/ 568318 w 1280927"/>
                  <a:gd name="connsiteY3342" fmla="*/ 372962 h 1216889"/>
                  <a:gd name="connsiteX3343" fmla="*/ 568120 w 1280927"/>
                  <a:gd name="connsiteY3343" fmla="*/ 372863 h 1216889"/>
                  <a:gd name="connsiteX3344" fmla="*/ 567677 w 1280927"/>
                  <a:gd name="connsiteY3344" fmla="*/ 372759 h 1216889"/>
                  <a:gd name="connsiteX3345" fmla="*/ 566954 w 1280927"/>
                  <a:gd name="connsiteY3345" fmla="*/ 372606 h 1216889"/>
                  <a:gd name="connsiteX3346" fmla="*/ 565516 w 1280927"/>
                  <a:gd name="connsiteY3346" fmla="*/ 371610 h 1216889"/>
                  <a:gd name="connsiteX3347" fmla="*/ 564427 w 1280927"/>
                  <a:gd name="connsiteY3347" fmla="*/ 371402 h 1216889"/>
                  <a:gd name="connsiteX3348" fmla="*/ 564021 w 1280927"/>
                  <a:gd name="connsiteY3348" fmla="*/ 371452 h 1216889"/>
                  <a:gd name="connsiteX3349" fmla="*/ 563548 w 1280927"/>
                  <a:gd name="connsiteY3349" fmla="*/ 371465 h 1216889"/>
                  <a:gd name="connsiteX3350" fmla="*/ 563380 w 1280927"/>
                  <a:gd name="connsiteY3350" fmla="*/ 371473 h 1216889"/>
                  <a:gd name="connsiteX3351" fmla="*/ 562854 w 1280927"/>
                  <a:gd name="connsiteY3351" fmla="*/ 371419 h 1216889"/>
                  <a:gd name="connsiteX3352" fmla="*/ 562563 w 1280927"/>
                  <a:gd name="connsiteY3352" fmla="*/ 371365 h 1216889"/>
                  <a:gd name="connsiteX3353" fmla="*/ 561872 w 1280927"/>
                  <a:gd name="connsiteY3353" fmla="*/ 371191 h 1216889"/>
                  <a:gd name="connsiteX3354" fmla="*/ 561318 w 1280927"/>
                  <a:gd name="connsiteY3354" fmla="*/ 371071 h 1216889"/>
                  <a:gd name="connsiteX3355" fmla="*/ 560681 w 1280927"/>
                  <a:gd name="connsiteY3355" fmla="*/ 371411 h 1216889"/>
                  <a:gd name="connsiteX3356" fmla="*/ 560028 w 1280927"/>
                  <a:gd name="connsiteY3356" fmla="*/ 371278 h 1216889"/>
                  <a:gd name="connsiteX3357" fmla="*/ 559917 w 1280927"/>
                  <a:gd name="connsiteY3357" fmla="*/ 371108 h 1216889"/>
                  <a:gd name="connsiteX3358" fmla="*/ 559707 w 1280927"/>
                  <a:gd name="connsiteY3358" fmla="*/ 370830 h 1216889"/>
                  <a:gd name="connsiteX3359" fmla="*/ 559235 w 1280927"/>
                  <a:gd name="connsiteY3359" fmla="*/ 370461 h 1216889"/>
                  <a:gd name="connsiteX3360" fmla="*/ 558927 w 1280927"/>
                  <a:gd name="connsiteY3360" fmla="*/ 370399 h 1216889"/>
                  <a:gd name="connsiteX3361" fmla="*/ 558397 w 1280927"/>
                  <a:gd name="connsiteY3361" fmla="*/ 370432 h 1216889"/>
                  <a:gd name="connsiteX3362" fmla="*/ 557970 w 1280927"/>
                  <a:gd name="connsiteY3362" fmla="*/ 370440 h 1216889"/>
                  <a:gd name="connsiteX3363" fmla="*/ 557472 w 1280927"/>
                  <a:gd name="connsiteY3363" fmla="*/ 370000 h 1216889"/>
                  <a:gd name="connsiteX3364" fmla="*/ 557131 w 1280927"/>
                  <a:gd name="connsiteY3364" fmla="*/ 369793 h 1216889"/>
                  <a:gd name="connsiteX3365" fmla="*/ 556672 w 1280927"/>
                  <a:gd name="connsiteY3365" fmla="*/ 369552 h 1216889"/>
                  <a:gd name="connsiteX3366" fmla="*/ 556220 w 1280927"/>
                  <a:gd name="connsiteY3366" fmla="*/ 368880 h 1216889"/>
                  <a:gd name="connsiteX3367" fmla="*/ 555267 w 1280927"/>
                  <a:gd name="connsiteY3367" fmla="*/ 366831 h 1216889"/>
                  <a:gd name="connsiteX3368" fmla="*/ 554753 w 1280927"/>
                  <a:gd name="connsiteY3368" fmla="*/ 366084 h 1216889"/>
                  <a:gd name="connsiteX3369" fmla="*/ 554466 w 1280927"/>
                  <a:gd name="connsiteY3369" fmla="*/ 364425 h 1216889"/>
                  <a:gd name="connsiteX3370" fmla="*/ 554359 w 1280927"/>
                  <a:gd name="connsiteY3370" fmla="*/ 363960 h 1216889"/>
                  <a:gd name="connsiteX3371" fmla="*/ 554157 w 1280927"/>
                  <a:gd name="connsiteY3371" fmla="*/ 363442 h 1216889"/>
                  <a:gd name="connsiteX3372" fmla="*/ 553969 w 1280927"/>
                  <a:gd name="connsiteY3372" fmla="*/ 363093 h 1216889"/>
                  <a:gd name="connsiteX3373" fmla="*/ 553874 w 1280927"/>
                  <a:gd name="connsiteY3373" fmla="*/ 362932 h 1216889"/>
                  <a:gd name="connsiteX3374" fmla="*/ 553640 w 1280927"/>
                  <a:gd name="connsiteY3374" fmla="*/ 362674 h 1216889"/>
                  <a:gd name="connsiteX3375" fmla="*/ 553356 w 1280927"/>
                  <a:gd name="connsiteY3375" fmla="*/ 362376 h 1216889"/>
                  <a:gd name="connsiteX3376" fmla="*/ 553011 w 1280927"/>
                  <a:gd name="connsiteY3376" fmla="*/ 361990 h 1216889"/>
                  <a:gd name="connsiteX3377" fmla="*/ 552917 w 1280927"/>
                  <a:gd name="connsiteY3377" fmla="*/ 361824 h 1216889"/>
                  <a:gd name="connsiteX3378" fmla="*/ 552814 w 1280927"/>
                  <a:gd name="connsiteY3378" fmla="*/ 361567 h 1216889"/>
                  <a:gd name="connsiteX3379" fmla="*/ 552822 w 1280927"/>
                  <a:gd name="connsiteY3379" fmla="*/ 361007 h 1216889"/>
                  <a:gd name="connsiteX3380" fmla="*/ 552884 w 1280927"/>
                  <a:gd name="connsiteY3380" fmla="*/ 360766 h 1216889"/>
                  <a:gd name="connsiteX3381" fmla="*/ 553155 w 1280927"/>
                  <a:gd name="connsiteY3381" fmla="*/ 360276 h 1216889"/>
                  <a:gd name="connsiteX3382" fmla="*/ 553685 w 1280927"/>
                  <a:gd name="connsiteY3382" fmla="*/ 360127 h 1216889"/>
                  <a:gd name="connsiteX3383" fmla="*/ 554075 w 1280927"/>
                  <a:gd name="connsiteY3383" fmla="*/ 359604 h 1216889"/>
                  <a:gd name="connsiteX3384" fmla="*/ 554162 w 1280927"/>
                  <a:gd name="connsiteY3384" fmla="*/ 359538 h 1216889"/>
                  <a:gd name="connsiteX3385" fmla="*/ 554338 w 1280927"/>
                  <a:gd name="connsiteY3385" fmla="*/ 359144 h 1216889"/>
                  <a:gd name="connsiteX3386" fmla="*/ 554749 w 1280927"/>
                  <a:gd name="connsiteY3386" fmla="*/ 358542 h 1216889"/>
                  <a:gd name="connsiteX3387" fmla="*/ 554840 w 1280927"/>
                  <a:gd name="connsiteY3387" fmla="*/ 358476 h 1216889"/>
                  <a:gd name="connsiteX3388" fmla="*/ 555139 w 1280927"/>
                  <a:gd name="connsiteY3388" fmla="*/ 357883 h 1216889"/>
                  <a:gd name="connsiteX3389" fmla="*/ 555304 w 1280927"/>
                  <a:gd name="connsiteY3389" fmla="*/ 357522 h 1216889"/>
                  <a:gd name="connsiteX3390" fmla="*/ 555353 w 1280927"/>
                  <a:gd name="connsiteY3390" fmla="*/ 357455 h 1216889"/>
                  <a:gd name="connsiteX3391" fmla="*/ 555797 w 1280927"/>
                  <a:gd name="connsiteY3391" fmla="*/ 357041 h 1216889"/>
                  <a:gd name="connsiteX3392" fmla="*/ 555986 w 1280927"/>
                  <a:gd name="connsiteY3392" fmla="*/ 356846 h 1216889"/>
                  <a:gd name="connsiteX3393" fmla="*/ 556339 w 1280927"/>
                  <a:gd name="connsiteY3393" fmla="*/ 356273 h 1216889"/>
                  <a:gd name="connsiteX3394" fmla="*/ 556211 w 1280927"/>
                  <a:gd name="connsiteY3394" fmla="*/ 356032 h 1216889"/>
                  <a:gd name="connsiteX3395" fmla="*/ 556129 w 1280927"/>
                  <a:gd name="connsiteY3395" fmla="*/ 355531 h 1216889"/>
                  <a:gd name="connsiteX3396" fmla="*/ 556478 w 1280927"/>
                  <a:gd name="connsiteY3396" fmla="*/ 354742 h 1216889"/>
                  <a:gd name="connsiteX3397" fmla="*/ 556667 w 1280927"/>
                  <a:gd name="connsiteY3397" fmla="*/ 354348 h 1216889"/>
                  <a:gd name="connsiteX3398" fmla="*/ 556914 w 1280927"/>
                  <a:gd name="connsiteY3398" fmla="*/ 354037 h 1216889"/>
                  <a:gd name="connsiteX3399" fmla="*/ 557078 w 1280927"/>
                  <a:gd name="connsiteY3399" fmla="*/ 353747 h 1216889"/>
                  <a:gd name="connsiteX3400" fmla="*/ 557378 w 1280927"/>
                  <a:gd name="connsiteY3400" fmla="*/ 353013 h 1216889"/>
                  <a:gd name="connsiteX3401" fmla="*/ 557456 w 1280927"/>
                  <a:gd name="connsiteY3401" fmla="*/ 352784 h 1216889"/>
                  <a:gd name="connsiteX3402" fmla="*/ 557600 w 1280927"/>
                  <a:gd name="connsiteY3402" fmla="*/ 352428 h 1216889"/>
                  <a:gd name="connsiteX3403" fmla="*/ 557859 w 1280927"/>
                  <a:gd name="connsiteY3403" fmla="*/ 351424 h 1216889"/>
                  <a:gd name="connsiteX3404" fmla="*/ 558315 w 1280927"/>
                  <a:gd name="connsiteY3404" fmla="*/ 350353 h 1216889"/>
                  <a:gd name="connsiteX3405" fmla="*/ 558458 w 1280927"/>
                  <a:gd name="connsiteY3405" fmla="*/ 349996 h 1216889"/>
                  <a:gd name="connsiteX3406" fmla="*/ 558614 w 1280927"/>
                  <a:gd name="connsiteY3406" fmla="*/ 349453 h 1216889"/>
                  <a:gd name="connsiteX3407" fmla="*/ 558655 w 1280927"/>
                  <a:gd name="connsiteY3407" fmla="*/ 349080 h 1216889"/>
                  <a:gd name="connsiteX3408" fmla="*/ 558730 w 1280927"/>
                  <a:gd name="connsiteY3408" fmla="*/ 348690 h 1216889"/>
                  <a:gd name="connsiteX3409" fmla="*/ 559042 w 1280927"/>
                  <a:gd name="connsiteY3409" fmla="*/ 348420 h 1216889"/>
                  <a:gd name="connsiteX3410" fmla="*/ 559797 w 1280927"/>
                  <a:gd name="connsiteY3410" fmla="*/ 348084 h 1216889"/>
                  <a:gd name="connsiteX3411" fmla="*/ 560225 w 1280927"/>
                  <a:gd name="connsiteY3411" fmla="*/ 348271 h 1216889"/>
                  <a:gd name="connsiteX3412" fmla="*/ 560677 w 1280927"/>
                  <a:gd name="connsiteY3412" fmla="*/ 347848 h 1216889"/>
                  <a:gd name="connsiteX3413" fmla="*/ 560767 w 1280927"/>
                  <a:gd name="connsiteY3413" fmla="*/ 347715 h 1216889"/>
                  <a:gd name="connsiteX3414" fmla="*/ 561067 w 1280927"/>
                  <a:gd name="connsiteY3414" fmla="*/ 346968 h 1216889"/>
                  <a:gd name="connsiteX3415" fmla="*/ 561202 w 1280927"/>
                  <a:gd name="connsiteY3415" fmla="*/ 346641 h 1216889"/>
                  <a:gd name="connsiteX3416" fmla="*/ 561683 w 1280927"/>
                  <a:gd name="connsiteY3416" fmla="*/ 346010 h 1216889"/>
                  <a:gd name="connsiteX3417" fmla="*/ 562131 w 1280927"/>
                  <a:gd name="connsiteY3417" fmla="*/ 344977 h 1216889"/>
                  <a:gd name="connsiteX3418" fmla="*/ 562172 w 1280927"/>
                  <a:gd name="connsiteY3418" fmla="*/ 344330 h 1216889"/>
                  <a:gd name="connsiteX3419" fmla="*/ 562209 w 1280927"/>
                  <a:gd name="connsiteY3419" fmla="*/ 344089 h 1216889"/>
                  <a:gd name="connsiteX3420" fmla="*/ 562349 w 1280927"/>
                  <a:gd name="connsiteY3420" fmla="*/ 343745 h 1216889"/>
                  <a:gd name="connsiteX3421" fmla="*/ 562776 w 1280927"/>
                  <a:gd name="connsiteY3421" fmla="*/ 342475 h 1216889"/>
                  <a:gd name="connsiteX3422" fmla="*/ 562760 w 1280927"/>
                  <a:gd name="connsiteY3422" fmla="*/ 341011 h 1216889"/>
                  <a:gd name="connsiteX3423" fmla="*/ 562928 w 1280927"/>
                  <a:gd name="connsiteY3423" fmla="*/ 339883 h 1216889"/>
                  <a:gd name="connsiteX3424" fmla="*/ 563195 w 1280927"/>
                  <a:gd name="connsiteY3424" fmla="*/ 339119 h 1216889"/>
                  <a:gd name="connsiteX3425" fmla="*/ 563277 w 1280927"/>
                  <a:gd name="connsiteY3425" fmla="*/ 338816 h 1216889"/>
                  <a:gd name="connsiteX3426" fmla="*/ 563557 w 1280927"/>
                  <a:gd name="connsiteY3426" fmla="*/ 337858 h 1216889"/>
                  <a:gd name="connsiteX3427" fmla="*/ 564111 w 1280927"/>
                  <a:gd name="connsiteY3427" fmla="*/ 337174 h 1216889"/>
                  <a:gd name="connsiteX3428" fmla="*/ 564760 w 1280927"/>
                  <a:gd name="connsiteY3428" fmla="*/ 337145 h 1216889"/>
                  <a:gd name="connsiteX3429" fmla="*/ 565121 w 1280927"/>
                  <a:gd name="connsiteY3429" fmla="*/ 336883 h 1216889"/>
                  <a:gd name="connsiteX3430" fmla="*/ 565594 w 1280927"/>
                  <a:gd name="connsiteY3430" fmla="*/ 336962 h 1216889"/>
                  <a:gd name="connsiteX3431" fmla="*/ 566066 w 1280927"/>
                  <a:gd name="connsiteY3431" fmla="*/ 337431 h 1216889"/>
                  <a:gd name="connsiteX3432" fmla="*/ 566793 w 1280927"/>
                  <a:gd name="connsiteY3432" fmla="*/ 338203 h 1216889"/>
                  <a:gd name="connsiteX3433" fmla="*/ 567931 w 1280927"/>
                  <a:gd name="connsiteY3433" fmla="*/ 337721 h 1216889"/>
                  <a:gd name="connsiteX3434" fmla="*/ 568203 w 1280927"/>
                  <a:gd name="connsiteY3434" fmla="*/ 337576 h 1216889"/>
                  <a:gd name="connsiteX3435" fmla="*/ 568507 w 1280927"/>
                  <a:gd name="connsiteY3435" fmla="*/ 337377 h 1216889"/>
                  <a:gd name="connsiteX3436" fmla="*/ 568815 w 1280927"/>
                  <a:gd name="connsiteY3436" fmla="*/ 337029 h 1216889"/>
                  <a:gd name="connsiteX3437" fmla="*/ 568958 w 1280927"/>
                  <a:gd name="connsiteY3437" fmla="*/ 336427 h 1216889"/>
                  <a:gd name="connsiteX3438" fmla="*/ 569661 w 1280927"/>
                  <a:gd name="connsiteY3438" fmla="*/ 335531 h 1216889"/>
                  <a:gd name="connsiteX3439" fmla="*/ 570520 w 1280927"/>
                  <a:gd name="connsiteY3439" fmla="*/ 334863 h 1216889"/>
                  <a:gd name="connsiteX3440" fmla="*/ 570942 w 1280927"/>
                  <a:gd name="connsiteY3440" fmla="*/ 334290 h 1216889"/>
                  <a:gd name="connsiteX3441" fmla="*/ 571789 w 1280927"/>
                  <a:gd name="connsiteY3441" fmla="*/ 333465 h 1216889"/>
                  <a:gd name="connsiteX3442" fmla="*/ 572331 w 1280927"/>
                  <a:gd name="connsiteY3442" fmla="*/ 332847 h 1216889"/>
                  <a:gd name="connsiteX3443" fmla="*/ 573329 w 1280927"/>
                  <a:gd name="connsiteY3443" fmla="*/ 331698 h 1216889"/>
                  <a:gd name="connsiteX3444" fmla="*/ 573736 w 1280927"/>
                  <a:gd name="connsiteY3444" fmla="*/ 331229 h 1216889"/>
                  <a:gd name="connsiteX3445" fmla="*/ 573921 w 1280927"/>
                  <a:gd name="connsiteY3445" fmla="*/ 331059 h 1216889"/>
                  <a:gd name="connsiteX3446" fmla="*/ 574032 w 1280927"/>
                  <a:gd name="connsiteY3446" fmla="*/ 330789 h 1216889"/>
                  <a:gd name="connsiteX3447" fmla="*/ 574328 w 1280927"/>
                  <a:gd name="connsiteY3447" fmla="*/ 329632 h 1216889"/>
                  <a:gd name="connsiteX3448" fmla="*/ 574476 w 1280927"/>
                  <a:gd name="connsiteY3448" fmla="*/ 329043 h 1216889"/>
                  <a:gd name="connsiteX3449" fmla="*/ 574459 w 1280927"/>
                  <a:gd name="connsiteY3449" fmla="*/ 329030 h 1216889"/>
                  <a:gd name="connsiteX3450" fmla="*/ 574229 w 1280927"/>
                  <a:gd name="connsiteY3450" fmla="*/ 328931 h 1216889"/>
                  <a:gd name="connsiteX3451" fmla="*/ 574032 w 1280927"/>
                  <a:gd name="connsiteY3451" fmla="*/ 328852 h 1216889"/>
                  <a:gd name="connsiteX3452" fmla="*/ 573449 w 1280927"/>
                  <a:gd name="connsiteY3452" fmla="*/ 328682 h 1216889"/>
                  <a:gd name="connsiteX3453" fmla="*/ 572606 w 1280927"/>
                  <a:gd name="connsiteY3453" fmla="*/ 328466 h 1216889"/>
                  <a:gd name="connsiteX3454" fmla="*/ 571707 w 1280927"/>
                  <a:gd name="connsiteY3454" fmla="*/ 328499 h 1216889"/>
                  <a:gd name="connsiteX3455" fmla="*/ 570898 w 1280927"/>
                  <a:gd name="connsiteY3455" fmla="*/ 328387 h 1216889"/>
                  <a:gd name="connsiteX3456" fmla="*/ 570236 w 1280927"/>
                  <a:gd name="connsiteY3456" fmla="*/ 328292 h 1216889"/>
                  <a:gd name="connsiteX3457" fmla="*/ 569862 w 1280927"/>
                  <a:gd name="connsiteY3457" fmla="*/ 328221 h 1216889"/>
                  <a:gd name="connsiteX3458" fmla="*/ 569242 w 1280927"/>
                  <a:gd name="connsiteY3458" fmla="*/ 328109 h 1216889"/>
                  <a:gd name="connsiteX3459" fmla="*/ 568835 w 1280927"/>
                  <a:gd name="connsiteY3459" fmla="*/ 327989 h 1216889"/>
                  <a:gd name="connsiteX3460" fmla="*/ 568741 w 1280927"/>
                  <a:gd name="connsiteY3460" fmla="*/ 327806 h 1216889"/>
                  <a:gd name="connsiteX3461" fmla="*/ 568700 w 1280927"/>
                  <a:gd name="connsiteY3461" fmla="*/ 327392 h 1216889"/>
                  <a:gd name="connsiteX3462" fmla="*/ 568687 w 1280927"/>
                  <a:gd name="connsiteY3462" fmla="*/ 326558 h 1216889"/>
                  <a:gd name="connsiteX3463" fmla="*/ 569152 w 1280927"/>
                  <a:gd name="connsiteY3463" fmla="*/ 324625 h 1216889"/>
                  <a:gd name="connsiteX3464" fmla="*/ 569180 w 1280927"/>
                  <a:gd name="connsiteY3464" fmla="*/ 324301 h 1216889"/>
                  <a:gd name="connsiteX3465" fmla="*/ 569172 w 1280927"/>
                  <a:gd name="connsiteY3465" fmla="*/ 323928 h 1216889"/>
                  <a:gd name="connsiteX3466" fmla="*/ 569053 w 1280927"/>
                  <a:gd name="connsiteY3466" fmla="*/ 323563 h 1216889"/>
                  <a:gd name="connsiteX3467" fmla="*/ 568786 w 1280927"/>
                  <a:gd name="connsiteY3467" fmla="*/ 322878 h 1216889"/>
                  <a:gd name="connsiteX3468" fmla="*/ 568703 w 1280927"/>
                  <a:gd name="connsiteY3468" fmla="*/ 322571 h 1216889"/>
                  <a:gd name="connsiteX3469" fmla="*/ 568622 w 1280927"/>
                  <a:gd name="connsiteY3469" fmla="*/ 321750 h 1216889"/>
                  <a:gd name="connsiteX3470" fmla="*/ 568737 w 1280927"/>
                  <a:gd name="connsiteY3470" fmla="*/ 321127 h 1216889"/>
                  <a:gd name="connsiteX3471" fmla="*/ 568700 w 1280927"/>
                  <a:gd name="connsiteY3471" fmla="*/ 320862 h 1216889"/>
                  <a:gd name="connsiteX3472" fmla="*/ 568716 w 1280927"/>
                  <a:gd name="connsiteY3472" fmla="*/ 320489 h 1216889"/>
                  <a:gd name="connsiteX3473" fmla="*/ 569238 w 1280927"/>
                  <a:gd name="connsiteY3473" fmla="*/ 319754 h 1216889"/>
                  <a:gd name="connsiteX3474" fmla="*/ 569883 w 1280927"/>
                  <a:gd name="connsiteY3474" fmla="*/ 318738 h 1216889"/>
                  <a:gd name="connsiteX3475" fmla="*/ 570010 w 1280927"/>
                  <a:gd name="connsiteY3475" fmla="*/ 318161 h 1216889"/>
                  <a:gd name="connsiteX3476" fmla="*/ 570031 w 1280927"/>
                  <a:gd name="connsiteY3476" fmla="*/ 317676 h 1216889"/>
                  <a:gd name="connsiteX3477" fmla="*/ 570047 w 1280927"/>
                  <a:gd name="connsiteY3477" fmla="*/ 317419 h 1216889"/>
                  <a:gd name="connsiteX3478" fmla="*/ 570084 w 1280927"/>
                  <a:gd name="connsiteY3478" fmla="*/ 316950 h 1216889"/>
                  <a:gd name="connsiteX3479" fmla="*/ 570421 w 1280927"/>
                  <a:gd name="connsiteY3479" fmla="*/ 316680 h 1216889"/>
                  <a:gd name="connsiteX3480" fmla="*/ 570614 w 1280927"/>
                  <a:gd name="connsiteY3480" fmla="*/ 316564 h 1216889"/>
                  <a:gd name="connsiteX3481" fmla="*/ 570634 w 1280927"/>
                  <a:gd name="connsiteY3481" fmla="*/ 316365 h 1216889"/>
                  <a:gd name="connsiteX3482" fmla="*/ 569365 w 1280927"/>
                  <a:gd name="connsiteY3482" fmla="*/ 316029 h 1216889"/>
                  <a:gd name="connsiteX3483" fmla="*/ 569189 w 1280927"/>
                  <a:gd name="connsiteY3483" fmla="*/ 316519 h 1216889"/>
                  <a:gd name="connsiteX3484" fmla="*/ 568917 w 1280927"/>
                  <a:gd name="connsiteY3484" fmla="*/ 316867 h 1216889"/>
                  <a:gd name="connsiteX3485" fmla="*/ 568683 w 1280927"/>
                  <a:gd name="connsiteY3485" fmla="*/ 317091 h 1216889"/>
                  <a:gd name="connsiteX3486" fmla="*/ 568342 w 1280927"/>
                  <a:gd name="connsiteY3486" fmla="*/ 317311 h 1216889"/>
                  <a:gd name="connsiteX3487" fmla="*/ 568120 w 1280927"/>
                  <a:gd name="connsiteY3487" fmla="*/ 317427 h 1216889"/>
                  <a:gd name="connsiteX3488" fmla="*/ 567780 w 1280927"/>
                  <a:gd name="connsiteY3488" fmla="*/ 317477 h 1216889"/>
                  <a:gd name="connsiteX3489" fmla="*/ 567549 w 1280927"/>
                  <a:gd name="connsiteY3489" fmla="*/ 316933 h 1216889"/>
                  <a:gd name="connsiteX3490" fmla="*/ 566716 w 1280927"/>
                  <a:gd name="connsiteY3490" fmla="*/ 315917 h 1216889"/>
                  <a:gd name="connsiteX3491" fmla="*/ 566194 w 1280927"/>
                  <a:gd name="connsiteY3491" fmla="*/ 315485 h 1216889"/>
                  <a:gd name="connsiteX3492" fmla="*/ 565767 w 1280927"/>
                  <a:gd name="connsiteY3492" fmla="*/ 315183 h 1216889"/>
                  <a:gd name="connsiteX3493" fmla="*/ 565343 w 1280927"/>
                  <a:gd name="connsiteY3493" fmla="*/ 314896 h 1216889"/>
                  <a:gd name="connsiteX3494" fmla="*/ 564086 w 1280927"/>
                  <a:gd name="connsiteY3494" fmla="*/ 314283 h 1216889"/>
                  <a:gd name="connsiteX3495" fmla="*/ 563511 w 1280927"/>
                  <a:gd name="connsiteY3495" fmla="*/ 314146 h 1216889"/>
                  <a:gd name="connsiteX3496" fmla="*/ 563359 w 1280927"/>
                  <a:gd name="connsiteY3496" fmla="*/ 313789 h 1216889"/>
                  <a:gd name="connsiteX3497" fmla="*/ 563175 w 1280927"/>
                  <a:gd name="connsiteY3497" fmla="*/ 313474 h 1216889"/>
                  <a:gd name="connsiteX3498" fmla="*/ 562451 w 1280927"/>
                  <a:gd name="connsiteY3498" fmla="*/ 312573 h 1216889"/>
                  <a:gd name="connsiteX3499" fmla="*/ 562053 w 1280927"/>
                  <a:gd name="connsiteY3499" fmla="*/ 312146 h 1216889"/>
                  <a:gd name="connsiteX3500" fmla="*/ 561782 w 1280927"/>
                  <a:gd name="connsiteY3500" fmla="*/ 311661 h 1216889"/>
                  <a:gd name="connsiteX3501" fmla="*/ 561457 w 1280927"/>
                  <a:gd name="connsiteY3501" fmla="*/ 311308 h 1216889"/>
                  <a:gd name="connsiteX3502" fmla="*/ 561170 w 1280927"/>
                  <a:gd name="connsiteY3502" fmla="*/ 311171 h 1216889"/>
                  <a:gd name="connsiteX3503" fmla="*/ 559703 w 1280927"/>
                  <a:gd name="connsiteY3503" fmla="*/ 310379 h 1216889"/>
                  <a:gd name="connsiteX3504" fmla="*/ 559137 w 1280927"/>
                  <a:gd name="connsiteY3504" fmla="*/ 310176 h 1216889"/>
                  <a:gd name="connsiteX3505" fmla="*/ 558795 w 1280927"/>
                  <a:gd name="connsiteY3505" fmla="*/ 310059 h 1216889"/>
                  <a:gd name="connsiteX3506" fmla="*/ 558150 w 1280927"/>
                  <a:gd name="connsiteY3506" fmla="*/ 309794 h 1216889"/>
                  <a:gd name="connsiteX3507" fmla="*/ 557867 w 1280927"/>
                  <a:gd name="connsiteY3507" fmla="*/ 309649 h 1216889"/>
                  <a:gd name="connsiteX3508" fmla="*/ 557563 w 1280927"/>
                  <a:gd name="connsiteY3508" fmla="*/ 309163 h 1216889"/>
                  <a:gd name="connsiteX3509" fmla="*/ 554786 w 1280927"/>
                  <a:gd name="connsiteY3509" fmla="*/ 304766 h 1216889"/>
                  <a:gd name="connsiteX3510" fmla="*/ 553085 w 1280927"/>
                  <a:gd name="connsiteY3510" fmla="*/ 303459 h 1216889"/>
                  <a:gd name="connsiteX3511" fmla="*/ 553040 w 1280927"/>
                  <a:gd name="connsiteY3511" fmla="*/ 303169 h 1216889"/>
                  <a:gd name="connsiteX3512" fmla="*/ 553094 w 1280927"/>
                  <a:gd name="connsiteY3512" fmla="*/ 302978 h 1216889"/>
                  <a:gd name="connsiteX3513" fmla="*/ 553295 w 1280927"/>
                  <a:gd name="connsiteY3513" fmla="*/ 302223 h 1216889"/>
                  <a:gd name="connsiteX3514" fmla="*/ 553422 w 1280927"/>
                  <a:gd name="connsiteY3514" fmla="*/ 301820 h 1216889"/>
                  <a:gd name="connsiteX3515" fmla="*/ 553426 w 1280927"/>
                  <a:gd name="connsiteY3515" fmla="*/ 301037 h 1216889"/>
                  <a:gd name="connsiteX3516" fmla="*/ 553052 w 1280927"/>
                  <a:gd name="connsiteY3516" fmla="*/ 299597 h 1216889"/>
                  <a:gd name="connsiteX3517" fmla="*/ 552564 w 1280927"/>
                  <a:gd name="connsiteY3517" fmla="*/ 298340 h 1216889"/>
                  <a:gd name="connsiteX3518" fmla="*/ 552099 w 1280927"/>
                  <a:gd name="connsiteY3518" fmla="*/ 297349 h 1216889"/>
                  <a:gd name="connsiteX3519" fmla="*/ 551647 w 1280927"/>
                  <a:gd name="connsiteY3519" fmla="*/ 296739 h 1216889"/>
                  <a:gd name="connsiteX3520" fmla="*/ 550777 w 1280927"/>
                  <a:gd name="connsiteY3520" fmla="*/ 295511 h 1216889"/>
                  <a:gd name="connsiteX3521" fmla="*/ 549984 w 1280927"/>
                  <a:gd name="connsiteY3521" fmla="*/ 294781 h 1216889"/>
                  <a:gd name="connsiteX3522" fmla="*/ 549622 w 1280927"/>
                  <a:gd name="connsiteY3522" fmla="*/ 294055 h 1216889"/>
                  <a:gd name="connsiteX3523" fmla="*/ 549618 w 1280927"/>
                  <a:gd name="connsiteY3523" fmla="*/ 293818 h 1216889"/>
                  <a:gd name="connsiteX3524" fmla="*/ 549635 w 1280927"/>
                  <a:gd name="connsiteY3524" fmla="*/ 292777 h 1216889"/>
                  <a:gd name="connsiteX3525" fmla="*/ 549528 w 1280927"/>
                  <a:gd name="connsiteY3525" fmla="*/ 291192 h 1216889"/>
                  <a:gd name="connsiteX3526" fmla="*/ 549380 w 1280927"/>
                  <a:gd name="connsiteY3526" fmla="*/ 290636 h 1216889"/>
                  <a:gd name="connsiteX3527" fmla="*/ 549121 w 1280927"/>
                  <a:gd name="connsiteY3527" fmla="*/ 290151 h 1216889"/>
                  <a:gd name="connsiteX3528" fmla="*/ 547979 w 1280927"/>
                  <a:gd name="connsiteY3528" fmla="*/ 289180 h 1216889"/>
                  <a:gd name="connsiteX3529" fmla="*/ 547589 w 1280927"/>
                  <a:gd name="connsiteY3529" fmla="*/ 289089 h 1216889"/>
                  <a:gd name="connsiteX3530" fmla="*/ 547198 w 1280927"/>
                  <a:gd name="connsiteY3530" fmla="*/ 289027 h 1216889"/>
                  <a:gd name="connsiteX3531" fmla="*/ 546587 w 1280927"/>
                  <a:gd name="connsiteY3531" fmla="*/ 289006 h 1216889"/>
                  <a:gd name="connsiteX3532" fmla="*/ 545448 w 1280927"/>
                  <a:gd name="connsiteY3532" fmla="*/ 288612 h 1216889"/>
                  <a:gd name="connsiteX3533" fmla="*/ 545099 w 1280927"/>
                  <a:gd name="connsiteY3533" fmla="*/ 288326 h 1216889"/>
                  <a:gd name="connsiteX3534" fmla="*/ 544795 w 1280927"/>
                  <a:gd name="connsiteY3534" fmla="*/ 288114 h 1216889"/>
                  <a:gd name="connsiteX3535" fmla="*/ 543732 w 1280927"/>
                  <a:gd name="connsiteY3535" fmla="*/ 287492 h 1216889"/>
                  <a:gd name="connsiteX3536" fmla="*/ 543440 w 1280927"/>
                  <a:gd name="connsiteY3536" fmla="*/ 287322 h 1216889"/>
                  <a:gd name="connsiteX3537" fmla="*/ 542947 w 1280927"/>
                  <a:gd name="connsiteY3537" fmla="*/ 287081 h 1216889"/>
                  <a:gd name="connsiteX3538" fmla="*/ 542261 w 1280927"/>
                  <a:gd name="connsiteY3538" fmla="*/ 286658 h 1216889"/>
                  <a:gd name="connsiteX3539" fmla="*/ 542138 w 1280927"/>
                  <a:gd name="connsiteY3539" fmla="*/ 286583 h 1216889"/>
                  <a:gd name="connsiteX3540" fmla="*/ 541809 w 1280927"/>
                  <a:gd name="connsiteY3540" fmla="*/ 286289 h 1216889"/>
                  <a:gd name="connsiteX3541" fmla="*/ 541727 w 1280927"/>
                  <a:gd name="connsiteY3541" fmla="*/ 285758 h 1216889"/>
                  <a:gd name="connsiteX3542" fmla="*/ 542170 w 1280927"/>
                  <a:gd name="connsiteY3542" fmla="*/ 285343 h 1216889"/>
                  <a:gd name="connsiteX3543" fmla="*/ 542532 w 1280927"/>
                  <a:gd name="connsiteY3543" fmla="*/ 285148 h 1216889"/>
                  <a:gd name="connsiteX3544" fmla="*/ 542901 w 1280927"/>
                  <a:gd name="connsiteY3544" fmla="*/ 284837 h 1216889"/>
                  <a:gd name="connsiteX3545" fmla="*/ 543152 w 1280927"/>
                  <a:gd name="connsiteY3545" fmla="*/ 284621 h 1216889"/>
                  <a:gd name="connsiteX3546" fmla="*/ 543748 w 1280927"/>
                  <a:gd name="connsiteY3546" fmla="*/ 283497 h 1216889"/>
                  <a:gd name="connsiteX3547" fmla="*/ 543805 w 1280927"/>
                  <a:gd name="connsiteY3547" fmla="*/ 283078 h 1216889"/>
                  <a:gd name="connsiteX3548" fmla="*/ 543859 w 1280927"/>
                  <a:gd name="connsiteY3548" fmla="*/ 282696 h 1216889"/>
                  <a:gd name="connsiteX3549" fmla="*/ 543957 w 1280927"/>
                  <a:gd name="connsiteY3549" fmla="*/ 282364 h 1216889"/>
                  <a:gd name="connsiteX3550" fmla="*/ 544121 w 1280927"/>
                  <a:gd name="connsiteY3550" fmla="*/ 281854 h 1216889"/>
                  <a:gd name="connsiteX3551" fmla="*/ 544154 w 1280927"/>
                  <a:gd name="connsiteY3551" fmla="*/ 281771 h 1216889"/>
                  <a:gd name="connsiteX3552" fmla="*/ 544487 w 1280927"/>
                  <a:gd name="connsiteY3552" fmla="*/ 281559 h 1216889"/>
                  <a:gd name="connsiteX3553" fmla="*/ 545140 w 1280927"/>
                  <a:gd name="connsiteY3553" fmla="*/ 281174 h 1216889"/>
                  <a:gd name="connsiteX3554" fmla="*/ 545564 w 1280927"/>
                  <a:gd name="connsiteY3554" fmla="*/ 280817 h 1216889"/>
                  <a:gd name="connsiteX3555" fmla="*/ 545876 w 1280927"/>
                  <a:gd name="connsiteY3555" fmla="*/ 279979 h 1216889"/>
                  <a:gd name="connsiteX3556" fmla="*/ 545954 w 1280927"/>
                  <a:gd name="connsiteY3556" fmla="*/ 279535 h 1216889"/>
                  <a:gd name="connsiteX3557" fmla="*/ 545995 w 1280927"/>
                  <a:gd name="connsiteY3557" fmla="*/ 279033 h 1216889"/>
                  <a:gd name="connsiteX3558" fmla="*/ 545761 w 1280927"/>
                  <a:gd name="connsiteY3558" fmla="*/ 278361 h 1216889"/>
                  <a:gd name="connsiteX3559" fmla="*/ 545645 w 1280927"/>
                  <a:gd name="connsiteY3559" fmla="*/ 278087 h 1216889"/>
                  <a:gd name="connsiteX3560" fmla="*/ 545539 w 1280927"/>
                  <a:gd name="connsiteY3560" fmla="*/ 277693 h 1216889"/>
                  <a:gd name="connsiteX3561" fmla="*/ 545489 w 1280927"/>
                  <a:gd name="connsiteY3561" fmla="*/ 277042 h 1216889"/>
                  <a:gd name="connsiteX3562" fmla="*/ 545872 w 1280927"/>
                  <a:gd name="connsiteY3562" fmla="*/ 275872 h 1216889"/>
                  <a:gd name="connsiteX3563" fmla="*/ 545720 w 1280927"/>
                  <a:gd name="connsiteY3563" fmla="*/ 275416 h 1216889"/>
                  <a:gd name="connsiteX3564" fmla="*/ 544689 w 1280927"/>
                  <a:gd name="connsiteY3564" fmla="*/ 272922 h 1216889"/>
                  <a:gd name="connsiteX3565" fmla="*/ 544471 w 1280927"/>
                  <a:gd name="connsiteY3565" fmla="*/ 272474 h 1216889"/>
                  <a:gd name="connsiteX3566" fmla="*/ 544368 w 1280927"/>
                  <a:gd name="connsiteY3566" fmla="*/ 272267 h 1216889"/>
                  <a:gd name="connsiteX3567" fmla="*/ 544036 w 1280927"/>
                  <a:gd name="connsiteY3567" fmla="*/ 271582 h 1216889"/>
                  <a:gd name="connsiteX3568" fmla="*/ 543732 w 1280927"/>
                  <a:gd name="connsiteY3568" fmla="*/ 270952 h 1216889"/>
                  <a:gd name="connsiteX3569" fmla="*/ 543604 w 1280927"/>
                  <a:gd name="connsiteY3569" fmla="*/ 270579 h 1216889"/>
                  <a:gd name="connsiteX3570" fmla="*/ 543547 w 1280927"/>
                  <a:gd name="connsiteY3570" fmla="*/ 269940 h 1216889"/>
                  <a:gd name="connsiteX3571" fmla="*/ 543591 w 1280927"/>
                  <a:gd name="connsiteY3571" fmla="*/ 269562 h 1216889"/>
                  <a:gd name="connsiteX3572" fmla="*/ 543584 w 1280927"/>
                  <a:gd name="connsiteY3572" fmla="*/ 269376 h 1216889"/>
                  <a:gd name="connsiteX3573" fmla="*/ 543551 w 1280927"/>
                  <a:gd name="connsiteY3573" fmla="*/ 268986 h 1216889"/>
                  <a:gd name="connsiteX3574" fmla="*/ 543468 w 1280927"/>
                  <a:gd name="connsiteY3574" fmla="*/ 268596 h 1216889"/>
                  <a:gd name="connsiteX3575" fmla="*/ 543370 w 1280927"/>
                  <a:gd name="connsiteY3575" fmla="*/ 268256 h 1216889"/>
                  <a:gd name="connsiteX3576" fmla="*/ 543276 w 1280927"/>
                  <a:gd name="connsiteY3576" fmla="*/ 267878 h 1216889"/>
                  <a:gd name="connsiteX3577" fmla="*/ 543218 w 1280927"/>
                  <a:gd name="connsiteY3577" fmla="*/ 267675 h 1216889"/>
                  <a:gd name="connsiteX3578" fmla="*/ 543127 w 1280927"/>
                  <a:gd name="connsiteY3578" fmla="*/ 267181 h 1216889"/>
                  <a:gd name="connsiteX3579" fmla="*/ 543091 w 1280927"/>
                  <a:gd name="connsiteY3579" fmla="*/ 267019 h 1216889"/>
                  <a:gd name="connsiteX3580" fmla="*/ 542967 w 1280927"/>
                  <a:gd name="connsiteY3580" fmla="*/ 266438 h 1216889"/>
                  <a:gd name="connsiteX3581" fmla="*/ 542709 w 1280927"/>
                  <a:gd name="connsiteY3581" fmla="*/ 265310 h 1216889"/>
                  <a:gd name="connsiteX3582" fmla="*/ 542618 w 1280927"/>
                  <a:gd name="connsiteY3582" fmla="*/ 264883 h 1216889"/>
                  <a:gd name="connsiteX3583" fmla="*/ 542536 w 1280927"/>
                  <a:gd name="connsiteY3583" fmla="*/ 264493 h 1216889"/>
                  <a:gd name="connsiteX3584" fmla="*/ 542401 w 1280927"/>
                  <a:gd name="connsiteY3584" fmla="*/ 264103 h 1216889"/>
                  <a:gd name="connsiteX3585" fmla="*/ 541365 w 1280927"/>
                  <a:gd name="connsiteY3585" fmla="*/ 264725 h 1216889"/>
                  <a:gd name="connsiteX3586" fmla="*/ 540535 w 1280927"/>
                  <a:gd name="connsiteY3586" fmla="*/ 265339 h 1216889"/>
                  <a:gd name="connsiteX3587" fmla="*/ 540133 w 1280927"/>
                  <a:gd name="connsiteY3587" fmla="*/ 265455 h 1216889"/>
                  <a:gd name="connsiteX3588" fmla="*/ 539944 w 1280927"/>
                  <a:gd name="connsiteY3588" fmla="*/ 265546 h 1216889"/>
                  <a:gd name="connsiteX3589" fmla="*/ 539188 w 1280927"/>
                  <a:gd name="connsiteY3589" fmla="*/ 265604 h 1216889"/>
                  <a:gd name="connsiteX3590" fmla="*/ 538880 w 1280927"/>
                  <a:gd name="connsiteY3590" fmla="*/ 265538 h 1216889"/>
                  <a:gd name="connsiteX3591" fmla="*/ 538580 w 1280927"/>
                  <a:gd name="connsiteY3591" fmla="*/ 265090 h 1216889"/>
                  <a:gd name="connsiteX3592" fmla="*/ 537997 w 1280927"/>
                  <a:gd name="connsiteY3592" fmla="*/ 264771 h 1216889"/>
                  <a:gd name="connsiteX3593" fmla="*/ 537643 w 1280927"/>
                  <a:gd name="connsiteY3593" fmla="*/ 264713 h 1216889"/>
                  <a:gd name="connsiteX3594" fmla="*/ 536707 w 1280927"/>
                  <a:gd name="connsiteY3594" fmla="*/ 264696 h 1216889"/>
                  <a:gd name="connsiteX3595" fmla="*/ 536481 w 1280927"/>
                  <a:gd name="connsiteY3595" fmla="*/ 264621 h 1216889"/>
                  <a:gd name="connsiteX3596" fmla="*/ 535992 w 1280927"/>
                  <a:gd name="connsiteY3596" fmla="*/ 264414 h 1216889"/>
                  <a:gd name="connsiteX3597" fmla="*/ 535741 w 1280927"/>
                  <a:gd name="connsiteY3597" fmla="*/ 264273 h 1216889"/>
                  <a:gd name="connsiteX3598" fmla="*/ 535347 w 1280927"/>
                  <a:gd name="connsiteY3598" fmla="*/ 263979 h 1216889"/>
                  <a:gd name="connsiteX3599" fmla="*/ 534410 w 1280927"/>
                  <a:gd name="connsiteY3599" fmla="*/ 263190 h 1216889"/>
                  <a:gd name="connsiteX3600" fmla="*/ 534155 w 1280927"/>
                  <a:gd name="connsiteY3600" fmla="*/ 262962 h 1216889"/>
                  <a:gd name="connsiteX3601" fmla="*/ 533847 w 1280927"/>
                  <a:gd name="connsiteY3601" fmla="*/ 262676 h 1216889"/>
                  <a:gd name="connsiteX3602" fmla="*/ 533433 w 1280927"/>
                  <a:gd name="connsiteY3602" fmla="*/ 262361 h 1216889"/>
                  <a:gd name="connsiteX3603" fmla="*/ 533071 w 1280927"/>
                  <a:gd name="connsiteY3603" fmla="*/ 262087 h 1216889"/>
                  <a:gd name="connsiteX3604" fmla="*/ 532574 w 1280927"/>
                  <a:gd name="connsiteY3604" fmla="*/ 261887 h 1216889"/>
                  <a:gd name="connsiteX3605" fmla="*/ 531745 w 1280927"/>
                  <a:gd name="connsiteY3605" fmla="*/ 261742 h 1216889"/>
                  <a:gd name="connsiteX3606" fmla="*/ 531350 w 1280927"/>
                  <a:gd name="connsiteY3606" fmla="*/ 261581 h 1216889"/>
                  <a:gd name="connsiteX3607" fmla="*/ 531128 w 1280927"/>
                  <a:gd name="connsiteY3607" fmla="*/ 261116 h 1216889"/>
                  <a:gd name="connsiteX3608" fmla="*/ 531083 w 1280927"/>
                  <a:gd name="connsiteY3608" fmla="*/ 260921 h 1216889"/>
                  <a:gd name="connsiteX3609" fmla="*/ 530939 w 1280927"/>
                  <a:gd name="connsiteY3609" fmla="*/ 260473 h 1216889"/>
                  <a:gd name="connsiteX3610" fmla="*/ 530409 w 1280927"/>
                  <a:gd name="connsiteY3610" fmla="*/ 260182 h 1216889"/>
                  <a:gd name="connsiteX3611" fmla="*/ 529604 w 1280927"/>
                  <a:gd name="connsiteY3611" fmla="*/ 260701 h 1216889"/>
                  <a:gd name="connsiteX3612" fmla="*/ 528569 w 1280927"/>
                  <a:gd name="connsiteY3612" fmla="*/ 260846 h 1216889"/>
                  <a:gd name="connsiteX3613" fmla="*/ 527197 w 1280927"/>
                  <a:gd name="connsiteY3613" fmla="*/ 260705 h 1216889"/>
                  <a:gd name="connsiteX3614" fmla="*/ 526774 w 1280927"/>
                  <a:gd name="connsiteY3614" fmla="*/ 260714 h 1216889"/>
                  <a:gd name="connsiteX3615" fmla="*/ 525940 w 1280927"/>
                  <a:gd name="connsiteY3615" fmla="*/ 260846 h 1216889"/>
                  <a:gd name="connsiteX3616" fmla="*/ 524342 w 1280927"/>
                  <a:gd name="connsiteY3616" fmla="*/ 260830 h 1216889"/>
                  <a:gd name="connsiteX3617" fmla="*/ 522974 w 1280927"/>
                  <a:gd name="connsiteY3617" fmla="*/ 260548 h 1216889"/>
                  <a:gd name="connsiteX3618" fmla="*/ 522337 w 1280927"/>
                  <a:gd name="connsiteY3618" fmla="*/ 260216 h 1216889"/>
                  <a:gd name="connsiteX3619" fmla="*/ 519799 w 1280927"/>
                  <a:gd name="connsiteY3619" fmla="*/ 257847 h 1216889"/>
                  <a:gd name="connsiteX3620" fmla="*/ 519712 w 1280927"/>
                  <a:gd name="connsiteY3620" fmla="*/ 257590 h 1216889"/>
                  <a:gd name="connsiteX3621" fmla="*/ 519724 w 1280927"/>
                  <a:gd name="connsiteY3621" fmla="*/ 257320 h 1216889"/>
                  <a:gd name="connsiteX3622" fmla="*/ 520168 w 1280927"/>
                  <a:gd name="connsiteY3622" fmla="*/ 255458 h 1216889"/>
                  <a:gd name="connsiteX3623" fmla="*/ 520353 w 1280927"/>
                  <a:gd name="connsiteY3623" fmla="*/ 254379 h 1216889"/>
                  <a:gd name="connsiteX3624" fmla="*/ 521536 w 1280927"/>
                  <a:gd name="connsiteY3624" fmla="*/ 250649 h 1216889"/>
                  <a:gd name="connsiteX3625" fmla="*/ 522530 w 1280927"/>
                  <a:gd name="connsiteY3625" fmla="*/ 249982 h 1216889"/>
                  <a:gd name="connsiteX3626" fmla="*/ 523680 w 1280927"/>
                  <a:gd name="connsiteY3626" fmla="*/ 248285 h 1216889"/>
                  <a:gd name="connsiteX3627" fmla="*/ 524214 w 1280927"/>
                  <a:gd name="connsiteY3627" fmla="*/ 247824 h 1216889"/>
                  <a:gd name="connsiteX3628" fmla="*/ 525188 w 1280927"/>
                  <a:gd name="connsiteY3628" fmla="*/ 247318 h 1216889"/>
                  <a:gd name="connsiteX3629" fmla="*/ 525751 w 1280927"/>
                  <a:gd name="connsiteY3629" fmla="*/ 246858 h 1216889"/>
                  <a:gd name="connsiteX3630" fmla="*/ 526157 w 1280927"/>
                  <a:gd name="connsiteY3630" fmla="*/ 246406 h 1216889"/>
                  <a:gd name="connsiteX3631" fmla="*/ 526605 w 1280927"/>
                  <a:gd name="connsiteY3631" fmla="*/ 245725 h 1216889"/>
                  <a:gd name="connsiteX3632" fmla="*/ 527755 w 1280927"/>
                  <a:gd name="connsiteY3632" fmla="*/ 244759 h 1216889"/>
                  <a:gd name="connsiteX3633" fmla="*/ 528105 w 1280927"/>
                  <a:gd name="connsiteY3633" fmla="*/ 244410 h 1216889"/>
                  <a:gd name="connsiteX3634" fmla="*/ 528347 w 1280927"/>
                  <a:gd name="connsiteY3634" fmla="*/ 243800 h 1216889"/>
                  <a:gd name="connsiteX3635" fmla="*/ 528626 w 1280927"/>
                  <a:gd name="connsiteY3635" fmla="*/ 243352 h 1216889"/>
                  <a:gd name="connsiteX3636" fmla="*/ 528819 w 1280927"/>
                  <a:gd name="connsiteY3636" fmla="*/ 243070 h 1216889"/>
                  <a:gd name="connsiteX3637" fmla="*/ 529300 w 1280927"/>
                  <a:gd name="connsiteY3637" fmla="*/ 242660 h 1216889"/>
                  <a:gd name="connsiteX3638" fmla="*/ 529637 w 1280927"/>
                  <a:gd name="connsiteY3638" fmla="*/ 242265 h 1216889"/>
                  <a:gd name="connsiteX3639" fmla="*/ 529888 w 1280927"/>
                  <a:gd name="connsiteY3639" fmla="*/ 241834 h 1216889"/>
                  <a:gd name="connsiteX3640" fmla="*/ 530138 w 1280927"/>
                  <a:gd name="connsiteY3640" fmla="*/ 241411 h 1216889"/>
                  <a:gd name="connsiteX3641" fmla="*/ 530208 w 1280927"/>
                  <a:gd name="connsiteY3641" fmla="*/ 241166 h 1216889"/>
                  <a:gd name="connsiteX3642" fmla="*/ 530200 w 1280927"/>
                  <a:gd name="connsiteY3642" fmla="*/ 241021 h 1216889"/>
                  <a:gd name="connsiteX3643" fmla="*/ 530163 w 1280927"/>
                  <a:gd name="connsiteY3643" fmla="*/ 240266 h 1216889"/>
                  <a:gd name="connsiteX3644" fmla="*/ 530167 w 1280927"/>
                  <a:gd name="connsiteY3644" fmla="*/ 239743 h 1216889"/>
                  <a:gd name="connsiteX3645" fmla="*/ 530409 w 1280927"/>
                  <a:gd name="connsiteY3645" fmla="*/ 239104 h 1216889"/>
                  <a:gd name="connsiteX3646" fmla="*/ 531087 w 1280927"/>
                  <a:gd name="connsiteY3646" fmla="*/ 238623 h 1216889"/>
                  <a:gd name="connsiteX3647" fmla="*/ 531009 w 1280927"/>
                  <a:gd name="connsiteY3647" fmla="*/ 238241 h 1216889"/>
                  <a:gd name="connsiteX3648" fmla="*/ 530960 w 1280927"/>
                  <a:gd name="connsiteY3648" fmla="*/ 238125 h 1216889"/>
                  <a:gd name="connsiteX3649" fmla="*/ 530800 w 1280927"/>
                  <a:gd name="connsiteY3649" fmla="*/ 237582 h 1216889"/>
                  <a:gd name="connsiteX3650" fmla="*/ 530306 w 1280927"/>
                  <a:gd name="connsiteY3650" fmla="*/ 236914 h 1216889"/>
                  <a:gd name="connsiteX3651" fmla="*/ 529974 w 1280927"/>
                  <a:gd name="connsiteY3651" fmla="*/ 236478 h 1216889"/>
                  <a:gd name="connsiteX3652" fmla="*/ 529814 w 1280927"/>
                  <a:gd name="connsiteY3652" fmla="*/ 236304 h 1216889"/>
                  <a:gd name="connsiteX3653" fmla="*/ 529522 w 1280927"/>
                  <a:gd name="connsiteY3653" fmla="*/ 235947 h 1216889"/>
                  <a:gd name="connsiteX3654" fmla="*/ 529255 w 1280927"/>
                  <a:gd name="connsiteY3654" fmla="*/ 235429 h 1216889"/>
                  <a:gd name="connsiteX3655" fmla="*/ 528963 w 1280927"/>
                  <a:gd name="connsiteY3655" fmla="*/ 234906 h 1216889"/>
                  <a:gd name="connsiteX3656" fmla="*/ 528782 w 1280927"/>
                  <a:gd name="connsiteY3656" fmla="*/ 234595 h 1216889"/>
                  <a:gd name="connsiteX3657" fmla="*/ 528828 w 1280927"/>
                  <a:gd name="connsiteY3657" fmla="*/ 233417 h 1216889"/>
                  <a:gd name="connsiteX3658" fmla="*/ 528700 w 1280927"/>
                  <a:gd name="connsiteY3658" fmla="*/ 232985 h 1216889"/>
                  <a:gd name="connsiteX3659" fmla="*/ 527115 w 1280927"/>
                  <a:gd name="connsiteY3659" fmla="*/ 231729 h 1216889"/>
                  <a:gd name="connsiteX3660" fmla="*/ 527307 w 1280927"/>
                  <a:gd name="connsiteY3660" fmla="*/ 230932 h 1216889"/>
                  <a:gd name="connsiteX3661" fmla="*/ 527032 w 1280927"/>
                  <a:gd name="connsiteY3661" fmla="*/ 230388 h 1216889"/>
                  <a:gd name="connsiteX3662" fmla="*/ 526654 w 1280927"/>
                  <a:gd name="connsiteY3662" fmla="*/ 229965 h 1216889"/>
                  <a:gd name="connsiteX3663" fmla="*/ 526486 w 1280927"/>
                  <a:gd name="connsiteY3663" fmla="*/ 229484 h 1216889"/>
                  <a:gd name="connsiteX3664" fmla="*/ 526379 w 1280927"/>
                  <a:gd name="connsiteY3664" fmla="*/ 229119 h 1216889"/>
                  <a:gd name="connsiteX3665" fmla="*/ 526416 w 1280927"/>
                  <a:gd name="connsiteY3665" fmla="*/ 228828 h 1216889"/>
                  <a:gd name="connsiteX3666" fmla="*/ 526745 w 1280927"/>
                  <a:gd name="connsiteY3666" fmla="*/ 228376 h 1216889"/>
                  <a:gd name="connsiteX3667" fmla="*/ 527041 w 1280927"/>
                  <a:gd name="connsiteY3667" fmla="*/ 228115 h 1216889"/>
                  <a:gd name="connsiteX3668" fmla="*/ 527201 w 1280927"/>
                  <a:gd name="connsiteY3668" fmla="*/ 227812 h 1216889"/>
                  <a:gd name="connsiteX3669" fmla="*/ 527275 w 1280927"/>
                  <a:gd name="connsiteY3669" fmla="*/ 227223 h 1216889"/>
                  <a:gd name="connsiteX3670" fmla="*/ 527386 w 1280927"/>
                  <a:gd name="connsiteY3670" fmla="*/ 226933 h 1216889"/>
                  <a:gd name="connsiteX3671" fmla="*/ 527760 w 1280927"/>
                  <a:gd name="connsiteY3671" fmla="*/ 226145 h 1216889"/>
                  <a:gd name="connsiteX3672" fmla="*/ 527887 w 1280927"/>
                  <a:gd name="connsiteY3672" fmla="*/ 225954 h 1216889"/>
                  <a:gd name="connsiteX3673" fmla="*/ 528565 w 1280927"/>
                  <a:gd name="connsiteY3673" fmla="*/ 225605 h 1216889"/>
                  <a:gd name="connsiteX3674" fmla="*/ 528902 w 1280927"/>
                  <a:gd name="connsiteY3674" fmla="*/ 225539 h 1216889"/>
                  <a:gd name="connsiteX3675" fmla="*/ 529259 w 1280927"/>
                  <a:gd name="connsiteY3675" fmla="*/ 225473 h 1216889"/>
                  <a:gd name="connsiteX3676" fmla="*/ 529399 w 1280927"/>
                  <a:gd name="connsiteY3676" fmla="*/ 225298 h 1216889"/>
                  <a:gd name="connsiteX3677" fmla="*/ 529493 w 1280927"/>
                  <a:gd name="connsiteY3677" fmla="*/ 225004 h 1216889"/>
                  <a:gd name="connsiteX3678" fmla="*/ 529559 w 1280927"/>
                  <a:gd name="connsiteY3678" fmla="*/ 224676 h 1216889"/>
                  <a:gd name="connsiteX3679" fmla="*/ 529694 w 1280927"/>
                  <a:gd name="connsiteY3679" fmla="*/ 224162 h 1216889"/>
                  <a:gd name="connsiteX3680" fmla="*/ 529694 w 1280927"/>
                  <a:gd name="connsiteY3680" fmla="*/ 223830 h 1216889"/>
                  <a:gd name="connsiteX3681" fmla="*/ 529580 w 1280927"/>
                  <a:gd name="connsiteY3681" fmla="*/ 223469 h 1216889"/>
                  <a:gd name="connsiteX3682" fmla="*/ 529419 w 1280927"/>
                  <a:gd name="connsiteY3682" fmla="*/ 223150 h 1216889"/>
                  <a:gd name="connsiteX3683" fmla="*/ 528955 w 1280927"/>
                  <a:gd name="connsiteY3683" fmla="*/ 222531 h 1216889"/>
                  <a:gd name="connsiteX3684" fmla="*/ 528758 w 1280927"/>
                  <a:gd name="connsiteY3684" fmla="*/ 222299 h 1216889"/>
                  <a:gd name="connsiteX3685" fmla="*/ 528372 w 1280927"/>
                  <a:gd name="connsiteY3685" fmla="*/ 221747 h 1216889"/>
                  <a:gd name="connsiteX3686" fmla="*/ 527949 w 1280927"/>
                  <a:gd name="connsiteY3686" fmla="*/ 220776 h 1216889"/>
                  <a:gd name="connsiteX3687" fmla="*/ 528343 w 1280927"/>
                  <a:gd name="connsiteY3687" fmla="*/ 219789 h 1216889"/>
                  <a:gd name="connsiteX3688" fmla="*/ 528520 w 1280927"/>
                  <a:gd name="connsiteY3688" fmla="*/ 219391 h 1216889"/>
                  <a:gd name="connsiteX3689" fmla="*/ 528602 w 1280927"/>
                  <a:gd name="connsiteY3689" fmla="*/ 219076 h 1216889"/>
                  <a:gd name="connsiteX3690" fmla="*/ 528848 w 1280927"/>
                  <a:gd name="connsiteY3690" fmla="*/ 218760 h 1216889"/>
                  <a:gd name="connsiteX3691" fmla="*/ 529194 w 1280927"/>
                  <a:gd name="connsiteY3691" fmla="*/ 218573 h 1216889"/>
                  <a:gd name="connsiteX3692" fmla="*/ 529378 w 1280927"/>
                  <a:gd name="connsiteY3692" fmla="*/ 218470 h 1216889"/>
                  <a:gd name="connsiteX3693" fmla="*/ 529875 w 1280927"/>
                  <a:gd name="connsiteY3693" fmla="*/ 218134 h 1216889"/>
                  <a:gd name="connsiteX3694" fmla="*/ 530039 w 1280927"/>
                  <a:gd name="connsiteY3694" fmla="*/ 217997 h 1216889"/>
                  <a:gd name="connsiteX3695" fmla="*/ 530196 w 1280927"/>
                  <a:gd name="connsiteY3695" fmla="*/ 217669 h 1216889"/>
                  <a:gd name="connsiteX3696" fmla="*/ 530192 w 1280927"/>
                  <a:gd name="connsiteY3696" fmla="*/ 217101 h 1216889"/>
                  <a:gd name="connsiteX3697" fmla="*/ 529970 w 1280927"/>
                  <a:gd name="connsiteY3697" fmla="*/ 216238 h 1216889"/>
                  <a:gd name="connsiteX3698" fmla="*/ 530951 w 1280927"/>
                  <a:gd name="connsiteY3698" fmla="*/ 215616 h 1216889"/>
                  <a:gd name="connsiteX3699" fmla="*/ 531038 w 1280927"/>
                  <a:gd name="connsiteY3699" fmla="*/ 215682 h 1216889"/>
                  <a:gd name="connsiteX3700" fmla="*/ 531321 w 1280927"/>
                  <a:gd name="connsiteY3700" fmla="*/ 215748 h 1216889"/>
                  <a:gd name="connsiteX3701" fmla="*/ 531847 w 1280927"/>
                  <a:gd name="connsiteY3701" fmla="*/ 215516 h 1216889"/>
                  <a:gd name="connsiteX3702" fmla="*/ 531884 w 1280927"/>
                  <a:gd name="connsiteY3702" fmla="*/ 215163 h 1216889"/>
                  <a:gd name="connsiteX3703" fmla="*/ 531740 w 1280927"/>
                  <a:gd name="connsiteY3703" fmla="*/ 214745 h 1216889"/>
                  <a:gd name="connsiteX3704" fmla="*/ 531523 w 1280927"/>
                  <a:gd name="connsiteY3704" fmla="*/ 214421 h 1216889"/>
                  <a:gd name="connsiteX3705" fmla="*/ 531469 w 1280927"/>
                  <a:gd name="connsiteY3705" fmla="*/ 214118 h 1216889"/>
                  <a:gd name="connsiteX3706" fmla="*/ 531498 w 1280927"/>
                  <a:gd name="connsiteY3706" fmla="*/ 213994 h 1216889"/>
                  <a:gd name="connsiteX3707" fmla="*/ 531641 w 1280927"/>
                  <a:gd name="connsiteY3707" fmla="*/ 213674 h 1216889"/>
                  <a:gd name="connsiteX3708" fmla="*/ 531802 w 1280927"/>
                  <a:gd name="connsiteY3708" fmla="*/ 213396 h 1216889"/>
                  <a:gd name="connsiteX3709" fmla="*/ 531847 w 1280927"/>
                  <a:gd name="connsiteY3709" fmla="*/ 213264 h 1216889"/>
                  <a:gd name="connsiteX3710" fmla="*/ 531793 w 1280927"/>
                  <a:gd name="connsiteY3710" fmla="*/ 212529 h 1216889"/>
                  <a:gd name="connsiteX3711" fmla="*/ 531720 w 1280927"/>
                  <a:gd name="connsiteY3711" fmla="*/ 212359 h 1216889"/>
                  <a:gd name="connsiteX3712" fmla="*/ 531531 w 1280927"/>
                  <a:gd name="connsiteY3712" fmla="*/ 212131 h 1216889"/>
                  <a:gd name="connsiteX3713" fmla="*/ 531444 w 1280927"/>
                  <a:gd name="connsiteY3713" fmla="*/ 212061 h 1216889"/>
                  <a:gd name="connsiteX3714" fmla="*/ 531300 w 1280927"/>
                  <a:gd name="connsiteY3714" fmla="*/ 211861 h 1216889"/>
                  <a:gd name="connsiteX3715" fmla="*/ 531572 w 1280927"/>
                  <a:gd name="connsiteY3715" fmla="*/ 211314 h 1216889"/>
                  <a:gd name="connsiteX3716" fmla="*/ 531317 w 1280927"/>
                  <a:gd name="connsiteY3716" fmla="*/ 210737 h 1216889"/>
                  <a:gd name="connsiteX3717" fmla="*/ 531177 w 1280927"/>
                  <a:gd name="connsiteY3717" fmla="*/ 210318 h 1216889"/>
                  <a:gd name="connsiteX3718" fmla="*/ 531428 w 1280927"/>
                  <a:gd name="connsiteY3718" fmla="*/ 209617 h 1216889"/>
                  <a:gd name="connsiteX3719" fmla="*/ 531432 w 1280927"/>
                  <a:gd name="connsiteY3719" fmla="*/ 209318 h 1216889"/>
                  <a:gd name="connsiteX3720" fmla="*/ 531235 w 1280927"/>
                  <a:gd name="connsiteY3720" fmla="*/ 208958 h 1216889"/>
                  <a:gd name="connsiteX3721" fmla="*/ 531103 w 1280927"/>
                  <a:gd name="connsiteY3721" fmla="*/ 208767 h 1216889"/>
                  <a:gd name="connsiteX3722" fmla="*/ 530763 w 1280927"/>
                  <a:gd name="connsiteY3722" fmla="*/ 208435 h 1216889"/>
                  <a:gd name="connsiteX3723" fmla="*/ 530306 w 1280927"/>
                  <a:gd name="connsiteY3723" fmla="*/ 208140 h 1216889"/>
                  <a:gd name="connsiteX3724" fmla="*/ 529970 w 1280927"/>
                  <a:gd name="connsiteY3724" fmla="*/ 207904 h 1216889"/>
                  <a:gd name="connsiteX3725" fmla="*/ 529596 w 1280927"/>
                  <a:gd name="connsiteY3725" fmla="*/ 207389 h 1216889"/>
                  <a:gd name="connsiteX3726" fmla="*/ 529530 w 1280927"/>
                  <a:gd name="connsiteY3726" fmla="*/ 207053 h 1216889"/>
                  <a:gd name="connsiteX3727" fmla="*/ 529715 w 1280927"/>
                  <a:gd name="connsiteY3727" fmla="*/ 206580 h 1216889"/>
                  <a:gd name="connsiteX3728" fmla="*/ 529842 w 1280927"/>
                  <a:gd name="connsiteY3728" fmla="*/ 205987 h 1216889"/>
                  <a:gd name="connsiteX3729" fmla="*/ 529941 w 1280927"/>
                  <a:gd name="connsiteY3729" fmla="*/ 205651 h 1216889"/>
                  <a:gd name="connsiteX3730" fmla="*/ 530421 w 1280927"/>
                  <a:gd name="connsiteY3730" fmla="*/ 205017 h 1216889"/>
                  <a:gd name="connsiteX3731" fmla="*/ 530446 w 1280927"/>
                  <a:gd name="connsiteY3731" fmla="*/ 204996 h 1216889"/>
                  <a:gd name="connsiteX3732" fmla="*/ 531046 w 1280927"/>
                  <a:gd name="connsiteY3732" fmla="*/ 204527 h 1216889"/>
                  <a:gd name="connsiteX3733" fmla="*/ 531309 w 1280927"/>
                  <a:gd name="connsiteY3733" fmla="*/ 204319 h 1216889"/>
                  <a:gd name="connsiteX3734" fmla="*/ 531259 w 1280927"/>
                  <a:gd name="connsiteY3734" fmla="*/ 204166 h 1216889"/>
                  <a:gd name="connsiteX3735" fmla="*/ 530828 w 1280927"/>
                  <a:gd name="connsiteY3735" fmla="*/ 203909 h 1216889"/>
                  <a:gd name="connsiteX3736" fmla="*/ 529370 w 1280927"/>
                  <a:gd name="connsiteY3736" fmla="*/ 203370 h 1216889"/>
                  <a:gd name="connsiteX3737" fmla="*/ 528717 w 1280927"/>
                  <a:gd name="connsiteY3737" fmla="*/ 203307 h 1216889"/>
                  <a:gd name="connsiteX3738" fmla="*/ 528175 w 1280927"/>
                  <a:gd name="connsiteY3738" fmla="*/ 203220 h 1216889"/>
                  <a:gd name="connsiteX3739" fmla="*/ 527710 w 1280927"/>
                  <a:gd name="connsiteY3739" fmla="*/ 203050 h 1216889"/>
                  <a:gd name="connsiteX3740" fmla="*/ 527485 w 1280927"/>
                  <a:gd name="connsiteY3740" fmla="*/ 202942 h 1216889"/>
                  <a:gd name="connsiteX3741" fmla="*/ 527078 w 1280927"/>
                  <a:gd name="connsiteY3741" fmla="*/ 202867 h 1216889"/>
                  <a:gd name="connsiteX3742" fmla="*/ 526309 w 1280927"/>
                  <a:gd name="connsiteY3742" fmla="*/ 202805 h 1216889"/>
                  <a:gd name="connsiteX3743" fmla="*/ 525373 w 1280927"/>
                  <a:gd name="connsiteY3743" fmla="*/ 202905 h 1216889"/>
                  <a:gd name="connsiteX3744" fmla="*/ 523972 w 1280927"/>
                  <a:gd name="connsiteY3744" fmla="*/ 203959 h 1216889"/>
                  <a:gd name="connsiteX3745" fmla="*/ 523869 w 1280927"/>
                  <a:gd name="connsiteY3745" fmla="*/ 204303 h 1216889"/>
                  <a:gd name="connsiteX3746" fmla="*/ 523697 w 1280927"/>
                  <a:gd name="connsiteY3746" fmla="*/ 204780 h 1216889"/>
                  <a:gd name="connsiteX3747" fmla="*/ 523282 w 1280927"/>
                  <a:gd name="connsiteY3747" fmla="*/ 205212 h 1216889"/>
                  <a:gd name="connsiteX3748" fmla="*/ 522912 w 1280927"/>
                  <a:gd name="connsiteY3748" fmla="*/ 205058 h 1216889"/>
                  <a:gd name="connsiteX3749" fmla="*/ 522156 w 1280927"/>
                  <a:gd name="connsiteY3749" fmla="*/ 204440 h 1216889"/>
                  <a:gd name="connsiteX3750" fmla="*/ 521688 w 1280927"/>
                  <a:gd name="connsiteY3750" fmla="*/ 204290 h 1216889"/>
                  <a:gd name="connsiteX3751" fmla="*/ 521257 w 1280927"/>
                  <a:gd name="connsiteY3751" fmla="*/ 204187 h 1216889"/>
                  <a:gd name="connsiteX3752" fmla="*/ 520566 w 1280927"/>
                  <a:gd name="connsiteY3752" fmla="*/ 203851 h 1216889"/>
                  <a:gd name="connsiteX3753" fmla="*/ 519687 w 1280927"/>
                  <a:gd name="connsiteY3753" fmla="*/ 202918 h 1216889"/>
                  <a:gd name="connsiteX3754" fmla="*/ 519350 w 1280927"/>
                  <a:gd name="connsiteY3754" fmla="*/ 202880 h 1216889"/>
                  <a:gd name="connsiteX3755" fmla="*/ 518616 w 1280927"/>
                  <a:gd name="connsiteY3755" fmla="*/ 203083 h 1216889"/>
                  <a:gd name="connsiteX3756" fmla="*/ 518356 w 1280927"/>
                  <a:gd name="connsiteY3756" fmla="*/ 203075 h 1216889"/>
                  <a:gd name="connsiteX3757" fmla="*/ 517974 w 1280927"/>
                  <a:gd name="connsiteY3757" fmla="*/ 202967 h 1216889"/>
                  <a:gd name="connsiteX3758" fmla="*/ 517855 w 1280927"/>
                  <a:gd name="connsiteY3758" fmla="*/ 202884 h 1216889"/>
                  <a:gd name="connsiteX3759" fmla="*/ 517633 w 1280927"/>
                  <a:gd name="connsiteY3759" fmla="*/ 202581 h 1216889"/>
                  <a:gd name="connsiteX3760" fmla="*/ 517452 w 1280927"/>
                  <a:gd name="connsiteY3760" fmla="*/ 202449 h 1216889"/>
                  <a:gd name="connsiteX3761" fmla="*/ 517091 w 1280927"/>
                  <a:gd name="connsiteY3761" fmla="*/ 202395 h 1216889"/>
                  <a:gd name="connsiteX3762" fmla="*/ 516648 w 1280927"/>
                  <a:gd name="connsiteY3762" fmla="*/ 202440 h 1216889"/>
                  <a:gd name="connsiteX3763" fmla="*/ 515990 w 1280927"/>
                  <a:gd name="connsiteY3763" fmla="*/ 202614 h 1216889"/>
                  <a:gd name="connsiteX3764" fmla="*/ 515727 w 1280927"/>
                  <a:gd name="connsiteY3764" fmla="*/ 202718 h 1216889"/>
                  <a:gd name="connsiteX3765" fmla="*/ 515193 w 1280927"/>
                  <a:gd name="connsiteY3765" fmla="*/ 202955 h 1216889"/>
                  <a:gd name="connsiteX3766" fmla="*/ 514980 w 1280927"/>
                  <a:gd name="connsiteY3766" fmla="*/ 203054 h 1216889"/>
                  <a:gd name="connsiteX3767" fmla="*/ 514442 w 1280927"/>
                  <a:gd name="connsiteY3767" fmla="*/ 203278 h 1216889"/>
                  <a:gd name="connsiteX3768" fmla="*/ 514010 w 1280927"/>
                  <a:gd name="connsiteY3768" fmla="*/ 203216 h 1216889"/>
                  <a:gd name="connsiteX3769" fmla="*/ 513669 w 1280927"/>
                  <a:gd name="connsiteY3769" fmla="*/ 203283 h 1216889"/>
                  <a:gd name="connsiteX3770" fmla="*/ 513333 w 1280927"/>
                  <a:gd name="connsiteY3770" fmla="*/ 203440 h 1216889"/>
                  <a:gd name="connsiteX3771" fmla="*/ 513131 w 1280927"/>
                  <a:gd name="connsiteY3771" fmla="*/ 203481 h 1216889"/>
                  <a:gd name="connsiteX3772" fmla="*/ 512708 w 1280927"/>
                  <a:gd name="connsiteY3772" fmla="*/ 203585 h 1216889"/>
                  <a:gd name="connsiteX3773" fmla="*/ 512215 w 1280927"/>
                  <a:gd name="connsiteY3773" fmla="*/ 203581 h 1216889"/>
                  <a:gd name="connsiteX3774" fmla="*/ 511340 w 1280927"/>
                  <a:gd name="connsiteY3774" fmla="*/ 203141 h 1216889"/>
                  <a:gd name="connsiteX3775" fmla="*/ 510896 w 1280927"/>
                  <a:gd name="connsiteY3775" fmla="*/ 202938 h 1216889"/>
                  <a:gd name="connsiteX3776" fmla="*/ 510017 w 1280927"/>
                  <a:gd name="connsiteY3776" fmla="*/ 202573 h 1216889"/>
                  <a:gd name="connsiteX3777" fmla="*/ 509775 w 1280927"/>
                  <a:gd name="connsiteY3777" fmla="*/ 202204 h 1216889"/>
                  <a:gd name="connsiteX3778" fmla="*/ 509697 w 1280927"/>
                  <a:gd name="connsiteY3778" fmla="*/ 202063 h 1216889"/>
                  <a:gd name="connsiteX3779" fmla="*/ 508933 w 1280927"/>
                  <a:gd name="connsiteY3779" fmla="*/ 201482 h 1216889"/>
                  <a:gd name="connsiteX3780" fmla="*/ 508481 w 1280927"/>
                  <a:gd name="connsiteY3780" fmla="*/ 200698 h 1216889"/>
                  <a:gd name="connsiteX3781" fmla="*/ 508621 w 1280927"/>
                  <a:gd name="connsiteY3781" fmla="*/ 200254 h 1216889"/>
                  <a:gd name="connsiteX3782" fmla="*/ 508691 w 1280927"/>
                  <a:gd name="connsiteY3782" fmla="*/ 200022 h 1216889"/>
                  <a:gd name="connsiteX3783" fmla="*/ 508789 w 1280927"/>
                  <a:gd name="connsiteY3783" fmla="*/ 199619 h 121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</a:cxnLst>
                <a:rect l="l" t="t" r="r" b="b"/>
                <a:pathLst>
                  <a:path w="1280927" h="1216889">
                    <a:moveTo>
                      <a:pt x="753924" y="238183"/>
                    </a:moveTo>
                    <a:lnTo>
                      <a:pt x="753341" y="239332"/>
                    </a:lnTo>
                    <a:lnTo>
                      <a:pt x="752827" y="239976"/>
                    </a:lnTo>
                    <a:lnTo>
                      <a:pt x="747462" y="243527"/>
                    </a:lnTo>
                    <a:lnTo>
                      <a:pt x="743942" y="243087"/>
                    </a:lnTo>
                    <a:lnTo>
                      <a:pt x="740869" y="244157"/>
                    </a:lnTo>
                    <a:lnTo>
                      <a:pt x="738782" y="249633"/>
                    </a:lnTo>
                    <a:lnTo>
                      <a:pt x="738630" y="252272"/>
                    </a:lnTo>
                    <a:lnTo>
                      <a:pt x="735389" y="253084"/>
                    </a:lnTo>
                    <a:lnTo>
                      <a:pt x="735105" y="256416"/>
                    </a:lnTo>
                    <a:lnTo>
                      <a:pt x="730846" y="256536"/>
                    </a:lnTo>
                    <a:lnTo>
                      <a:pt x="728085" y="257515"/>
                    </a:lnTo>
                    <a:lnTo>
                      <a:pt x="721590" y="258224"/>
                    </a:lnTo>
                    <a:lnTo>
                      <a:pt x="721126" y="261473"/>
                    </a:lnTo>
                    <a:lnTo>
                      <a:pt x="716192" y="264090"/>
                    </a:lnTo>
                    <a:lnTo>
                      <a:pt x="714537" y="267496"/>
                    </a:lnTo>
                    <a:lnTo>
                      <a:pt x="710236" y="270355"/>
                    </a:lnTo>
                    <a:lnTo>
                      <a:pt x="704505" y="271918"/>
                    </a:lnTo>
                    <a:lnTo>
                      <a:pt x="698906" y="275594"/>
                    </a:lnTo>
                    <a:lnTo>
                      <a:pt x="697497" y="278896"/>
                    </a:lnTo>
                    <a:lnTo>
                      <a:pt x="691179" y="279547"/>
                    </a:lnTo>
                    <a:lnTo>
                      <a:pt x="686681" y="279278"/>
                    </a:lnTo>
                    <a:lnTo>
                      <a:pt x="683443" y="281128"/>
                    </a:lnTo>
                    <a:lnTo>
                      <a:pt x="682684" y="283509"/>
                    </a:lnTo>
                    <a:lnTo>
                      <a:pt x="676977" y="284472"/>
                    </a:lnTo>
                    <a:lnTo>
                      <a:pt x="673206" y="285899"/>
                    </a:lnTo>
                    <a:lnTo>
                      <a:pt x="670549" y="285115"/>
                    </a:lnTo>
                    <a:lnTo>
                      <a:pt x="668343" y="286011"/>
                    </a:lnTo>
                    <a:lnTo>
                      <a:pt x="663138" y="286023"/>
                    </a:lnTo>
                    <a:lnTo>
                      <a:pt x="659034" y="291744"/>
                    </a:lnTo>
                    <a:lnTo>
                      <a:pt x="654108" y="293640"/>
                    </a:lnTo>
                    <a:lnTo>
                      <a:pt x="652379" y="293333"/>
                    </a:lnTo>
                    <a:lnTo>
                      <a:pt x="648620" y="299784"/>
                    </a:lnTo>
                    <a:lnTo>
                      <a:pt x="642265" y="298514"/>
                    </a:lnTo>
                    <a:lnTo>
                      <a:pt x="638264" y="298564"/>
                    </a:lnTo>
                    <a:lnTo>
                      <a:pt x="635413" y="300107"/>
                    </a:lnTo>
                    <a:lnTo>
                      <a:pt x="630422" y="298734"/>
                    </a:lnTo>
                    <a:lnTo>
                      <a:pt x="629173" y="301244"/>
                    </a:lnTo>
                    <a:lnTo>
                      <a:pt x="625480" y="302775"/>
                    </a:lnTo>
                    <a:lnTo>
                      <a:pt x="621171" y="302360"/>
                    </a:lnTo>
                    <a:lnTo>
                      <a:pt x="617174" y="304758"/>
                    </a:lnTo>
                    <a:lnTo>
                      <a:pt x="612322" y="306434"/>
                    </a:lnTo>
                    <a:lnTo>
                      <a:pt x="607902" y="310379"/>
                    </a:lnTo>
                    <a:lnTo>
                      <a:pt x="607898" y="310570"/>
                    </a:lnTo>
                    <a:lnTo>
                      <a:pt x="610749" y="319543"/>
                    </a:lnTo>
                    <a:lnTo>
                      <a:pt x="618131" y="324579"/>
                    </a:lnTo>
                    <a:lnTo>
                      <a:pt x="619051" y="327105"/>
                    </a:lnTo>
                    <a:lnTo>
                      <a:pt x="621873" y="328313"/>
                    </a:lnTo>
                    <a:lnTo>
                      <a:pt x="627690" y="327599"/>
                    </a:lnTo>
                    <a:lnTo>
                      <a:pt x="632698" y="329955"/>
                    </a:lnTo>
                    <a:lnTo>
                      <a:pt x="634558" y="332876"/>
                    </a:lnTo>
                    <a:lnTo>
                      <a:pt x="636699" y="333361"/>
                    </a:lnTo>
                    <a:lnTo>
                      <a:pt x="640047" y="341998"/>
                    </a:lnTo>
                    <a:lnTo>
                      <a:pt x="639677" y="344276"/>
                    </a:lnTo>
                    <a:lnTo>
                      <a:pt x="642442" y="346487"/>
                    </a:lnTo>
                    <a:lnTo>
                      <a:pt x="641472" y="350407"/>
                    </a:lnTo>
                    <a:lnTo>
                      <a:pt x="642504" y="360899"/>
                    </a:lnTo>
                    <a:lnTo>
                      <a:pt x="649471" y="368606"/>
                    </a:lnTo>
                    <a:lnTo>
                      <a:pt x="650054" y="371635"/>
                    </a:lnTo>
                    <a:lnTo>
                      <a:pt x="653184" y="378210"/>
                    </a:lnTo>
                    <a:lnTo>
                      <a:pt x="652223" y="380650"/>
                    </a:lnTo>
                    <a:lnTo>
                      <a:pt x="649668" y="380786"/>
                    </a:lnTo>
                    <a:lnTo>
                      <a:pt x="647359" y="383711"/>
                    </a:lnTo>
                    <a:lnTo>
                      <a:pt x="649951" y="386258"/>
                    </a:lnTo>
                    <a:lnTo>
                      <a:pt x="650317" y="389789"/>
                    </a:lnTo>
                    <a:lnTo>
                      <a:pt x="654593" y="392585"/>
                    </a:lnTo>
                    <a:lnTo>
                      <a:pt x="655452" y="394431"/>
                    </a:lnTo>
                    <a:lnTo>
                      <a:pt x="658898" y="395800"/>
                    </a:lnTo>
                    <a:lnTo>
                      <a:pt x="659408" y="399662"/>
                    </a:lnTo>
                    <a:lnTo>
                      <a:pt x="662892" y="401329"/>
                    </a:lnTo>
                    <a:lnTo>
                      <a:pt x="664181" y="403582"/>
                    </a:lnTo>
                    <a:lnTo>
                      <a:pt x="668655" y="404910"/>
                    </a:lnTo>
                    <a:lnTo>
                      <a:pt x="670491" y="407880"/>
                    </a:lnTo>
                    <a:lnTo>
                      <a:pt x="674632" y="407702"/>
                    </a:lnTo>
                    <a:lnTo>
                      <a:pt x="678325" y="410468"/>
                    </a:lnTo>
                    <a:lnTo>
                      <a:pt x="681081" y="414799"/>
                    </a:lnTo>
                    <a:lnTo>
                      <a:pt x="689219" y="418525"/>
                    </a:lnTo>
                    <a:lnTo>
                      <a:pt x="691922" y="420251"/>
                    </a:lnTo>
                    <a:lnTo>
                      <a:pt x="693582" y="419238"/>
                    </a:lnTo>
                    <a:lnTo>
                      <a:pt x="700332" y="411514"/>
                    </a:lnTo>
                    <a:lnTo>
                      <a:pt x="703433" y="409801"/>
                    </a:lnTo>
                    <a:lnTo>
                      <a:pt x="705503" y="412045"/>
                    </a:lnTo>
                    <a:lnTo>
                      <a:pt x="705183" y="417284"/>
                    </a:lnTo>
                    <a:lnTo>
                      <a:pt x="702837" y="417135"/>
                    </a:lnTo>
                    <a:lnTo>
                      <a:pt x="703388" y="421956"/>
                    </a:lnTo>
                    <a:lnTo>
                      <a:pt x="701153" y="428713"/>
                    </a:lnTo>
                    <a:lnTo>
                      <a:pt x="702895" y="429580"/>
                    </a:lnTo>
                    <a:lnTo>
                      <a:pt x="709381" y="435791"/>
                    </a:lnTo>
                    <a:lnTo>
                      <a:pt x="717478" y="441827"/>
                    </a:lnTo>
                    <a:lnTo>
                      <a:pt x="720395" y="441793"/>
                    </a:lnTo>
                    <a:lnTo>
                      <a:pt x="723196" y="444287"/>
                    </a:lnTo>
                    <a:lnTo>
                      <a:pt x="731839" y="444942"/>
                    </a:lnTo>
                    <a:lnTo>
                      <a:pt x="736855" y="450057"/>
                    </a:lnTo>
                    <a:lnTo>
                      <a:pt x="745527" y="449074"/>
                    </a:lnTo>
                    <a:lnTo>
                      <a:pt x="747290" y="451015"/>
                    </a:lnTo>
                    <a:lnTo>
                      <a:pt x="750157" y="451659"/>
                    </a:lnTo>
                    <a:lnTo>
                      <a:pt x="754421" y="449493"/>
                    </a:lnTo>
                    <a:lnTo>
                      <a:pt x="759741" y="448780"/>
                    </a:lnTo>
                    <a:lnTo>
                      <a:pt x="764371" y="451849"/>
                    </a:lnTo>
                    <a:lnTo>
                      <a:pt x="770713" y="458719"/>
                    </a:lnTo>
                    <a:lnTo>
                      <a:pt x="771650" y="461142"/>
                    </a:lnTo>
                    <a:lnTo>
                      <a:pt x="776949" y="464083"/>
                    </a:lnTo>
                    <a:lnTo>
                      <a:pt x="778218" y="467269"/>
                    </a:lnTo>
                    <a:lnTo>
                      <a:pt x="784426" y="467912"/>
                    </a:lnTo>
                    <a:lnTo>
                      <a:pt x="788020" y="474031"/>
                    </a:lnTo>
                    <a:lnTo>
                      <a:pt x="791339" y="477130"/>
                    </a:lnTo>
                    <a:lnTo>
                      <a:pt x="795259" y="478242"/>
                    </a:lnTo>
                    <a:lnTo>
                      <a:pt x="799666" y="475520"/>
                    </a:lnTo>
                    <a:lnTo>
                      <a:pt x="805031" y="474525"/>
                    </a:lnTo>
                    <a:lnTo>
                      <a:pt x="808503" y="477607"/>
                    </a:lnTo>
                    <a:lnTo>
                      <a:pt x="819323" y="477665"/>
                    </a:lnTo>
                    <a:lnTo>
                      <a:pt x="822342" y="476255"/>
                    </a:lnTo>
                    <a:lnTo>
                      <a:pt x="827966" y="469775"/>
                    </a:lnTo>
                    <a:lnTo>
                      <a:pt x="834929" y="467771"/>
                    </a:lnTo>
                    <a:lnTo>
                      <a:pt x="838947" y="465224"/>
                    </a:lnTo>
                    <a:lnTo>
                      <a:pt x="842907" y="465012"/>
                    </a:lnTo>
                    <a:lnTo>
                      <a:pt x="845166" y="467883"/>
                    </a:lnTo>
                    <a:lnTo>
                      <a:pt x="848317" y="469775"/>
                    </a:lnTo>
                    <a:lnTo>
                      <a:pt x="851312" y="468862"/>
                    </a:lnTo>
                    <a:lnTo>
                      <a:pt x="852663" y="464768"/>
                    </a:lnTo>
                    <a:lnTo>
                      <a:pt x="854606" y="463905"/>
                    </a:lnTo>
                    <a:lnTo>
                      <a:pt x="857120" y="460320"/>
                    </a:lnTo>
                    <a:lnTo>
                      <a:pt x="861808" y="457068"/>
                    </a:lnTo>
                    <a:lnTo>
                      <a:pt x="864852" y="457599"/>
                    </a:lnTo>
                    <a:lnTo>
                      <a:pt x="867152" y="450530"/>
                    </a:lnTo>
                    <a:lnTo>
                      <a:pt x="871761" y="444258"/>
                    </a:lnTo>
                    <a:lnTo>
                      <a:pt x="868126" y="438437"/>
                    </a:lnTo>
                    <a:lnTo>
                      <a:pt x="865501" y="436405"/>
                    </a:lnTo>
                    <a:lnTo>
                      <a:pt x="864305" y="433003"/>
                    </a:lnTo>
                    <a:lnTo>
                      <a:pt x="860608" y="429091"/>
                    </a:lnTo>
                    <a:lnTo>
                      <a:pt x="856476" y="427432"/>
                    </a:lnTo>
                    <a:lnTo>
                      <a:pt x="846928" y="428224"/>
                    </a:lnTo>
                    <a:lnTo>
                      <a:pt x="843975" y="423130"/>
                    </a:lnTo>
                    <a:lnTo>
                      <a:pt x="842315" y="416177"/>
                    </a:lnTo>
                    <a:lnTo>
                      <a:pt x="843063" y="412310"/>
                    </a:lnTo>
                    <a:lnTo>
                      <a:pt x="842393" y="408307"/>
                    </a:lnTo>
                    <a:lnTo>
                      <a:pt x="843494" y="405241"/>
                    </a:lnTo>
                    <a:lnTo>
                      <a:pt x="842007" y="402060"/>
                    </a:lnTo>
                    <a:lnTo>
                      <a:pt x="840873" y="396455"/>
                    </a:lnTo>
                    <a:lnTo>
                      <a:pt x="842767" y="393518"/>
                    </a:lnTo>
                    <a:lnTo>
                      <a:pt x="843001" y="384781"/>
                    </a:lnTo>
                    <a:lnTo>
                      <a:pt x="837981" y="382678"/>
                    </a:lnTo>
                    <a:lnTo>
                      <a:pt x="840179" y="379782"/>
                    </a:lnTo>
                    <a:lnTo>
                      <a:pt x="838803" y="375941"/>
                    </a:lnTo>
                    <a:lnTo>
                      <a:pt x="839049" y="373452"/>
                    </a:lnTo>
                    <a:lnTo>
                      <a:pt x="836646" y="370017"/>
                    </a:lnTo>
                    <a:lnTo>
                      <a:pt x="832826" y="369519"/>
                    </a:lnTo>
                    <a:lnTo>
                      <a:pt x="830793" y="373083"/>
                    </a:lnTo>
                    <a:lnTo>
                      <a:pt x="827518" y="371361"/>
                    </a:lnTo>
                    <a:lnTo>
                      <a:pt x="825933" y="367648"/>
                    </a:lnTo>
                    <a:lnTo>
                      <a:pt x="829153" y="365014"/>
                    </a:lnTo>
                    <a:lnTo>
                      <a:pt x="838314" y="366669"/>
                    </a:lnTo>
                    <a:lnTo>
                      <a:pt x="842492" y="361874"/>
                    </a:lnTo>
                    <a:lnTo>
                      <a:pt x="845458" y="362268"/>
                    </a:lnTo>
                    <a:lnTo>
                      <a:pt x="849360" y="360173"/>
                    </a:lnTo>
                    <a:lnTo>
                      <a:pt x="853210" y="360534"/>
                    </a:lnTo>
                    <a:lnTo>
                      <a:pt x="855769" y="361919"/>
                    </a:lnTo>
                    <a:lnTo>
                      <a:pt x="857671" y="359152"/>
                    </a:lnTo>
                    <a:lnTo>
                      <a:pt x="860727" y="357157"/>
                    </a:lnTo>
                    <a:lnTo>
                      <a:pt x="863936" y="350241"/>
                    </a:lnTo>
                    <a:lnTo>
                      <a:pt x="866408" y="347142"/>
                    </a:lnTo>
                    <a:lnTo>
                      <a:pt x="869818" y="347545"/>
                    </a:lnTo>
                    <a:lnTo>
                      <a:pt x="871967" y="350034"/>
                    </a:lnTo>
                    <a:lnTo>
                      <a:pt x="873840" y="349996"/>
                    </a:lnTo>
                    <a:lnTo>
                      <a:pt x="877784" y="352000"/>
                    </a:lnTo>
                    <a:lnTo>
                      <a:pt x="879846" y="351826"/>
                    </a:lnTo>
                    <a:lnTo>
                      <a:pt x="885116" y="353859"/>
                    </a:lnTo>
                    <a:lnTo>
                      <a:pt x="889499" y="350872"/>
                    </a:lnTo>
                    <a:lnTo>
                      <a:pt x="892013" y="355725"/>
                    </a:lnTo>
                    <a:lnTo>
                      <a:pt x="896146" y="361496"/>
                    </a:lnTo>
                    <a:lnTo>
                      <a:pt x="897629" y="362239"/>
                    </a:lnTo>
                    <a:lnTo>
                      <a:pt x="901754" y="360924"/>
                    </a:lnTo>
                    <a:lnTo>
                      <a:pt x="904863" y="361546"/>
                    </a:lnTo>
                    <a:lnTo>
                      <a:pt x="906494" y="359360"/>
                    </a:lnTo>
                    <a:lnTo>
                      <a:pt x="910294" y="358132"/>
                    </a:lnTo>
                    <a:lnTo>
                      <a:pt x="909929" y="351527"/>
                    </a:lnTo>
                    <a:lnTo>
                      <a:pt x="912196" y="348561"/>
                    </a:lnTo>
                    <a:lnTo>
                      <a:pt x="909962" y="347449"/>
                    </a:lnTo>
                    <a:lnTo>
                      <a:pt x="908996" y="344616"/>
                    </a:lnTo>
                    <a:lnTo>
                      <a:pt x="903894" y="340633"/>
                    </a:lnTo>
                    <a:lnTo>
                      <a:pt x="904580" y="334739"/>
                    </a:lnTo>
                    <a:lnTo>
                      <a:pt x="907320" y="336626"/>
                    </a:lnTo>
                    <a:lnTo>
                      <a:pt x="912200" y="338601"/>
                    </a:lnTo>
                    <a:lnTo>
                      <a:pt x="918173" y="343550"/>
                    </a:lnTo>
                    <a:lnTo>
                      <a:pt x="922712" y="337198"/>
                    </a:lnTo>
                    <a:lnTo>
                      <a:pt x="920901" y="333000"/>
                    </a:lnTo>
                    <a:lnTo>
                      <a:pt x="923481" y="328877"/>
                    </a:lnTo>
                    <a:lnTo>
                      <a:pt x="923501" y="325438"/>
                    </a:lnTo>
                    <a:lnTo>
                      <a:pt x="920938" y="320738"/>
                    </a:lnTo>
                    <a:lnTo>
                      <a:pt x="918473" y="319236"/>
                    </a:lnTo>
                    <a:lnTo>
                      <a:pt x="920186" y="315594"/>
                    </a:lnTo>
                    <a:lnTo>
                      <a:pt x="926089" y="316684"/>
                    </a:lnTo>
                    <a:lnTo>
                      <a:pt x="927051" y="318477"/>
                    </a:lnTo>
                    <a:lnTo>
                      <a:pt x="932440" y="321538"/>
                    </a:lnTo>
                    <a:lnTo>
                      <a:pt x="941252" y="318265"/>
                    </a:lnTo>
                    <a:lnTo>
                      <a:pt x="944431" y="319057"/>
                    </a:lnTo>
                    <a:lnTo>
                      <a:pt x="949057" y="318099"/>
                    </a:lnTo>
                    <a:lnTo>
                      <a:pt x="952635" y="315722"/>
                    </a:lnTo>
                    <a:lnTo>
                      <a:pt x="960374" y="315535"/>
                    </a:lnTo>
                    <a:lnTo>
                      <a:pt x="959639" y="318277"/>
                    </a:lnTo>
                    <a:lnTo>
                      <a:pt x="954788" y="322546"/>
                    </a:lnTo>
                    <a:lnTo>
                      <a:pt x="952795" y="322401"/>
                    </a:lnTo>
                    <a:lnTo>
                      <a:pt x="952421" y="326388"/>
                    </a:lnTo>
                    <a:lnTo>
                      <a:pt x="948987" y="328699"/>
                    </a:lnTo>
                    <a:lnTo>
                      <a:pt x="947841" y="333652"/>
                    </a:lnTo>
                    <a:lnTo>
                      <a:pt x="949028" y="338256"/>
                    </a:lnTo>
                    <a:lnTo>
                      <a:pt x="951374" y="342197"/>
                    </a:lnTo>
                    <a:lnTo>
                      <a:pt x="953986" y="344043"/>
                    </a:lnTo>
                    <a:lnTo>
                      <a:pt x="959039" y="343442"/>
                    </a:lnTo>
                    <a:lnTo>
                      <a:pt x="959466" y="341862"/>
                    </a:lnTo>
                    <a:lnTo>
                      <a:pt x="964331" y="341011"/>
                    </a:lnTo>
                    <a:lnTo>
                      <a:pt x="966380" y="338273"/>
                    </a:lnTo>
                    <a:lnTo>
                      <a:pt x="964449" y="332635"/>
                    </a:lnTo>
                    <a:lnTo>
                      <a:pt x="967592" y="331627"/>
                    </a:lnTo>
                    <a:lnTo>
                      <a:pt x="973729" y="333112"/>
                    </a:lnTo>
                    <a:lnTo>
                      <a:pt x="974333" y="330652"/>
                    </a:lnTo>
                    <a:lnTo>
                      <a:pt x="983802" y="331005"/>
                    </a:lnTo>
                    <a:lnTo>
                      <a:pt x="988037" y="329441"/>
                    </a:lnTo>
                    <a:lnTo>
                      <a:pt x="989837" y="331436"/>
                    </a:lnTo>
                    <a:lnTo>
                      <a:pt x="995177" y="332801"/>
                    </a:lnTo>
                    <a:lnTo>
                      <a:pt x="1000439" y="332673"/>
                    </a:lnTo>
                    <a:lnTo>
                      <a:pt x="1007168" y="334535"/>
                    </a:lnTo>
                    <a:lnTo>
                      <a:pt x="1013224" y="337132"/>
                    </a:lnTo>
                    <a:lnTo>
                      <a:pt x="1021279" y="337526"/>
                    </a:lnTo>
                    <a:lnTo>
                      <a:pt x="1024401" y="335186"/>
                    </a:lnTo>
                    <a:lnTo>
                      <a:pt x="1024804" y="338049"/>
                    </a:lnTo>
                    <a:lnTo>
                      <a:pt x="1027326" y="338211"/>
                    </a:lnTo>
                    <a:lnTo>
                      <a:pt x="1029072" y="340264"/>
                    </a:lnTo>
                    <a:lnTo>
                      <a:pt x="1035205" y="340227"/>
                    </a:lnTo>
                    <a:lnTo>
                      <a:pt x="1036967" y="336191"/>
                    </a:lnTo>
                    <a:lnTo>
                      <a:pt x="1040496" y="338920"/>
                    </a:lnTo>
                    <a:lnTo>
                      <a:pt x="1044399" y="335813"/>
                    </a:lnTo>
                    <a:lnTo>
                      <a:pt x="1046218" y="336838"/>
                    </a:lnTo>
                    <a:lnTo>
                      <a:pt x="1048396" y="335448"/>
                    </a:lnTo>
                    <a:lnTo>
                      <a:pt x="1050914" y="336444"/>
                    </a:lnTo>
                    <a:lnTo>
                      <a:pt x="1051768" y="339273"/>
                    </a:lnTo>
                    <a:lnTo>
                      <a:pt x="1054311" y="340231"/>
                    </a:lnTo>
                    <a:lnTo>
                      <a:pt x="1060839" y="338314"/>
                    </a:lnTo>
                    <a:lnTo>
                      <a:pt x="1066639" y="341310"/>
                    </a:lnTo>
                    <a:lnTo>
                      <a:pt x="1070308" y="341160"/>
                    </a:lnTo>
                    <a:lnTo>
                      <a:pt x="1072263" y="342729"/>
                    </a:lnTo>
                    <a:lnTo>
                      <a:pt x="1073389" y="346383"/>
                    </a:lnTo>
                    <a:lnTo>
                      <a:pt x="1077374" y="345396"/>
                    </a:lnTo>
                    <a:lnTo>
                      <a:pt x="1082114" y="345301"/>
                    </a:lnTo>
                    <a:lnTo>
                      <a:pt x="1085721" y="346599"/>
                    </a:lnTo>
                    <a:lnTo>
                      <a:pt x="1092232" y="344438"/>
                    </a:lnTo>
                    <a:lnTo>
                      <a:pt x="1098682" y="339534"/>
                    </a:lnTo>
                    <a:lnTo>
                      <a:pt x="1098838" y="337535"/>
                    </a:lnTo>
                    <a:lnTo>
                      <a:pt x="1105205" y="338240"/>
                    </a:lnTo>
                    <a:lnTo>
                      <a:pt x="1109066" y="339331"/>
                    </a:lnTo>
                    <a:lnTo>
                      <a:pt x="1111638" y="337742"/>
                    </a:lnTo>
                    <a:lnTo>
                      <a:pt x="1117426" y="337277"/>
                    </a:lnTo>
                    <a:lnTo>
                      <a:pt x="1118272" y="333341"/>
                    </a:lnTo>
                    <a:lnTo>
                      <a:pt x="1119912" y="331677"/>
                    </a:lnTo>
                    <a:lnTo>
                      <a:pt x="1124213" y="330988"/>
                    </a:lnTo>
                    <a:lnTo>
                      <a:pt x="1128238" y="329242"/>
                    </a:lnTo>
                    <a:lnTo>
                      <a:pt x="1130091" y="327184"/>
                    </a:lnTo>
                    <a:lnTo>
                      <a:pt x="1133201" y="326047"/>
                    </a:lnTo>
                    <a:lnTo>
                      <a:pt x="1136787" y="326902"/>
                    </a:lnTo>
                    <a:lnTo>
                      <a:pt x="1138114" y="328487"/>
                    </a:lnTo>
                    <a:lnTo>
                      <a:pt x="1133509" y="337846"/>
                    </a:lnTo>
                    <a:lnTo>
                      <a:pt x="1130765" y="341210"/>
                    </a:lnTo>
                    <a:lnTo>
                      <a:pt x="1128353" y="343164"/>
                    </a:lnTo>
                    <a:lnTo>
                      <a:pt x="1127713" y="350656"/>
                    </a:lnTo>
                    <a:lnTo>
                      <a:pt x="1120893" y="353187"/>
                    </a:lnTo>
                    <a:lnTo>
                      <a:pt x="1119312" y="357704"/>
                    </a:lnTo>
                    <a:lnTo>
                      <a:pt x="1123872" y="360280"/>
                    </a:lnTo>
                    <a:lnTo>
                      <a:pt x="1128563" y="357982"/>
                    </a:lnTo>
                    <a:lnTo>
                      <a:pt x="1131981" y="358733"/>
                    </a:lnTo>
                    <a:lnTo>
                      <a:pt x="1137978" y="368665"/>
                    </a:lnTo>
                    <a:lnTo>
                      <a:pt x="1136068" y="372651"/>
                    </a:lnTo>
                    <a:lnTo>
                      <a:pt x="1132621" y="373916"/>
                    </a:lnTo>
                    <a:lnTo>
                      <a:pt x="1132116" y="375476"/>
                    </a:lnTo>
                    <a:lnTo>
                      <a:pt x="1127577" y="377800"/>
                    </a:lnTo>
                    <a:lnTo>
                      <a:pt x="1125461" y="380438"/>
                    </a:lnTo>
                    <a:lnTo>
                      <a:pt x="1123905" y="385254"/>
                    </a:lnTo>
                    <a:lnTo>
                      <a:pt x="1126037" y="389042"/>
                    </a:lnTo>
                    <a:lnTo>
                      <a:pt x="1125852" y="394551"/>
                    </a:lnTo>
                    <a:lnTo>
                      <a:pt x="1121937" y="395733"/>
                    </a:lnTo>
                    <a:lnTo>
                      <a:pt x="1116802" y="404519"/>
                    </a:lnTo>
                    <a:lnTo>
                      <a:pt x="1116831" y="412804"/>
                    </a:lnTo>
                    <a:lnTo>
                      <a:pt x="1121230" y="420686"/>
                    </a:lnTo>
                    <a:lnTo>
                      <a:pt x="1118593" y="427149"/>
                    </a:lnTo>
                    <a:lnTo>
                      <a:pt x="1118938" y="429946"/>
                    </a:lnTo>
                    <a:lnTo>
                      <a:pt x="1120926" y="431231"/>
                    </a:lnTo>
                    <a:lnTo>
                      <a:pt x="1126562" y="430551"/>
                    </a:lnTo>
                    <a:lnTo>
                      <a:pt x="1136602" y="438757"/>
                    </a:lnTo>
                    <a:lnTo>
                      <a:pt x="1141844" y="440993"/>
                    </a:lnTo>
                    <a:lnTo>
                      <a:pt x="1141326" y="444979"/>
                    </a:lnTo>
                    <a:lnTo>
                      <a:pt x="1144921" y="449879"/>
                    </a:lnTo>
                    <a:lnTo>
                      <a:pt x="1147718" y="455994"/>
                    </a:lnTo>
                    <a:lnTo>
                      <a:pt x="1145894" y="462287"/>
                    </a:lnTo>
                    <a:lnTo>
                      <a:pt x="1147579" y="473483"/>
                    </a:lnTo>
                    <a:lnTo>
                      <a:pt x="1144416" y="478860"/>
                    </a:lnTo>
                    <a:lnTo>
                      <a:pt x="1143060" y="488795"/>
                    </a:lnTo>
                    <a:lnTo>
                      <a:pt x="1145323" y="489969"/>
                    </a:lnTo>
                    <a:lnTo>
                      <a:pt x="1145167" y="493525"/>
                    </a:lnTo>
                    <a:lnTo>
                      <a:pt x="1142974" y="495022"/>
                    </a:lnTo>
                    <a:lnTo>
                      <a:pt x="1143142" y="498963"/>
                    </a:lnTo>
                    <a:lnTo>
                      <a:pt x="1146346" y="503601"/>
                    </a:lnTo>
                    <a:lnTo>
                      <a:pt x="1148683" y="508903"/>
                    </a:lnTo>
                    <a:lnTo>
                      <a:pt x="1153153" y="515657"/>
                    </a:lnTo>
                    <a:lnTo>
                      <a:pt x="1166866" y="530558"/>
                    </a:lnTo>
                    <a:lnTo>
                      <a:pt x="1175513" y="537432"/>
                    </a:lnTo>
                    <a:lnTo>
                      <a:pt x="1180566" y="538568"/>
                    </a:lnTo>
                    <a:lnTo>
                      <a:pt x="1180032" y="536337"/>
                    </a:lnTo>
                    <a:lnTo>
                      <a:pt x="1184394" y="535096"/>
                    </a:lnTo>
                    <a:lnTo>
                      <a:pt x="1191218" y="534806"/>
                    </a:lnTo>
                    <a:lnTo>
                      <a:pt x="1195991" y="533599"/>
                    </a:lnTo>
                    <a:lnTo>
                      <a:pt x="1199840" y="533524"/>
                    </a:lnTo>
                    <a:lnTo>
                      <a:pt x="1206857" y="530189"/>
                    </a:lnTo>
                    <a:lnTo>
                      <a:pt x="1210517" y="531640"/>
                    </a:lnTo>
                    <a:lnTo>
                      <a:pt x="1214005" y="530574"/>
                    </a:lnTo>
                    <a:lnTo>
                      <a:pt x="1215812" y="528571"/>
                    </a:lnTo>
                    <a:lnTo>
                      <a:pt x="1222372" y="526430"/>
                    </a:lnTo>
                    <a:lnTo>
                      <a:pt x="1229866" y="526272"/>
                    </a:lnTo>
                    <a:lnTo>
                      <a:pt x="1238964" y="529504"/>
                    </a:lnTo>
                    <a:lnTo>
                      <a:pt x="1251662" y="536901"/>
                    </a:lnTo>
                    <a:lnTo>
                      <a:pt x="1255471" y="545779"/>
                    </a:lnTo>
                    <a:lnTo>
                      <a:pt x="1254020" y="548699"/>
                    </a:lnTo>
                    <a:lnTo>
                      <a:pt x="1257105" y="550010"/>
                    </a:lnTo>
                    <a:lnTo>
                      <a:pt x="1258395" y="546637"/>
                    </a:lnTo>
                    <a:lnTo>
                      <a:pt x="1264529" y="539950"/>
                    </a:lnTo>
                    <a:lnTo>
                      <a:pt x="1267507" y="539593"/>
                    </a:lnTo>
                    <a:lnTo>
                      <a:pt x="1272354" y="548890"/>
                    </a:lnTo>
                    <a:lnTo>
                      <a:pt x="1275472" y="549201"/>
                    </a:lnTo>
                    <a:lnTo>
                      <a:pt x="1278167" y="547334"/>
                    </a:lnTo>
                    <a:lnTo>
                      <a:pt x="1279133" y="549371"/>
                    </a:lnTo>
                    <a:lnTo>
                      <a:pt x="1278414" y="552321"/>
                    </a:lnTo>
                    <a:lnTo>
                      <a:pt x="1280928" y="556179"/>
                    </a:lnTo>
                    <a:lnTo>
                      <a:pt x="1279289" y="562509"/>
                    </a:lnTo>
                    <a:lnTo>
                      <a:pt x="1278689" y="568865"/>
                    </a:lnTo>
                    <a:lnTo>
                      <a:pt x="1279909" y="571121"/>
                    </a:lnTo>
                    <a:lnTo>
                      <a:pt x="1278467" y="574573"/>
                    </a:lnTo>
                    <a:lnTo>
                      <a:pt x="1275665" y="573723"/>
                    </a:lnTo>
                    <a:lnTo>
                      <a:pt x="1263477" y="576212"/>
                    </a:lnTo>
                    <a:lnTo>
                      <a:pt x="1259566" y="579277"/>
                    </a:lnTo>
                    <a:lnTo>
                      <a:pt x="1252891" y="586068"/>
                    </a:lnTo>
                    <a:lnTo>
                      <a:pt x="1250516" y="589918"/>
                    </a:lnTo>
                    <a:lnTo>
                      <a:pt x="1244691" y="593117"/>
                    </a:lnTo>
                    <a:lnTo>
                      <a:pt x="1240981" y="596182"/>
                    </a:lnTo>
                    <a:lnTo>
                      <a:pt x="1235732" y="595203"/>
                    </a:lnTo>
                    <a:lnTo>
                      <a:pt x="1229771" y="597215"/>
                    </a:lnTo>
                    <a:lnTo>
                      <a:pt x="1227195" y="599671"/>
                    </a:lnTo>
                    <a:lnTo>
                      <a:pt x="1224895" y="606520"/>
                    </a:lnTo>
                    <a:lnTo>
                      <a:pt x="1220413" y="606412"/>
                    </a:lnTo>
                    <a:lnTo>
                      <a:pt x="1212472" y="607528"/>
                    </a:lnTo>
                    <a:lnTo>
                      <a:pt x="1211766" y="611648"/>
                    </a:lnTo>
                    <a:lnTo>
                      <a:pt x="1209519" y="610917"/>
                    </a:lnTo>
                    <a:lnTo>
                      <a:pt x="1205986" y="606151"/>
                    </a:lnTo>
                    <a:lnTo>
                      <a:pt x="1204170" y="602276"/>
                    </a:lnTo>
                    <a:lnTo>
                      <a:pt x="1198362" y="600741"/>
                    </a:lnTo>
                    <a:lnTo>
                      <a:pt x="1195510" y="602824"/>
                    </a:lnTo>
                    <a:lnTo>
                      <a:pt x="1189546" y="600816"/>
                    </a:lnTo>
                    <a:lnTo>
                      <a:pt x="1186354" y="601542"/>
                    </a:lnTo>
                    <a:lnTo>
                      <a:pt x="1181753" y="600936"/>
                    </a:lnTo>
                    <a:lnTo>
                      <a:pt x="1177378" y="604185"/>
                    </a:lnTo>
                    <a:lnTo>
                      <a:pt x="1173668" y="602031"/>
                    </a:lnTo>
                    <a:lnTo>
                      <a:pt x="1170345" y="601758"/>
                    </a:lnTo>
                    <a:lnTo>
                      <a:pt x="1168743" y="604794"/>
                    </a:lnTo>
                    <a:lnTo>
                      <a:pt x="1165214" y="606358"/>
                    </a:lnTo>
                    <a:lnTo>
                      <a:pt x="1164438" y="608416"/>
                    </a:lnTo>
                    <a:lnTo>
                      <a:pt x="1160145" y="608632"/>
                    </a:lnTo>
                    <a:lnTo>
                      <a:pt x="1159118" y="611312"/>
                    </a:lnTo>
                    <a:lnTo>
                      <a:pt x="1153638" y="611183"/>
                    </a:lnTo>
                    <a:lnTo>
                      <a:pt x="1152804" y="614734"/>
                    </a:lnTo>
                    <a:lnTo>
                      <a:pt x="1146880" y="615327"/>
                    </a:lnTo>
                    <a:lnTo>
                      <a:pt x="1143261" y="617978"/>
                    </a:lnTo>
                    <a:lnTo>
                      <a:pt x="1135731" y="618621"/>
                    </a:lnTo>
                    <a:lnTo>
                      <a:pt x="1132100" y="620106"/>
                    </a:lnTo>
                    <a:lnTo>
                      <a:pt x="1129459" y="617999"/>
                    </a:lnTo>
                    <a:lnTo>
                      <a:pt x="1126644" y="619982"/>
                    </a:lnTo>
                    <a:lnTo>
                      <a:pt x="1118950" y="618812"/>
                    </a:lnTo>
                    <a:lnTo>
                      <a:pt x="1114834" y="620861"/>
                    </a:lnTo>
                    <a:lnTo>
                      <a:pt x="1111962" y="623831"/>
                    </a:lnTo>
                    <a:lnTo>
                      <a:pt x="1110599" y="627748"/>
                    </a:lnTo>
                    <a:lnTo>
                      <a:pt x="1107403" y="625628"/>
                    </a:lnTo>
                    <a:lnTo>
                      <a:pt x="1104880" y="626184"/>
                    </a:lnTo>
                    <a:lnTo>
                      <a:pt x="1102412" y="630411"/>
                    </a:lnTo>
                    <a:lnTo>
                      <a:pt x="1099942" y="627980"/>
                    </a:lnTo>
                    <a:lnTo>
                      <a:pt x="1097802" y="628569"/>
                    </a:lnTo>
                    <a:lnTo>
                      <a:pt x="1092569" y="634887"/>
                    </a:lnTo>
                    <a:lnTo>
                      <a:pt x="1091858" y="638380"/>
                    </a:lnTo>
                    <a:lnTo>
                      <a:pt x="1087947" y="642827"/>
                    </a:lnTo>
                    <a:lnTo>
                      <a:pt x="1085992" y="642856"/>
                    </a:lnTo>
                    <a:lnTo>
                      <a:pt x="1078441" y="646652"/>
                    </a:lnTo>
                    <a:lnTo>
                      <a:pt x="1074642" y="647333"/>
                    </a:lnTo>
                    <a:lnTo>
                      <a:pt x="1072608" y="650485"/>
                    </a:lnTo>
                    <a:lnTo>
                      <a:pt x="1067925" y="648515"/>
                    </a:lnTo>
                    <a:lnTo>
                      <a:pt x="1061648" y="648697"/>
                    </a:lnTo>
                    <a:lnTo>
                      <a:pt x="1056250" y="651435"/>
                    </a:lnTo>
                    <a:lnTo>
                      <a:pt x="1053991" y="651448"/>
                    </a:lnTo>
                    <a:lnTo>
                      <a:pt x="1050914" y="653779"/>
                    </a:lnTo>
                    <a:lnTo>
                      <a:pt x="1048141" y="653485"/>
                    </a:lnTo>
                    <a:lnTo>
                      <a:pt x="1040599" y="655240"/>
                    </a:lnTo>
                    <a:lnTo>
                      <a:pt x="1036536" y="653551"/>
                    </a:lnTo>
                    <a:lnTo>
                      <a:pt x="1028608" y="652784"/>
                    </a:lnTo>
                    <a:lnTo>
                      <a:pt x="1024384" y="649851"/>
                    </a:lnTo>
                    <a:lnTo>
                      <a:pt x="1020059" y="650394"/>
                    </a:lnTo>
                    <a:lnTo>
                      <a:pt x="1011860" y="654563"/>
                    </a:lnTo>
                    <a:lnTo>
                      <a:pt x="1011650" y="656878"/>
                    </a:lnTo>
                    <a:lnTo>
                      <a:pt x="1009066" y="657820"/>
                    </a:lnTo>
                    <a:lnTo>
                      <a:pt x="1005143" y="654791"/>
                    </a:lnTo>
                    <a:lnTo>
                      <a:pt x="1002321" y="657098"/>
                    </a:lnTo>
                    <a:lnTo>
                      <a:pt x="999112" y="656505"/>
                    </a:lnTo>
                    <a:lnTo>
                      <a:pt x="996631" y="658654"/>
                    </a:lnTo>
                    <a:lnTo>
                      <a:pt x="996335" y="660881"/>
                    </a:lnTo>
                    <a:lnTo>
                      <a:pt x="993016" y="663171"/>
                    </a:lnTo>
                    <a:lnTo>
                      <a:pt x="992141" y="666606"/>
                    </a:lnTo>
                    <a:lnTo>
                      <a:pt x="989352" y="668502"/>
                    </a:lnTo>
                    <a:lnTo>
                      <a:pt x="990058" y="673961"/>
                    </a:lnTo>
                    <a:lnTo>
                      <a:pt x="988181" y="680736"/>
                    </a:lnTo>
                    <a:lnTo>
                      <a:pt x="985663" y="683544"/>
                    </a:lnTo>
                    <a:lnTo>
                      <a:pt x="985343" y="686734"/>
                    </a:lnTo>
                    <a:lnTo>
                      <a:pt x="986772" y="691737"/>
                    </a:lnTo>
                    <a:lnTo>
                      <a:pt x="989557" y="694007"/>
                    </a:lnTo>
                    <a:lnTo>
                      <a:pt x="991402" y="697222"/>
                    </a:lnTo>
                    <a:lnTo>
                      <a:pt x="998829" y="700130"/>
                    </a:lnTo>
                    <a:lnTo>
                      <a:pt x="1000900" y="704390"/>
                    </a:lnTo>
                    <a:lnTo>
                      <a:pt x="1000957" y="707514"/>
                    </a:lnTo>
                    <a:lnTo>
                      <a:pt x="1003779" y="713156"/>
                    </a:lnTo>
                    <a:lnTo>
                      <a:pt x="1003368" y="714678"/>
                    </a:lnTo>
                    <a:lnTo>
                      <a:pt x="1011785" y="719507"/>
                    </a:lnTo>
                    <a:lnTo>
                      <a:pt x="1011995" y="723191"/>
                    </a:lnTo>
                    <a:lnTo>
                      <a:pt x="1008725" y="727443"/>
                    </a:lnTo>
                    <a:lnTo>
                      <a:pt x="1006762" y="727950"/>
                    </a:lnTo>
                    <a:lnTo>
                      <a:pt x="1004453" y="730804"/>
                    </a:lnTo>
                    <a:lnTo>
                      <a:pt x="997227" y="735985"/>
                    </a:lnTo>
                    <a:lnTo>
                      <a:pt x="995937" y="740270"/>
                    </a:lnTo>
                    <a:lnTo>
                      <a:pt x="993986" y="743091"/>
                    </a:lnTo>
                    <a:lnTo>
                      <a:pt x="991545" y="744091"/>
                    </a:lnTo>
                    <a:lnTo>
                      <a:pt x="986612" y="749078"/>
                    </a:lnTo>
                    <a:lnTo>
                      <a:pt x="983950" y="754147"/>
                    </a:lnTo>
                    <a:lnTo>
                      <a:pt x="977570" y="760461"/>
                    </a:lnTo>
                    <a:lnTo>
                      <a:pt x="975837" y="760652"/>
                    </a:lnTo>
                    <a:lnTo>
                      <a:pt x="973138" y="764136"/>
                    </a:lnTo>
                    <a:lnTo>
                      <a:pt x="966142" y="763435"/>
                    </a:lnTo>
                    <a:lnTo>
                      <a:pt x="956541" y="764953"/>
                    </a:lnTo>
                    <a:lnTo>
                      <a:pt x="951842" y="768189"/>
                    </a:lnTo>
                    <a:lnTo>
                      <a:pt x="949065" y="768596"/>
                    </a:lnTo>
                    <a:lnTo>
                      <a:pt x="943914" y="764800"/>
                    </a:lnTo>
                    <a:lnTo>
                      <a:pt x="938955" y="761954"/>
                    </a:lnTo>
                    <a:lnTo>
                      <a:pt x="936392" y="761767"/>
                    </a:lnTo>
                    <a:lnTo>
                      <a:pt x="935299" y="766845"/>
                    </a:lnTo>
                    <a:lnTo>
                      <a:pt x="927531" y="769119"/>
                    </a:lnTo>
                    <a:lnTo>
                      <a:pt x="924754" y="771753"/>
                    </a:lnTo>
                    <a:lnTo>
                      <a:pt x="922277" y="770674"/>
                    </a:lnTo>
                    <a:lnTo>
                      <a:pt x="920638" y="772109"/>
                    </a:lnTo>
                    <a:lnTo>
                      <a:pt x="916826" y="771711"/>
                    </a:lnTo>
                    <a:lnTo>
                      <a:pt x="910154" y="772114"/>
                    </a:lnTo>
                    <a:lnTo>
                      <a:pt x="908495" y="774420"/>
                    </a:lnTo>
                    <a:lnTo>
                      <a:pt x="905081" y="774623"/>
                    </a:lnTo>
                    <a:lnTo>
                      <a:pt x="902641" y="776034"/>
                    </a:lnTo>
                    <a:lnTo>
                      <a:pt x="902780" y="778917"/>
                    </a:lnTo>
                    <a:lnTo>
                      <a:pt x="904424" y="781431"/>
                    </a:lnTo>
                    <a:lnTo>
                      <a:pt x="900135" y="784675"/>
                    </a:lnTo>
                    <a:lnTo>
                      <a:pt x="899141" y="786882"/>
                    </a:lnTo>
                    <a:lnTo>
                      <a:pt x="895916" y="788206"/>
                    </a:lnTo>
                    <a:lnTo>
                      <a:pt x="893566" y="787911"/>
                    </a:lnTo>
                    <a:lnTo>
                      <a:pt x="891282" y="789545"/>
                    </a:lnTo>
                    <a:lnTo>
                      <a:pt x="891722" y="791997"/>
                    </a:lnTo>
                    <a:lnTo>
                      <a:pt x="886529" y="792993"/>
                    </a:lnTo>
                    <a:lnTo>
                      <a:pt x="884422" y="794847"/>
                    </a:lnTo>
                    <a:lnTo>
                      <a:pt x="885424" y="798788"/>
                    </a:lnTo>
                    <a:lnTo>
                      <a:pt x="884907" y="808533"/>
                    </a:lnTo>
                    <a:lnTo>
                      <a:pt x="885540" y="814652"/>
                    </a:lnTo>
                    <a:lnTo>
                      <a:pt x="889060" y="817589"/>
                    </a:lnTo>
                    <a:lnTo>
                      <a:pt x="890346" y="821543"/>
                    </a:lnTo>
                    <a:lnTo>
                      <a:pt x="889676" y="825380"/>
                    </a:lnTo>
                    <a:lnTo>
                      <a:pt x="887330" y="824285"/>
                    </a:lnTo>
                    <a:lnTo>
                      <a:pt x="880437" y="829615"/>
                    </a:lnTo>
                    <a:lnTo>
                      <a:pt x="877036" y="830951"/>
                    </a:lnTo>
                    <a:lnTo>
                      <a:pt x="876794" y="833320"/>
                    </a:lnTo>
                    <a:lnTo>
                      <a:pt x="873273" y="838746"/>
                    </a:lnTo>
                    <a:lnTo>
                      <a:pt x="873733" y="842007"/>
                    </a:lnTo>
                    <a:lnTo>
                      <a:pt x="866072" y="842550"/>
                    </a:lnTo>
                    <a:lnTo>
                      <a:pt x="862436" y="840497"/>
                    </a:lnTo>
                    <a:lnTo>
                      <a:pt x="859437" y="842575"/>
                    </a:lnTo>
                    <a:lnTo>
                      <a:pt x="860218" y="844467"/>
                    </a:lnTo>
                    <a:lnTo>
                      <a:pt x="857141" y="847159"/>
                    </a:lnTo>
                    <a:lnTo>
                      <a:pt x="855925" y="850088"/>
                    </a:lnTo>
                    <a:lnTo>
                      <a:pt x="852655" y="852266"/>
                    </a:lnTo>
                    <a:lnTo>
                      <a:pt x="851073" y="849789"/>
                    </a:lnTo>
                    <a:lnTo>
                      <a:pt x="849094" y="852341"/>
                    </a:lnTo>
                    <a:lnTo>
                      <a:pt x="849882" y="855440"/>
                    </a:lnTo>
                    <a:lnTo>
                      <a:pt x="848263" y="858406"/>
                    </a:lnTo>
                    <a:lnTo>
                      <a:pt x="841802" y="858484"/>
                    </a:lnTo>
                    <a:lnTo>
                      <a:pt x="836014" y="859430"/>
                    </a:lnTo>
                    <a:lnTo>
                      <a:pt x="834136" y="862135"/>
                    </a:lnTo>
                    <a:lnTo>
                      <a:pt x="829839" y="862932"/>
                    </a:lnTo>
                    <a:lnTo>
                      <a:pt x="824897" y="862119"/>
                    </a:lnTo>
                    <a:lnTo>
                      <a:pt x="824105" y="864462"/>
                    </a:lnTo>
                    <a:lnTo>
                      <a:pt x="821278" y="866122"/>
                    </a:lnTo>
                    <a:lnTo>
                      <a:pt x="814562" y="866922"/>
                    </a:lnTo>
                    <a:lnTo>
                      <a:pt x="808223" y="861563"/>
                    </a:lnTo>
                    <a:lnTo>
                      <a:pt x="804267" y="860633"/>
                    </a:lnTo>
                    <a:lnTo>
                      <a:pt x="797945" y="860496"/>
                    </a:lnTo>
                    <a:lnTo>
                      <a:pt x="794203" y="861534"/>
                    </a:lnTo>
                    <a:lnTo>
                      <a:pt x="788295" y="865740"/>
                    </a:lnTo>
                    <a:lnTo>
                      <a:pt x="784191" y="870615"/>
                    </a:lnTo>
                    <a:lnTo>
                      <a:pt x="779048" y="872178"/>
                    </a:lnTo>
                    <a:lnTo>
                      <a:pt x="773306" y="880355"/>
                    </a:lnTo>
                    <a:lnTo>
                      <a:pt x="767772" y="883047"/>
                    </a:lnTo>
                    <a:lnTo>
                      <a:pt x="765574" y="887905"/>
                    </a:lnTo>
                    <a:lnTo>
                      <a:pt x="760345" y="888590"/>
                    </a:lnTo>
                    <a:lnTo>
                      <a:pt x="756220" y="890295"/>
                    </a:lnTo>
                    <a:lnTo>
                      <a:pt x="753669" y="893671"/>
                    </a:lnTo>
                    <a:lnTo>
                      <a:pt x="746152" y="900786"/>
                    </a:lnTo>
                    <a:lnTo>
                      <a:pt x="743452" y="902462"/>
                    </a:lnTo>
                    <a:lnTo>
                      <a:pt x="738766" y="900180"/>
                    </a:lnTo>
                    <a:lnTo>
                      <a:pt x="737127" y="902777"/>
                    </a:lnTo>
                    <a:lnTo>
                      <a:pt x="734563" y="903707"/>
                    </a:lnTo>
                    <a:lnTo>
                      <a:pt x="733499" y="907121"/>
                    </a:lnTo>
                    <a:lnTo>
                      <a:pt x="734041" y="910070"/>
                    </a:lnTo>
                    <a:lnTo>
                      <a:pt x="726803" y="916260"/>
                    </a:lnTo>
                    <a:lnTo>
                      <a:pt x="720814" y="918388"/>
                    </a:lnTo>
                    <a:lnTo>
                      <a:pt x="718657" y="922001"/>
                    </a:lnTo>
                    <a:lnTo>
                      <a:pt x="722219" y="925154"/>
                    </a:lnTo>
                    <a:lnTo>
                      <a:pt x="723016" y="927510"/>
                    </a:lnTo>
                    <a:lnTo>
                      <a:pt x="720962" y="931721"/>
                    </a:lnTo>
                    <a:lnTo>
                      <a:pt x="721652" y="935604"/>
                    </a:lnTo>
                    <a:lnTo>
                      <a:pt x="718715" y="938064"/>
                    </a:lnTo>
                    <a:lnTo>
                      <a:pt x="716225" y="935306"/>
                    </a:lnTo>
                    <a:lnTo>
                      <a:pt x="710564" y="936471"/>
                    </a:lnTo>
                    <a:lnTo>
                      <a:pt x="706477" y="935318"/>
                    </a:lnTo>
                    <a:lnTo>
                      <a:pt x="703199" y="939582"/>
                    </a:lnTo>
                    <a:lnTo>
                      <a:pt x="700253" y="941918"/>
                    </a:lnTo>
                    <a:lnTo>
                      <a:pt x="696646" y="940893"/>
                    </a:lnTo>
                    <a:lnTo>
                      <a:pt x="694814" y="941918"/>
                    </a:lnTo>
                    <a:lnTo>
                      <a:pt x="689199" y="936674"/>
                    </a:lnTo>
                    <a:lnTo>
                      <a:pt x="686011" y="934617"/>
                    </a:lnTo>
                    <a:lnTo>
                      <a:pt x="684832" y="936927"/>
                    </a:lnTo>
                    <a:lnTo>
                      <a:pt x="678226" y="941474"/>
                    </a:lnTo>
                    <a:lnTo>
                      <a:pt x="675088" y="944959"/>
                    </a:lnTo>
                    <a:lnTo>
                      <a:pt x="670138" y="947933"/>
                    </a:lnTo>
                    <a:lnTo>
                      <a:pt x="657555" y="947689"/>
                    </a:lnTo>
                    <a:lnTo>
                      <a:pt x="652769" y="944436"/>
                    </a:lnTo>
                    <a:lnTo>
                      <a:pt x="649676" y="945030"/>
                    </a:lnTo>
                    <a:lnTo>
                      <a:pt x="647552" y="942669"/>
                    </a:lnTo>
                    <a:lnTo>
                      <a:pt x="644504" y="950800"/>
                    </a:lnTo>
                    <a:lnTo>
                      <a:pt x="641690" y="951671"/>
                    </a:lnTo>
                    <a:lnTo>
                      <a:pt x="637935" y="949394"/>
                    </a:lnTo>
                    <a:lnTo>
                      <a:pt x="632213" y="948858"/>
                    </a:lnTo>
                    <a:lnTo>
                      <a:pt x="629423" y="951372"/>
                    </a:lnTo>
                    <a:lnTo>
                      <a:pt x="616734" y="952401"/>
                    </a:lnTo>
                    <a:lnTo>
                      <a:pt x="613546" y="954359"/>
                    </a:lnTo>
                    <a:lnTo>
                      <a:pt x="608995" y="953131"/>
                    </a:lnTo>
                    <a:lnTo>
                      <a:pt x="610330" y="958578"/>
                    </a:lnTo>
                    <a:lnTo>
                      <a:pt x="609804" y="963270"/>
                    </a:lnTo>
                    <a:lnTo>
                      <a:pt x="608025" y="965332"/>
                    </a:lnTo>
                    <a:lnTo>
                      <a:pt x="607631" y="968310"/>
                    </a:lnTo>
                    <a:lnTo>
                      <a:pt x="609677" y="976246"/>
                    </a:lnTo>
                    <a:lnTo>
                      <a:pt x="608432" y="979561"/>
                    </a:lnTo>
                    <a:lnTo>
                      <a:pt x="605351" y="980710"/>
                    </a:lnTo>
                    <a:lnTo>
                      <a:pt x="601526" y="984224"/>
                    </a:lnTo>
                    <a:lnTo>
                      <a:pt x="599834" y="984278"/>
                    </a:lnTo>
                    <a:lnTo>
                      <a:pt x="594654" y="982063"/>
                    </a:lnTo>
                    <a:lnTo>
                      <a:pt x="591680" y="981677"/>
                    </a:lnTo>
                    <a:lnTo>
                      <a:pt x="587251" y="983087"/>
                    </a:lnTo>
                    <a:lnTo>
                      <a:pt x="580691" y="982017"/>
                    </a:lnTo>
                    <a:lnTo>
                      <a:pt x="576332" y="988576"/>
                    </a:lnTo>
                    <a:lnTo>
                      <a:pt x="573654" y="991052"/>
                    </a:lnTo>
                    <a:lnTo>
                      <a:pt x="568848" y="990463"/>
                    </a:lnTo>
                    <a:lnTo>
                      <a:pt x="561876" y="993807"/>
                    </a:lnTo>
                    <a:lnTo>
                      <a:pt x="554277" y="994591"/>
                    </a:lnTo>
                    <a:lnTo>
                      <a:pt x="549417" y="994313"/>
                    </a:lnTo>
                    <a:lnTo>
                      <a:pt x="552079" y="999839"/>
                    </a:lnTo>
                    <a:lnTo>
                      <a:pt x="551668" y="1004091"/>
                    </a:lnTo>
                    <a:lnTo>
                      <a:pt x="553685" y="1006816"/>
                    </a:lnTo>
                    <a:lnTo>
                      <a:pt x="553701" y="1010368"/>
                    </a:lnTo>
                    <a:lnTo>
                      <a:pt x="556170" y="1016619"/>
                    </a:lnTo>
                    <a:lnTo>
                      <a:pt x="559493" y="1023290"/>
                    </a:lnTo>
                    <a:lnTo>
                      <a:pt x="555977" y="1030247"/>
                    </a:lnTo>
                    <a:lnTo>
                      <a:pt x="557214" y="1033458"/>
                    </a:lnTo>
                    <a:lnTo>
                      <a:pt x="553299" y="1037162"/>
                    </a:lnTo>
                    <a:lnTo>
                      <a:pt x="547055" y="1046264"/>
                    </a:lnTo>
                    <a:lnTo>
                      <a:pt x="547647" y="1050064"/>
                    </a:lnTo>
                    <a:lnTo>
                      <a:pt x="545149" y="1053126"/>
                    </a:lnTo>
                    <a:lnTo>
                      <a:pt x="544413" y="1057125"/>
                    </a:lnTo>
                    <a:lnTo>
                      <a:pt x="546845" y="1064696"/>
                    </a:lnTo>
                    <a:lnTo>
                      <a:pt x="550275" y="1066496"/>
                    </a:lnTo>
                    <a:lnTo>
                      <a:pt x="554408" y="1066699"/>
                    </a:lnTo>
                    <a:lnTo>
                      <a:pt x="557177" y="1070495"/>
                    </a:lnTo>
                    <a:lnTo>
                      <a:pt x="554067" y="1074349"/>
                    </a:lnTo>
                    <a:lnTo>
                      <a:pt x="551266" y="1074934"/>
                    </a:lnTo>
                    <a:lnTo>
                      <a:pt x="549277" y="1076967"/>
                    </a:lnTo>
                    <a:lnTo>
                      <a:pt x="549840" y="1080161"/>
                    </a:lnTo>
                    <a:lnTo>
                      <a:pt x="554888" y="1084641"/>
                    </a:lnTo>
                    <a:lnTo>
                      <a:pt x="555879" y="1088184"/>
                    </a:lnTo>
                    <a:lnTo>
                      <a:pt x="553894" y="1096830"/>
                    </a:lnTo>
                    <a:lnTo>
                      <a:pt x="555312" y="1101073"/>
                    </a:lnTo>
                    <a:lnTo>
                      <a:pt x="553048" y="1104990"/>
                    </a:lnTo>
                    <a:lnTo>
                      <a:pt x="553689" y="1107325"/>
                    </a:lnTo>
                    <a:lnTo>
                      <a:pt x="560348" y="1107267"/>
                    </a:lnTo>
                    <a:lnTo>
                      <a:pt x="559847" y="1110386"/>
                    </a:lnTo>
                    <a:lnTo>
                      <a:pt x="553451" y="1113975"/>
                    </a:lnTo>
                    <a:lnTo>
                      <a:pt x="551200" y="1116360"/>
                    </a:lnTo>
                    <a:lnTo>
                      <a:pt x="547273" y="1118642"/>
                    </a:lnTo>
                    <a:lnTo>
                      <a:pt x="544976" y="1121977"/>
                    </a:lnTo>
                    <a:lnTo>
                      <a:pt x="541295" y="1125151"/>
                    </a:lnTo>
                    <a:lnTo>
                      <a:pt x="534957" y="1124313"/>
                    </a:lnTo>
                    <a:lnTo>
                      <a:pt x="526219" y="1120679"/>
                    </a:lnTo>
                    <a:lnTo>
                      <a:pt x="524481" y="1123952"/>
                    </a:lnTo>
                    <a:lnTo>
                      <a:pt x="524712" y="1127611"/>
                    </a:lnTo>
                    <a:lnTo>
                      <a:pt x="523882" y="1135933"/>
                    </a:lnTo>
                    <a:lnTo>
                      <a:pt x="521138" y="1142827"/>
                    </a:lnTo>
                    <a:lnTo>
                      <a:pt x="519700" y="1144649"/>
                    </a:lnTo>
                    <a:lnTo>
                      <a:pt x="515403" y="1144089"/>
                    </a:lnTo>
                    <a:lnTo>
                      <a:pt x="511948" y="1137198"/>
                    </a:lnTo>
                    <a:lnTo>
                      <a:pt x="510231" y="1139741"/>
                    </a:lnTo>
                    <a:lnTo>
                      <a:pt x="506694" y="1141977"/>
                    </a:lnTo>
                    <a:lnTo>
                      <a:pt x="503149" y="1141616"/>
                    </a:lnTo>
                    <a:lnTo>
                      <a:pt x="499189" y="1139534"/>
                    </a:lnTo>
                    <a:lnTo>
                      <a:pt x="496654" y="1139903"/>
                    </a:lnTo>
                    <a:lnTo>
                      <a:pt x="490303" y="1143188"/>
                    </a:lnTo>
                    <a:lnTo>
                      <a:pt x="487966" y="1142442"/>
                    </a:lnTo>
                    <a:lnTo>
                      <a:pt x="485768" y="1144022"/>
                    </a:lnTo>
                    <a:lnTo>
                      <a:pt x="483575" y="1148175"/>
                    </a:lnTo>
                    <a:lnTo>
                      <a:pt x="477922" y="1152879"/>
                    </a:lnTo>
                    <a:lnTo>
                      <a:pt x="476291" y="1153447"/>
                    </a:lnTo>
                    <a:lnTo>
                      <a:pt x="471390" y="1152319"/>
                    </a:lnTo>
                    <a:lnTo>
                      <a:pt x="464041" y="1153373"/>
                    </a:lnTo>
                    <a:lnTo>
                      <a:pt x="463211" y="1155451"/>
                    </a:lnTo>
                    <a:lnTo>
                      <a:pt x="459510" y="1160044"/>
                    </a:lnTo>
                    <a:lnTo>
                      <a:pt x="454247" y="1165088"/>
                    </a:lnTo>
                    <a:lnTo>
                      <a:pt x="455673" y="1168382"/>
                    </a:lnTo>
                    <a:lnTo>
                      <a:pt x="456030" y="1175044"/>
                    </a:lnTo>
                    <a:lnTo>
                      <a:pt x="453676" y="1176563"/>
                    </a:lnTo>
                    <a:lnTo>
                      <a:pt x="453873" y="1183744"/>
                    </a:lnTo>
                    <a:lnTo>
                      <a:pt x="452596" y="1186880"/>
                    </a:lnTo>
                    <a:lnTo>
                      <a:pt x="446286" y="1187058"/>
                    </a:lnTo>
                    <a:lnTo>
                      <a:pt x="443755" y="1188465"/>
                    </a:lnTo>
                    <a:lnTo>
                      <a:pt x="438875" y="1188631"/>
                    </a:lnTo>
                    <a:lnTo>
                      <a:pt x="437248" y="1186199"/>
                    </a:lnTo>
                    <a:lnTo>
                      <a:pt x="435326" y="1186892"/>
                    </a:lnTo>
                    <a:lnTo>
                      <a:pt x="435030" y="1193239"/>
                    </a:lnTo>
                    <a:lnTo>
                      <a:pt x="431469" y="1194737"/>
                    </a:lnTo>
                    <a:lnTo>
                      <a:pt x="429448" y="1197065"/>
                    </a:lnTo>
                    <a:lnTo>
                      <a:pt x="413521" y="1197234"/>
                    </a:lnTo>
                    <a:lnTo>
                      <a:pt x="411516" y="1195177"/>
                    </a:lnTo>
                    <a:lnTo>
                      <a:pt x="408891" y="1194853"/>
                    </a:lnTo>
                    <a:lnTo>
                      <a:pt x="405247" y="1197292"/>
                    </a:lnTo>
                    <a:lnTo>
                      <a:pt x="400494" y="1198840"/>
                    </a:lnTo>
                    <a:lnTo>
                      <a:pt x="395926" y="1204689"/>
                    </a:lnTo>
                    <a:lnTo>
                      <a:pt x="392521" y="1204760"/>
                    </a:lnTo>
                    <a:lnTo>
                      <a:pt x="385825" y="1207469"/>
                    </a:lnTo>
                    <a:lnTo>
                      <a:pt x="382210" y="1210750"/>
                    </a:lnTo>
                    <a:lnTo>
                      <a:pt x="381709" y="1212339"/>
                    </a:lnTo>
                    <a:lnTo>
                      <a:pt x="376512" y="1216184"/>
                    </a:lnTo>
                    <a:lnTo>
                      <a:pt x="374421" y="1216890"/>
                    </a:lnTo>
                    <a:lnTo>
                      <a:pt x="368321" y="1214899"/>
                    </a:lnTo>
                    <a:lnTo>
                      <a:pt x="366879" y="1213140"/>
                    </a:lnTo>
                    <a:lnTo>
                      <a:pt x="364008" y="1213090"/>
                    </a:lnTo>
                    <a:lnTo>
                      <a:pt x="360734" y="1215599"/>
                    </a:lnTo>
                    <a:lnTo>
                      <a:pt x="355060" y="1214724"/>
                    </a:lnTo>
                    <a:lnTo>
                      <a:pt x="351844" y="1215691"/>
                    </a:lnTo>
                    <a:lnTo>
                      <a:pt x="350435" y="1212563"/>
                    </a:lnTo>
                    <a:lnTo>
                      <a:pt x="344544" y="1204975"/>
                    </a:lnTo>
                    <a:lnTo>
                      <a:pt x="343788" y="1197405"/>
                    </a:lnTo>
                    <a:lnTo>
                      <a:pt x="341480" y="1194471"/>
                    </a:lnTo>
                    <a:lnTo>
                      <a:pt x="339393" y="1185017"/>
                    </a:lnTo>
                    <a:lnTo>
                      <a:pt x="342198" y="1179209"/>
                    </a:lnTo>
                    <a:lnTo>
                      <a:pt x="341463" y="1172535"/>
                    </a:lnTo>
                    <a:lnTo>
                      <a:pt x="335014" y="1171307"/>
                    </a:lnTo>
                    <a:lnTo>
                      <a:pt x="333062" y="1172468"/>
                    </a:lnTo>
                    <a:lnTo>
                      <a:pt x="328983" y="1169722"/>
                    </a:lnTo>
                    <a:lnTo>
                      <a:pt x="322994" y="1163354"/>
                    </a:lnTo>
                    <a:lnTo>
                      <a:pt x="316959" y="1160031"/>
                    </a:lnTo>
                    <a:lnTo>
                      <a:pt x="309988" y="1158778"/>
                    </a:lnTo>
                    <a:lnTo>
                      <a:pt x="302478" y="1155178"/>
                    </a:lnTo>
                    <a:lnTo>
                      <a:pt x="299061" y="1154298"/>
                    </a:lnTo>
                    <a:lnTo>
                      <a:pt x="296843" y="1148536"/>
                    </a:lnTo>
                    <a:lnTo>
                      <a:pt x="296016" y="1141073"/>
                    </a:lnTo>
                    <a:lnTo>
                      <a:pt x="292090" y="1137555"/>
                    </a:lnTo>
                    <a:lnTo>
                      <a:pt x="289772" y="1136456"/>
                    </a:lnTo>
                    <a:lnTo>
                      <a:pt x="283307" y="1120260"/>
                    </a:lnTo>
                    <a:lnTo>
                      <a:pt x="282271" y="1114552"/>
                    </a:lnTo>
                    <a:lnTo>
                      <a:pt x="277584" y="1113585"/>
                    </a:lnTo>
                    <a:lnTo>
                      <a:pt x="274856" y="1110146"/>
                    </a:lnTo>
                    <a:lnTo>
                      <a:pt x="270391" y="1106944"/>
                    </a:lnTo>
                    <a:lnTo>
                      <a:pt x="272297" y="1101360"/>
                    </a:lnTo>
                    <a:lnTo>
                      <a:pt x="271743" y="1098958"/>
                    </a:lnTo>
                    <a:lnTo>
                      <a:pt x="268045" y="1093751"/>
                    </a:lnTo>
                    <a:lnTo>
                      <a:pt x="268226" y="1089155"/>
                    </a:lnTo>
                    <a:lnTo>
                      <a:pt x="265995" y="1082953"/>
                    </a:lnTo>
                    <a:lnTo>
                      <a:pt x="263370" y="1080895"/>
                    </a:lnTo>
                    <a:lnTo>
                      <a:pt x="262988" y="1076834"/>
                    </a:lnTo>
                    <a:lnTo>
                      <a:pt x="260306" y="1071727"/>
                    </a:lnTo>
                    <a:lnTo>
                      <a:pt x="261296" y="1068305"/>
                    </a:lnTo>
                    <a:lnTo>
                      <a:pt x="259977" y="1065256"/>
                    </a:lnTo>
                    <a:lnTo>
                      <a:pt x="259981" y="1061497"/>
                    </a:lnTo>
                    <a:lnTo>
                      <a:pt x="256674" y="1056581"/>
                    </a:lnTo>
                    <a:lnTo>
                      <a:pt x="254690" y="1050645"/>
                    </a:lnTo>
                    <a:lnTo>
                      <a:pt x="255376" y="1048230"/>
                    </a:lnTo>
                    <a:lnTo>
                      <a:pt x="251178" y="1045571"/>
                    </a:lnTo>
                    <a:lnTo>
                      <a:pt x="250944" y="1042821"/>
                    </a:lnTo>
                    <a:lnTo>
                      <a:pt x="254472" y="1035295"/>
                    </a:lnTo>
                    <a:lnTo>
                      <a:pt x="256777" y="1032773"/>
                    </a:lnTo>
                    <a:lnTo>
                      <a:pt x="265080" y="1025605"/>
                    </a:lnTo>
                    <a:lnTo>
                      <a:pt x="272736" y="1023597"/>
                    </a:lnTo>
                    <a:lnTo>
                      <a:pt x="276877" y="1019838"/>
                    </a:lnTo>
                    <a:lnTo>
                      <a:pt x="281236" y="1011575"/>
                    </a:lnTo>
                    <a:lnTo>
                      <a:pt x="284621" y="1008886"/>
                    </a:lnTo>
                    <a:lnTo>
                      <a:pt x="287406" y="1008654"/>
                    </a:lnTo>
                    <a:lnTo>
                      <a:pt x="290775" y="1006534"/>
                    </a:lnTo>
                    <a:lnTo>
                      <a:pt x="293535" y="1001705"/>
                    </a:lnTo>
                    <a:lnTo>
                      <a:pt x="297047" y="998333"/>
                    </a:lnTo>
                    <a:lnTo>
                      <a:pt x="295827" y="993857"/>
                    </a:lnTo>
                    <a:lnTo>
                      <a:pt x="298691" y="990409"/>
                    </a:lnTo>
                    <a:lnTo>
                      <a:pt x="298539" y="988663"/>
                    </a:lnTo>
                    <a:lnTo>
                      <a:pt x="296937" y="988389"/>
                    </a:lnTo>
                    <a:lnTo>
                      <a:pt x="293071" y="990343"/>
                    </a:lnTo>
                    <a:lnTo>
                      <a:pt x="290775" y="990343"/>
                    </a:lnTo>
                    <a:lnTo>
                      <a:pt x="284884" y="986514"/>
                    </a:lnTo>
                    <a:lnTo>
                      <a:pt x="283142" y="984054"/>
                    </a:lnTo>
                    <a:lnTo>
                      <a:pt x="277042" y="980154"/>
                    </a:lnTo>
                    <a:lnTo>
                      <a:pt x="274943" y="974645"/>
                    </a:lnTo>
                    <a:lnTo>
                      <a:pt x="276619" y="968974"/>
                    </a:lnTo>
                    <a:lnTo>
                      <a:pt x="276393" y="962963"/>
                    </a:lnTo>
                    <a:lnTo>
                      <a:pt x="274741" y="960557"/>
                    </a:lnTo>
                    <a:lnTo>
                      <a:pt x="275243" y="955898"/>
                    </a:lnTo>
                    <a:lnTo>
                      <a:pt x="273821" y="950879"/>
                    </a:lnTo>
                    <a:lnTo>
                      <a:pt x="273690" y="947444"/>
                    </a:lnTo>
                    <a:lnTo>
                      <a:pt x="266308" y="944971"/>
                    </a:lnTo>
                    <a:lnTo>
                      <a:pt x="262241" y="942200"/>
                    </a:lnTo>
                    <a:lnTo>
                      <a:pt x="258256" y="937550"/>
                    </a:lnTo>
                    <a:lnTo>
                      <a:pt x="257291" y="934787"/>
                    </a:lnTo>
                    <a:lnTo>
                      <a:pt x="253885" y="932148"/>
                    </a:lnTo>
                    <a:lnTo>
                      <a:pt x="253425" y="926917"/>
                    </a:lnTo>
                    <a:lnTo>
                      <a:pt x="250747" y="921748"/>
                    </a:lnTo>
                    <a:lnTo>
                      <a:pt x="243381" y="921541"/>
                    </a:lnTo>
                    <a:lnTo>
                      <a:pt x="240218" y="922213"/>
                    </a:lnTo>
                    <a:lnTo>
                      <a:pt x="237757" y="918989"/>
                    </a:lnTo>
                    <a:lnTo>
                      <a:pt x="237527" y="915443"/>
                    </a:lnTo>
                    <a:lnTo>
                      <a:pt x="234003" y="910693"/>
                    </a:lnTo>
                    <a:lnTo>
                      <a:pt x="234011" y="907739"/>
                    </a:lnTo>
                    <a:lnTo>
                      <a:pt x="236710" y="902342"/>
                    </a:lnTo>
                    <a:lnTo>
                      <a:pt x="231074" y="899177"/>
                    </a:lnTo>
                    <a:lnTo>
                      <a:pt x="227894" y="896605"/>
                    </a:lnTo>
                    <a:lnTo>
                      <a:pt x="224468" y="892299"/>
                    </a:lnTo>
                    <a:lnTo>
                      <a:pt x="213738" y="886727"/>
                    </a:lnTo>
                    <a:lnTo>
                      <a:pt x="211002" y="889905"/>
                    </a:lnTo>
                    <a:lnTo>
                      <a:pt x="205395" y="890241"/>
                    </a:lnTo>
                    <a:lnTo>
                      <a:pt x="204129" y="886491"/>
                    </a:lnTo>
                    <a:lnTo>
                      <a:pt x="197725" y="885993"/>
                    </a:lnTo>
                    <a:lnTo>
                      <a:pt x="195564" y="887432"/>
                    </a:lnTo>
                    <a:lnTo>
                      <a:pt x="189698" y="889473"/>
                    </a:lnTo>
                    <a:lnTo>
                      <a:pt x="187845" y="889067"/>
                    </a:lnTo>
                    <a:lnTo>
                      <a:pt x="182472" y="892190"/>
                    </a:lnTo>
                    <a:lnTo>
                      <a:pt x="181614" y="897604"/>
                    </a:lnTo>
                    <a:lnTo>
                      <a:pt x="179490" y="899621"/>
                    </a:lnTo>
                    <a:lnTo>
                      <a:pt x="175189" y="900600"/>
                    </a:lnTo>
                    <a:lnTo>
                      <a:pt x="169852" y="904503"/>
                    </a:lnTo>
                    <a:lnTo>
                      <a:pt x="166135" y="905756"/>
                    </a:lnTo>
                    <a:lnTo>
                      <a:pt x="161070" y="906320"/>
                    </a:lnTo>
                    <a:lnTo>
                      <a:pt x="160864" y="903570"/>
                    </a:lnTo>
                    <a:lnTo>
                      <a:pt x="156304" y="901367"/>
                    </a:lnTo>
                    <a:lnTo>
                      <a:pt x="151083" y="900131"/>
                    </a:lnTo>
                    <a:lnTo>
                      <a:pt x="144995" y="897467"/>
                    </a:lnTo>
                    <a:lnTo>
                      <a:pt x="138443" y="897554"/>
                    </a:lnTo>
                    <a:lnTo>
                      <a:pt x="134212" y="894829"/>
                    </a:lnTo>
                    <a:lnTo>
                      <a:pt x="128933" y="886196"/>
                    </a:lnTo>
                    <a:lnTo>
                      <a:pt x="123383" y="885275"/>
                    </a:lnTo>
                    <a:lnTo>
                      <a:pt x="118322" y="883213"/>
                    </a:lnTo>
                    <a:lnTo>
                      <a:pt x="114609" y="882521"/>
                    </a:lnTo>
                    <a:lnTo>
                      <a:pt x="105957" y="885466"/>
                    </a:lnTo>
                    <a:lnTo>
                      <a:pt x="102974" y="887337"/>
                    </a:lnTo>
                    <a:lnTo>
                      <a:pt x="95843" y="886619"/>
                    </a:lnTo>
                    <a:lnTo>
                      <a:pt x="95317" y="884425"/>
                    </a:lnTo>
                    <a:lnTo>
                      <a:pt x="95864" y="880650"/>
                    </a:lnTo>
                    <a:lnTo>
                      <a:pt x="97289" y="878057"/>
                    </a:lnTo>
                    <a:lnTo>
                      <a:pt x="102983" y="877036"/>
                    </a:lnTo>
                    <a:lnTo>
                      <a:pt x="106150" y="877322"/>
                    </a:lnTo>
                    <a:lnTo>
                      <a:pt x="114575" y="874137"/>
                    </a:lnTo>
                    <a:lnTo>
                      <a:pt x="117012" y="874975"/>
                    </a:lnTo>
                    <a:lnTo>
                      <a:pt x="119000" y="877571"/>
                    </a:lnTo>
                    <a:lnTo>
                      <a:pt x="126275" y="873361"/>
                    </a:lnTo>
                    <a:lnTo>
                      <a:pt x="128834" y="867997"/>
                    </a:lnTo>
                    <a:lnTo>
                      <a:pt x="132281" y="867520"/>
                    </a:lnTo>
                    <a:lnTo>
                      <a:pt x="127906" y="861699"/>
                    </a:lnTo>
                    <a:lnTo>
                      <a:pt x="126793" y="858177"/>
                    </a:lnTo>
                    <a:lnTo>
                      <a:pt x="119090" y="855510"/>
                    </a:lnTo>
                    <a:lnTo>
                      <a:pt x="115586" y="851108"/>
                    </a:lnTo>
                    <a:lnTo>
                      <a:pt x="114111" y="845259"/>
                    </a:lnTo>
                    <a:lnTo>
                      <a:pt x="111498" y="841675"/>
                    </a:lnTo>
                    <a:lnTo>
                      <a:pt x="113035" y="839302"/>
                    </a:lnTo>
                    <a:lnTo>
                      <a:pt x="119152" y="838120"/>
                    </a:lnTo>
                    <a:lnTo>
                      <a:pt x="121267" y="835531"/>
                    </a:lnTo>
                    <a:lnTo>
                      <a:pt x="125761" y="833556"/>
                    </a:lnTo>
                    <a:lnTo>
                      <a:pt x="128029" y="829408"/>
                    </a:lnTo>
                    <a:lnTo>
                      <a:pt x="126419" y="826471"/>
                    </a:lnTo>
                    <a:lnTo>
                      <a:pt x="126456" y="823140"/>
                    </a:lnTo>
                    <a:lnTo>
                      <a:pt x="123901" y="822580"/>
                    </a:lnTo>
                    <a:lnTo>
                      <a:pt x="121235" y="819045"/>
                    </a:lnTo>
                    <a:lnTo>
                      <a:pt x="115065" y="818767"/>
                    </a:lnTo>
                    <a:lnTo>
                      <a:pt x="112468" y="816216"/>
                    </a:lnTo>
                    <a:lnTo>
                      <a:pt x="111893" y="809388"/>
                    </a:lnTo>
                    <a:lnTo>
                      <a:pt x="110841" y="805131"/>
                    </a:lnTo>
                    <a:lnTo>
                      <a:pt x="109206" y="803389"/>
                    </a:lnTo>
                    <a:lnTo>
                      <a:pt x="104889" y="801858"/>
                    </a:lnTo>
                    <a:lnTo>
                      <a:pt x="104421" y="799597"/>
                    </a:lnTo>
                    <a:lnTo>
                      <a:pt x="106187" y="791898"/>
                    </a:lnTo>
                    <a:lnTo>
                      <a:pt x="103497" y="792445"/>
                    </a:lnTo>
                    <a:lnTo>
                      <a:pt x="99549" y="790475"/>
                    </a:lnTo>
                    <a:lnTo>
                      <a:pt x="98090" y="791744"/>
                    </a:lnTo>
                    <a:lnTo>
                      <a:pt x="91657" y="793959"/>
                    </a:lnTo>
                    <a:lnTo>
                      <a:pt x="90355" y="790745"/>
                    </a:lnTo>
                    <a:lnTo>
                      <a:pt x="88695" y="790454"/>
                    </a:lnTo>
                    <a:lnTo>
                      <a:pt x="90679" y="784858"/>
                    </a:lnTo>
                    <a:lnTo>
                      <a:pt x="91021" y="779162"/>
                    </a:lnTo>
                    <a:lnTo>
                      <a:pt x="88132" y="777760"/>
                    </a:lnTo>
                    <a:lnTo>
                      <a:pt x="85816" y="781713"/>
                    </a:lnTo>
                    <a:lnTo>
                      <a:pt x="83096" y="782800"/>
                    </a:lnTo>
                    <a:lnTo>
                      <a:pt x="80862" y="785505"/>
                    </a:lnTo>
                    <a:lnTo>
                      <a:pt x="78812" y="785443"/>
                    </a:lnTo>
                    <a:lnTo>
                      <a:pt x="76836" y="782920"/>
                    </a:lnTo>
                    <a:lnTo>
                      <a:pt x="71319" y="780410"/>
                    </a:lnTo>
                    <a:lnTo>
                      <a:pt x="69035" y="775690"/>
                    </a:lnTo>
                    <a:lnTo>
                      <a:pt x="70152" y="770836"/>
                    </a:lnTo>
                    <a:lnTo>
                      <a:pt x="73455" y="769031"/>
                    </a:lnTo>
                    <a:lnTo>
                      <a:pt x="78003" y="763493"/>
                    </a:lnTo>
                    <a:lnTo>
                      <a:pt x="77916" y="759768"/>
                    </a:lnTo>
                    <a:lnTo>
                      <a:pt x="73147" y="758191"/>
                    </a:lnTo>
                    <a:lnTo>
                      <a:pt x="72436" y="754914"/>
                    </a:lnTo>
                    <a:lnTo>
                      <a:pt x="69602" y="751940"/>
                    </a:lnTo>
                    <a:lnTo>
                      <a:pt x="67087" y="750948"/>
                    </a:lnTo>
                    <a:lnTo>
                      <a:pt x="66167" y="748617"/>
                    </a:lnTo>
                    <a:lnTo>
                      <a:pt x="62622" y="745879"/>
                    </a:lnTo>
                    <a:lnTo>
                      <a:pt x="67445" y="741075"/>
                    </a:lnTo>
                    <a:lnTo>
                      <a:pt x="69084" y="738437"/>
                    </a:lnTo>
                    <a:lnTo>
                      <a:pt x="75020" y="732289"/>
                    </a:lnTo>
                    <a:lnTo>
                      <a:pt x="79896" y="729804"/>
                    </a:lnTo>
                    <a:lnTo>
                      <a:pt x="83889" y="729136"/>
                    </a:lnTo>
                    <a:lnTo>
                      <a:pt x="92076" y="729563"/>
                    </a:lnTo>
                    <a:lnTo>
                      <a:pt x="93732" y="729186"/>
                    </a:lnTo>
                    <a:lnTo>
                      <a:pt x="99105" y="725236"/>
                    </a:lnTo>
                    <a:lnTo>
                      <a:pt x="101853" y="722216"/>
                    </a:lnTo>
                    <a:lnTo>
                      <a:pt x="98378" y="722121"/>
                    </a:lnTo>
                    <a:lnTo>
                      <a:pt x="90704" y="719656"/>
                    </a:lnTo>
                    <a:lnTo>
                      <a:pt x="75172" y="721938"/>
                    </a:lnTo>
                    <a:lnTo>
                      <a:pt x="70481" y="723183"/>
                    </a:lnTo>
                    <a:lnTo>
                      <a:pt x="72522" y="716894"/>
                    </a:lnTo>
                    <a:lnTo>
                      <a:pt x="68989" y="715379"/>
                    </a:lnTo>
                    <a:lnTo>
                      <a:pt x="67293" y="712227"/>
                    </a:lnTo>
                    <a:lnTo>
                      <a:pt x="63390" y="709937"/>
                    </a:lnTo>
                    <a:lnTo>
                      <a:pt x="59323" y="702959"/>
                    </a:lnTo>
                    <a:lnTo>
                      <a:pt x="72259" y="694596"/>
                    </a:lnTo>
                    <a:lnTo>
                      <a:pt x="75936" y="692837"/>
                    </a:lnTo>
                    <a:lnTo>
                      <a:pt x="85208" y="691140"/>
                    </a:lnTo>
                    <a:lnTo>
                      <a:pt x="87261" y="688610"/>
                    </a:lnTo>
                    <a:lnTo>
                      <a:pt x="84801" y="687228"/>
                    </a:lnTo>
                    <a:lnTo>
                      <a:pt x="80943" y="682408"/>
                    </a:lnTo>
                    <a:lnTo>
                      <a:pt x="81083" y="669946"/>
                    </a:lnTo>
                    <a:lnTo>
                      <a:pt x="82874" y="660006"/>
                    </a:lnTo>
                    <a:lnTo>
                      <a:pt x="82082" y="653161"/>
                    </a:lnTo>
                    <a:lnTo>
                      <a:pt x="80985" y="650357"/>
                    </a:lnTo>
                    <a:lnTo>
                      <a:pt x="84000" y="647743"/>
                    </a:lnTo>
                    <a:lnTo>
                      <a:pt x="81852" y="644682"/>
                    </a:lnTo>
                    <a:lnTo>
                      <a:pt x="82386" y="642487"/>
                    </a:lnTo>
                    <a:lnTo>
                      <a:pt x="80529" y="636260"/>
                    </a:lnTo>
                    <a:lnTo>
                      <a:pt x="75727" y="639492"/>
                    </a:lnTo>
                    <a:lnTo>
                      <a:pt x="73759" y="639218"/>
                    </a:lnTo>
                    <a:lnTo>
                      <a:pt x="73722" y="639127"/>
                    </a:lnTo>
                    <a:lnTo>
                      <a:pt x="73130" y="636264"/>
                    </a:lnTo>
                    <a:lnTo>
                      <a:pt x="79769" y="632510"/>
                    </a:lnTo>
                    <a:lnTo>
                      <a:pt x="81852" y="629449"/>
                    </a:lnTo>
                    <a:lnTo>
                      <a:pt x="79531" y="627233"/>
                    </a:lnTo>
                    <a:lnTo>
                      <a:pt x="83930" y="624143"/>
                    </a:lnTo>
                    <a:lnTo>
                      <a:pt x="87085" y="624947"/>
                    </a:lnTo>
                    <a:lnTo>
                      <a:pt x="92409" y="624126"/>
                    </a:lnTo>
                    <a:lnTo>
                      <a:pt x="96299" y="620952"/>
                    </a:lnTo>
                    <a:lnTo>
                      <a:pt x="103792" y="621782"/>
                    </a:lnTo>
                    <a:lnTo>
                      <a:pt x="106766" y="617775"/>
                    </a:lnTo>
                    <a:lnTo>
                      <a:pt x="110435" y="621695"/>
                    </a:lnTo>
                    <a:lnTo>
                      <a:pt x="113606" y="623931"/>
                    </a:lnTo>
                    <a:lnTo>
                      <a:pt x="119801" y="622313"/>
                    </a:lnTo>
                    <a:lnTo>
                      <a:pt x="123823" y="620554"/>
                    </a:lnTo>
                    <a:lnTo>
                      <a:pt x="126706" y="626379"/>
                    </a:lnTo>
                    <a:lnTo>
                      <a:pt x="139638" y="626292"/>
                    </a:lnTo>
                    <a:lnTo>
                      <a:pt x="139790" y="624512"/>
                    </a:lnTo>
                    <a:lnTo>
                      <a:pt x="144272" y="622944"/>
                    </a:lnTo>
                    <a:lnTo>
                      <a:pt x="153141" y="628324"/>
                    </a:lnTo>
                    <a:lnTo>
                      <a:pt x="153371" y="628324"/>
                    </a:lnTo>
                    <a:lnTo>
                      <a:pt x="156921" y="625794"/>
                    </a:lnTo>
                    <a:lnTo>
                      <a:pt x="159303" y="622218"/>
                    </a:lnTo>
                    <a:lnTo>
                      <a:pt x="166492" y="619866"/>
                    </a:lnTo>
                    <a:lnTo>
                      <a:pt x="170481" y="615879"/>
                    </a:lnTo>
                    <a:lnTo>
                      <a:pt x="174585" y="613747"/>
                    </a:lnTo>
                    <a:lnTo>
                      <a:pt x="176482" y="614477"/>
                    </a:lnTo>
                    <a:lnTo>
                      <a:pt x="182587" y="609354"/>
                    </a:lnTo>
                    <a:lnTo>
                      <a:pt x="179207" y="606292"/>
                    </a:lnTo>
                    <a:lnTo>
                      <a:pt x="179182" y="602940"/>
                    </a:lnTo>
                    <a:lnTo>
                      <a:pt x="180324" y="599194"/>
                    </a:lnTo>
                    <a:lnTo>
                      <a:pt x="179124" y="597003"/>
                    </a:lnTo>
                    <a:lnTo>
                      <a:pt x="180188" y="591490"/>
                    </a:lnTo>
                    <a:lnTo>
                      <a:pt x="186864" y="590192"/>
                    </a:lnTo>
                    <a:lnTo>
                      <a:pt x="191851" y="596278"/>
                    </a:lnTo>
                    <a:lnTo>
                      <a:pt x="198333" y="595361"/>
                    </a:lnTo>
                    <a:lnTo>
                      <a:pt x="201685" y="591951"/>
                    </a:lnTo>
                    <a:lnTo>
                      <a:pt x="202437" y="588387"/>
                    </a:lnTo>
                    <a:lnTo>
                      <a:pt x="205719" y="586342"/>
                    </a:lnTo>
                    <a:lnTo>
                      <a:pt x="207987" y="586450"/>
                    </a:lnTo>
                    <a:lnTo>
                      <a:pt x="210817" y="584753"/>
                    </a:lnTo>
                    <a:lnTo>
                      <a:pt x="213738" y="584425"/>
                    </a:lnTo>
                    <a:lnTo>
                      <a:pt x="211573" y="581094"/>
                    </a:lnTo>
                    <a:lnTo>
                      <a:pt x="211606" y="578215"/>
                    </a:lnTo>
                    <a:lnTo>
                      <a:pt x="208229" y="574503"/>
                    </a:lnTo>
                    <a:lnTo>
                      <a:pt x="208657" y="572515"/>
                    </a:lnTo>
                    <a:lnTo>
                      <a:pt x="207112" y="569607"/>
                    </a:lnTo>
                    <a:lnTo>
                      <a:pt x="196719" y="564139"/>
                    </a:lnTo>
                    <a:lnTo>
                      <a:pt x="193938" y="561837"/>
                    </a:lnTo>
                    <a:lnTo>
                      <a:pt x="195071" y="552893"/>
                    </a:lnTo>
                    <a:lnTo>
                      <a:pt x="199159" y="554577"/>
                    </a:lnTo>
                    <a:lnTo>
                      <a:pt x="203328" y="551636"/>
                    </a:lnTo>
                    <a:lnTo>
                      <a:pt x="210793" y="552520"/>
                    </a:lnTo>
                    <a:lnTo>
                      <a:pt x="215500" y="549682"/>
                    </a:lnTo>
                    <a:lnTo>
                      <a:pt x="221498" y="549031"/>
                    </a:lnTo>
                    <a:lnTo>
                      <a:pt x="224476" y="547351"/>
                    </a:lnTo>
                    <a:lnTo>
                      <a:pt x="227824" y="548168"/>
                    </a:lnTo>
                    <a:lnTo>
                      <a:pt x="229312" y="545322"/>
                    </a:lnTo>
                    <a:lnTo>
                      <a:pt x="226842" y="542406"/>
                    </a:lnTo>
                    <a:lnTo>
                      <a:pt x="223240" y="542601"/>
                    </a:lnTo>
                    <a:lnTo>
                      <a:pt x="216047" y="537013"/>
                    </a:lnTo>
                    <a:lnTo>
                      <a:pt x="214527" y="534059"/>
                    </a:lnTo>
                    <a:lnTo>
                      <a:pt x="211762" y="533026"/>
                    </a:lnTo>
                    <a:lnTo>
                      <a:pt x="209708" y="530819"/>
                    </a:lnTo>
                    <a:lnTo>
                      <a:pt x="210509" y="528484"/>
                    </a:lnTo>
                    <a:lnTo>
                      <a:pt x="209042" y="526501"/>
                    </a:lnTo>
                    <a:lnTo>
                      <a:pt x="206421" y="525920"/>
                    </a:lnTo>
                    <a:lnTo>
                      <a:pt x="204257" y="522688"/>
                    </a:lnTo>
                    <a:lnTo>
                      <a:pt x="205617" y="515553"/>
                    </a:lnTo>
                    <a:lnTo>
                      <a:pt x="207062" y="513375"/>
                    </a:lnTo>
                    <a:lnTo>
                      <a:pt x="209913" y="512549"/>
                    </a:lnTo>
                    <a:lnTo>
                      <a:pt x="205629" y="508090"/>
                    </a:lnTo>
                    <a:lnTo>
                      <a:pt x="197824" y="505364"/>
                    </a:lnTo>
                    <a:lnTo>
                      <a:pt x="194751" y="498963"/>
                    </a:lnTo>
                    <a:lnTo>
                      <a:pt x="202408" y="498797"/>
                    </a:lnTo>
                    <a:lnTo>
                      <a:pt x="213118" y="494831"/>
                    </a:lnTo>
                    <a:lnTo>
                      <a:pt x="207412" y="495711"/>
                    </a:lnTo>
                    <a:lnTo>
                      <a:pt x="204248" y="492413"/>
                    </a:lnTo>
                    <a:lnTo>
                      <a:pt x="206705" y="490334"/>
                    </a:lnTo>
                    <a:lnTo>
                      <a:pt x="200699" y="488911"/>
                    </a:lnTo>
                    <a:lnTo>
                      <a:pt x="197680" y="486970"/>
                    </a:lnTo>
                    <a:lnTo>
                      <a:pt x="204758" y="486526"/>
                    </a:lnTo>
                    <a:lnTo>
                      <a:pt x="208151" y="486937"/>
                    </a:lnTo>
                    <a:lnTo>
                      <a:pt x="207937" y="483207"/>
                    </a:lnTo>
                    <a:lnTo>
                      <a:pt x="204516" y="483597"/>
                    </a:lnTo>
                    <a:lnTo>
                      <a:pt x="201418" y="481411"/>
                    </a:lnTo>
                    <a:lnTo>
                      <a:pt x="195203" y="478412"/>
                    </a:lnTo>
                    <a:lnTo>
                      <a:pt x="191308" y="478022"/>
                    </a:lnTo>
                    <a:lnTo>
                      <a:pt x="189776" y="480644"/>
                    </a:lnTo>
                    <a:lnTo>
                      <a:pt x="182953" y="479030"/>
                    </a:lnTo>
                    <a:lnTo>
                      <a:pt x="185192" y="475491"/>
                    </a:lnTo>
                    <a:lnTo>
                      <a:pt x="182349" y="472762"/>
                    </a:lnTo>
                    <a:lnTo>
                      <a:pt x="182497" y="470351"/>
                    </a:lnTo>
                    <a:lnTo>
                      <a:pt x="187599" y="472600"/>
                    </a:lnTo>
                    <a:lnTo>
                      <a:pt x="186482" y="467991"/>
                    </a:lnTo>
                    <a:lnTo>
                      <a:pt x="189690" y="463486"/>
                    </a:lnTo>
                    <a:lnTo>
                      <a:pt x="183150" y="460457"/>
                    </a:lnTo>
                    <a:lnTo>
                      <a:pt x="177407" y="461076"/>
                    </a:lnTo>
                    <a:lnTo>
                      <a:pt x="176076" y="458441"/>
                    </a:lnTo>
                    <a:lnTo>
                      <a:pt x="172498" y="456803"/>
                    </a:lnTo>
                    <a:lnTo>
                      <a:pt x="166714" y="455023"/>
                    </a:lnTo>
                    <a:lnTo>
                      <a:pt x="163879" y="455039"/>
                    </a:lnTo>
                    <a:lnTo>
                      <a:pt x="150011" y="456856"/>
                    </a:lnTo>
                    <a:lnTo>
                      <a:pt x="142945" y="457292"/>
                    </a:lnTo>
                    <a:lnTo>
                      <a:pt x="132392" y="457263"/>
                    </a:lnTo>
                    <a:lnTo>
                      <a:pt x="127881" y="456496"/>
                    </a:lnTo>
                    <a:lnTo>
                      <a:pt x="128107" y="452973"/>
                    </a:lnTo>
                    <a:lnTo>
                      <a:pt x="125865" y="450256"/>
                    </a:lnTo>
                    <a:lnTo>
                      <a:pt x="121543" y="450912"/>
                    </a:lnTo>
                    <a:lnTo>
                      <a:pt x="117369" y="447746"/>
                    </a:lnTo>
                    <a:lnTo>
                      <a:pt x="116075" y="445486"/>
                    </a:lnTo>
                    <a:lnTo>
                      <a:pt x="119329" y="444822"/>
                    </a:lnTo>
                    <a:lnTo>
                      <a:pt x="120093" y="442051"/>
                    </a:lnTo>
                    <a:lnTo>
                      <a:pt x="116839" y="439412"/>
                    </a:lnTo>
                    <a:lnTo>
                      <a:pt x="107847" y="441665"/>
                    </a:lnTo>
                    <a:lnTo>
                      <a:pt x="102420" y="439657"/>
                    </a:lnTo>
                    <a:lnTo>
                      <a:pt x="102157" y="435604"/>
                    </a:lnTo>
                    <a:lnTo>
                      <a:pt x="104170" y="434699"/>
                    </a:lnTo>
                    <a:lnTo>
                      <a:pt x="108044" y="437716"/>
                    </a:lnTo>
                    <a:lnTo>
                      <a:pt x="109383" y="435791"/>
                    </a:lnTo>
                    <a:lnTo>
                      <a:pt x="108483" y="433202"/>
                    </a:lnTo>
                    <a:lnTo>
                      <a:pt x="112953" y="429041"/>
                    </a:lnTo>
                    <a:lnTo>
                      <a:pt x="107633" y="428796"/>
                    </a:lnTo>
                    <a:lnTo>
                      <a:pt x="117254" y="425764"/>
                    </a:lnTo>
                    <a:lnTo>
                      <a:pt x="115853" y="423544"/>
                    </a:lnTo>
                    <a:lnTo>
                      <a:pt x="112366" y="421022"/>
                    </a:lnTo>
                    <a:lnTo>
                      <a:pt x="103620" y="420329"/>
                    </a:lnTo>
                    <a:lnTo>
                      <a:pt x="99084" y="421122"/>
                    </a:lnTo>
                    <a:lnTo>
                      <a:pt x="95030" y="418089"/>
                    </a:lnTo>
                    <a:lnTo>
                      <a:pt x="88724" y="415363"/>
                    </a:lnTo>
                    <a:lnTo>
                      <a:pt x="84115" y="412261"/>
                    </a:lnTo>
                    <a:lnTo>
                      <a:pt x="80274" y="406905"/>
                    </a:lnTo>
                    <a:lnTo>
                      <a:pt x="74375" y="403740"/>
                    </a:lnTo>
                    <a:lnTo>
                      <a:pt x="67704" y="403781"/>
                    </a:lnTo>
                    <a:lnTo>
                      <a:pt x="62914" y="403022"/>
                    </a:lnTo>
                    <a:lnTo>
                      <a:pt x="49016" y="396177"/>
                    </a:lnTo>
                    <a:lnTo>
                      <a:pt x="35403" y="395629"/>
                    </a:lnTo>
                    <a:lnTo>
                      <a:pt x="33119" y="392472"/>
                    </a:lnTo>
                    <a:lnTo>
                      <a:pt x="32802" y="386266"/>
                    </a:lnTo>
                    <a:lnTo>
                      <a:pt x="30744" y="385125"/>
                    </a:lnTo>
                    <a:lnTo>
                      <a:pt x="30358" y="382728"/>
                    </a:lnTo>
                    <a:lnTo>
                      <a:pt x="27626" y="380807"/>
                    </a:lnTo>
                    <a:lnTo>
                      <a:pt x="22491" y="383723"/>
                    </a:lnTo>
                    <a:lnTo>
                      <a:pt x="15824" y="384437"/>
                    </a:lnTo>
                    <a:lnTo>
                      <a:pt x="13519" y="376455"/>
                    </a:lnTo>
                    <a:lnTo>
                      <a:pt x="7160" y="375916"/>
                    </a:lnTo>
                    <a:lnTo>
                      <a:pt x="3780" y="372564"/>
                    </a:lnTo>
                    <a:lnTo>
                      <a:pt x="0" y="370059"/>
                    </a:lnTo>
                    <a:lnTo>
                      <a:pt x="1960" y="366064"/>
                    </a:lnTo>
                    <a:lnTo>
                      <a:pt x="2005" y="361604"/>
                    </a:lnTo>
                    <a:lnTo>
                      <a:pt x="1208" y="355024"/>
                    </a:lnTo>
                    <a:lnTo>
                      <a:pt x="8775" y="354838"/>
                    </a:lnTo>
                    <a:lnTo>
                      <a:pt x="15269" y="353506"/>
                    </a:lnTo>
                    <a:lnTo>
                      <a:pt x="21555" y="349134"/>
                    </a:lnTo>
                    <a:lnTo>
                      <a:pt x="23785" y="345222"/>
                    </a:lnTo>
                    <a:lnTo>
                      <a:pt x="24714" y="338746"/>
                    </a:lnTo>
                    <a:lnTo>
                      <a:pt x="28366" y="342567"/>
                    </a:lnTo>
                    <a:lnTo>
                      <a:pt x="31648" y="340592"/>
                    </a:lnTo>
                    <a:lnTo>
                      <a:pt x="37876" y="342612"/>
                    </a:lnTo>
                    <a:lnTo>
                      <a:pt x="39260" y="338829"/>
                    </a:lnTo>
                    <a:lnTo>
                      <a:pt x="47349" y="339223"/>
                    </a:lnTo>
                    <a:lnTo>
                      <a:pt x="48614" y="343392"/>
                    </a:lnTo>
                    <a:lnTo>
                      <a:pt x="54324" y="343940"/>
                    </a:lnTo>
                    <a:lnTo>
                      <a:pt x="59656" y="342666"/>
                    </a:lnTo>
                    <a:lnTo>
                      <a:pt x="66130" y="343985"/>
                    </a:lnTo>
                    <a:lnTo>
                      <a:pt x="72149" y="342338"/>
                    </a:lnTo>
                    <a:lnTo>
                      <a:pt x="78003" y="342393"/>
                    </a:lnTo>
                    <a:lnTo>
                      <a:pt x="84739" y="339941"/>
                    </a:lnTo>
                    <a:lnTo>
                      <a:pt x="86567" y="340239"/>
                    </a:lnTo>
                    <a:lnTo>
                      <a:pt x="98780" y="337020"/>
                    </a:lnTo>
                    <a:lnTo>
                      <a:pt x="104232" y="333623"/>
                    </a:lnTo>
                    <a:lnTo>
                      <a:pt x="110098" y="334162"/>
                    </a:lnTo>
                    <a:lnTo>
                      <a:pt x="113372" y="331324"/>
                    </a:lnTo>
                    <a:lnTo>
                      <a:pt x="116473" y="330976"/>
                    </a:lnTo>
                    <a:lnTo>
                      <a:pt x="124957" y="327956"/>
                    </a:lnTo>
                    <a:lnTo>
                      <a:pt x="128871" y="324782"/>
                    </a:lnTo>
                    <a:lnTo>
                      <a:pt x="136397" y="321820"/>
                    </a:lnTo>
                    <a:lnTo>
                      <a:pt x="144412" y="315726"/>
                    </a:lnTo>
                    <a:lnTo>
                      <a:pt x="146717" y="312175"/>
                    </a:lnTo>
                    <a:lnTo>
                      <a:pt x="149440" y="313291"/>
                    </a:lnTo>
                    <a:lnTo>
                      <a:pt x="152595" y="312370"/>
                    </a:lnTo>
                    <a:lnTo>
                      <a:pt x="157081" y="309620"/>
                    </a:lnTo>
                    <a:lnTo>
                      <a:pt x="157664" y="307711"/>
                    </a:lnTo>
                    <a:lnTo>
                      <a:pt x="163608" y="307740"/>
                    </a:lnTo>
                    <a:lnTo>
                      <a:pt x="167261" y="305973"/>
                    </a:lnTo>
                    <a:lnTo>
                      <a:pt x="170875" y="305695"/>
                    </a:lnTo>
                    <a:lnTo>
                      <a:pt x="176598" y="302679"/>
                    </a:lnTo>
                    <a:lnTo>
                      <a:pt x="183068" y="299999"/>
                    </a:lnTo>
                    <a:lnTo>
                      <a:pt x="189033" y="296448"/>
                    </a:lnTo>
                    <a:lnTo>
                      <a:pt x="185886" y="288110"/>
                    </a:lnTo>
                    <a:lnTo>
                      <a:pt x="192364" y="257158"/>
                    </a:lnTo>
                    <a:lnTo>
                      <a:pt x="207543" y="271823"/>
                    </a:lnTo>
                    <a:lnTo>
                      <a:pt x="211117" y="274939"/>
                    </a:lnTo>
                    <a:lnTo>
                      <a:pt x="216811" y="271736"/>
                    </a:lnTo>
                    <a:lnTo>
                      <a:pt x="220812" y="265190"/>
                    </a:lnTo>
                    <a:lnTo>
                      <a:pt x="226892" y="257942"/>
                    </a:lnTo>
                    <a:lnTo>
                      <a:pt x="229127" y="256055"/>
                    </a:lnTo>
                    <a:lnTo>
                      <a:pt x="230581" y="252180"/>
                    </a:lnTo>
                    <a:lnTo>
                      <a:pt x="237725" y="242324"/>
                    </a:lnTo>
                    <a:lnTo>
                      <a:pt x="240226" y="238706"/>
                    </a:lnTo>
                    <a:lnTo>
                      <a:pt x="238254" y="234815"/>
                    </a:lnTo>
                    <a:lnTo>
                      <a:pt x="235822" y="232413"/>
                    </a:lnTo>
                    <a:lnTo>
                      <a:pt x="223626" y="230036"/>
                    </a:lnTo>
                    <a:lnTo>
                      <a:pt x="214498" y="227746"/>
                    </a:lnTo>
                    <a:lnTo>
                      <a:pt x="214757" y="223888"/>
                    </a:lnTo>
                    <a:lnTo>
                      <a:pt x="213775" y="220212"/>
                    </a:lnTo>
                    <a:lnTo>
                      <a:pt x="215435" y="214666"/>
                    </a:lnTo>
                    <a:lnTo>
                      <a:pt x="224493" y="213027"/>
                    </a:lnTo>
                    <a:lnTo>
                      <a:pt x="228474" y="214409"/>
                    </a:lnTo>
                    <a:lnTo>
                      <a:pt x="234988" y="212907"/>
                    </a:lnTo>
                    <a:lnTo>
                      <a:pt x="236402" y="211277"/>
                    </a:lnTo>
                    <a:lnTo>
                      <a:pt x="239963" y="211268"/>
                    </a:lnTo>
                    <a:lnTo>
                      <a:pt x="240000" y="209011"/>
                    </a:lnTo>
                    <a:lnTo>
                      <a:pt x="238181" y="205668"/>
                    </a:lnTo>
                    <a:lnTo>
                      <a:pt x="240247" y="196271"/>
                    </a:lnTo>
                    <a:lnTo>
                      <a:pt x="250320" y="179454"/>
                    </a:lnTo>
                    <a:lnTo>
                      <a:pt x="257369" y="170991"/>
                    </a:lnTo>
                    <a:lnTo>
                      <a:pt x="261210" y="163947"/>
                    </a:lnTo>
                    <a:lnTo>
                      <a:pt x="270124" y="161557"/>
                    </a:lnTo>
                    <a:lnTo>
                      <a:pt x="273156" y="159773"/>
                    </a:lnTo>
                    <a:lnTo>
                      <a:pt x="272568" y="156575"/>
                    </a:lnTo>
                    <a:lnTo>
                      <a:pt x="276199" y="147623"/>
                    </a:lnTo>
                    <a:lnTo>
                      <a:pt x="278821" y="139558"/>
                    </a:lnTo>
                    <a:lnTo>
                      <a:pt x="281286" y="137065"/>
                    </a:lnTo>
                    <a:lnTo>
                      <a:pt x="283446" y="131585"/>
                    </a:lnTo>
                    <a:lnTo>
                      <a:pt x="283237" y="128274"/>
                    </a:lnTo>
                    <a:lnTo>
                      <a:pt x="286663" y="121010"/>
                    </a:lnTo>
                    <a:lnTo>
                      <a:pt x="287981" y="116356"/>
                    </a:lnTo>
                    <a:lnTo>
                      <a:pt x="287583" y="113473"/>
                    </a:lnTo>
                    <a:lnTo>
                      <a:pt x="287423" y="112095"/>
                    </a:lnTo>
                    <a:lnTo>
                      <a:pt x="290598" y="104122"/>
                    </a:lnTo>
                    <a:lnTo>
                      <a:pt x="296091" y="96095"/>
                    </a:lnTo>
                    <a:lnTo>
                      <a:pt x="299488" y="92162"/>
                    </a:lnTo>
                    <a:lnTo>
                      <a:pt x="305658" y="91457"/>
                    </a:lnTo>
                    <a:lnTo>
                      <a:pt x="314013" y="93510"/>
                    </a:lnTo>
                    <a:lnTo>
                      <a:pt x="316840" y="93577"/>
                    </a:lnTo>
                    <a:lnTo>
                      <a:pt x="325376" y="91113"/>
                    </a:lnTo>
                    <a:lnTo>
                      <a:pt x="332812" y="85869"/>
                    </a:lnTo>
                    <a:lnTo>
                      <a:pt x="335096" y="83276"/>
                    </a:lnTo>
                    <a:lnTo>
                      <a:pt x="338620" y="76879"/>
                    </a:lnTo>
                    <a:lnTo>
                      <a:pt x="342371" y="65894"/>
                    </a:lnTo>
                    <a:lnTo>
                      <a:pt x="344002" y="63168"/>
                    </a:lnTo>
                    <a:lnTo>
                      <a:pt x="349243" y="56921"/>
                    </a:lnTo>
                    <a:lnTo>
                      <a:pt x="357361" y="53275"/>
                    </a:lnTo>
                    <a:lnTo>
                      <a:pt x="359296" y="53283"/>
                    </a:lnTo>
                    <a:lnTo>
                      <a:pt x="366928" y="49429"/>
                    </a:lnTo>
                    <a:lnTo>
                      <a:pt x="369093" y="47035"/>
                    </a:lnTo>
                    <a:lnTo>
                      <a:pt x="371850" y="46164"/>
                    </a:lnTo>
                    <a:lnTo>
                      <a:pt x="374820" y="43136"/>
                    </a:lnTo>
                    <a:lnTo>
                      <a:pt x="384326" y="39087"/>
                    </a:lnTo>
                    <a:lnTo>
                      <a:pt x="387592" y="39531"/>
                    </a:lnTo>
                    <a:lnTo>
                      <a:pt x="387974" y="37610"/>
                    </a:lnTo>
                    <a:lnTo>
                      <a:pt x="396309" y="33656"/>
                    </a:lnTo>
                    <a:lnTo>
                      <a:pt x="399324" y="32345"/>
                    </a:lnTo>
                    <a:lnTo>
                      <a:pt x="399295" y="28392"/>
                    </a:lnTo>
                    <a:lnTo>
                      <a:pt x="397664" y="25588"/>
                    </a:lnTo>
                    <a:lnTo>
                      <a:pt x="397488" y="22066"/>
                    </a:lnTo>
                    <a:lnTo>
                      <a:pt x="399143" y="17075"/>
                    </a:lnTo>
                    <a:lnTo>
                      <a:pt x="403641" y="16104"/>
                    </a:lnTo>
                    <a:lnTo>
                      <a:pt x="406776" y="20834"/>
                    </a:lnTo>
                    <a:lnTo>
                      <a:pt x="407499" y="26048"/>
                    </a:lnTo>
                    <a:lnTo>
                      <a:pt x="412613" y="29466"/>
                    </a:lnTo>
                    <a:lnTo>
                      <a:pt x="415591" y="29691"/>
                    </a:lnTo>
                    <a:lnTo>
                      <a:pt x="419519" y="28247"/>
                    </a:lnTo>
                    <a:lnTo>
                      <a:pt x="421043" y="25613"/>
                    </a:lnTo>
                    <a:lnTo>
                      <a:pt x="425582" y="25737"/>
                    </a:lnTo>
                    <a:lnTo>
                      <a:pt x="428544" y="27239"/>
                    </a:lnTo>
                    <a:lnTo>
                      <a:pt x="436501" y="22696"/>
                    </a:lnTo>
                    <a:lnTo>
                      <a:pt x="438563" y="20170"/>
                    </a:lnTo>
                    <a:lnTo>
                      <a:pt x="441574" y="19697"/>
                    </a:lnTo>
                    <a:lnTo>
                      <a:pt x="443616" y="17291"/>
                    </a:lnTo>
                    <a:lnTo>
                      <a:pt x="444175" y="14532"/>
                    </a:lnTo>
                    <a:lnTo>
                      <a:pt x="441985" y="9765"/>
                    </a:lnTo>
                    <a:lnTo>
                      <a:pt x="442269" y="5742"/>
                    </a:lnTo>
                    <a:lnTo>
                      <a:pt x="447769" y="0"/>
                    </a:lnTo>
                    <a:lnTo>
                      <a:pt x="450004" y="116"/>
                    </a:lnTo>
                    <a:lnTo>
                      <a:pt x="454535" y="4169"/>
                    </a:lnTo>
                    <a:lnTo>
                      <a:pt x="455435" y="10496"/>
                    </a:lnTo>
                    <a:lnTo>
                      <a:pt x="463495" y="14789"/>
                    </a:lnTo>
                    <a:lnTo>
                      <a:pt x="471653" y="16167"/>
                    </a:lnTo>
                    <a:lnTo>
                      <a:pt x="476069" y="13781"/>
                    </a:lnTo>
                    <a:lnTo>
                      <a:pt x="480744" y="13877"/>
                    </a:lnTo>
                    <a:lnTo>
                      <a:pt x="483217" y="14827"/>
                    </a:lnTo>
                    <a:lnTo>
                      <a:pt x="489326" y="15407"/>
                    </a:lnTo>
                    <a:lnTo>
                      <a:pt x="495508" y="12421"/>
                    </a:lnTo>
                    <a:lnTo>
                      <a:pt x="497135" y="13151"/>
                    </a:lnTo>
                    <a:lnTo>
                      <a:pt x="500667" y="9417"/>
                    </a:lnTo>
                    <a:lnTo>
                      <a:pt x="501202" y="6044"/>
                    </a:lnTo>
                    <a:lnTo>
                      <a:pt x="504981" y="2780"/>
                    </a:lnTo>
                    <a:lnTo>
                      <a:pt x="510149" y="2838"/>
                    </a:lnTo>
                    <a:lnTo>
                      <a:pt x="514076" y="1535"/>
                    </a:lnTo>
                    <a:lnTo>
                      <a:pt x="519839" y="1867"/>
                    </a:lnTo>
                    <a:lnTo>
                      <a:pt x="528479" y="6849"/>
                    </a:lnTo>
                    <a:lnTo>
                      <a:pt x="535651" y="12417"/>
                    </a:lnTo>
                    <a:lnTo>
                      <a:pt x="542692" y="15005"/>
                    </a:lnTo>
                    <a:lnTo>
                      <a:pt x="548172" y="14980"/>
                    </a:lnTo>
                    <a:lnTo>
                      <a:pt x="551035" y="16274"/>
                    </a:lnTo>
                    <a:lnTo>
                      <a:pt x="553985" y="15918"/>
                    </a:lnTo>
                    <a:lnTo>
                      <a:pt x="555579" y="19357"/>
                    </a:lnTo>
                    <a:lnTo>
                      <a:pt x="563462" y="23372"/>
                    </a:lnTo>
                    <a:lnTo>
                      <a:pt x="566214" y="25741"/>
                    </a:lnTo>
                    <a:lnTo>
                      <a:pt x="570413" y="30840"/>
                    </a:lnTo>
                    <a:lnTo>
                      <a:pt x="573288" y="35473"/>
                    </a:lnTo>
                    <a:lnTo>
                      <a:pt x="587021" y="39701"/>
                    </a:lnTo>
                    <a:lnTo>
                      <a:pt x="590842" y="41825"/>
                    </a:lnTo>
                    <a:lnTo>
                      <a:pt x="595989" y="46425"/>
                    </a:lnTo>
                    <a:lnTo>
                      <a:pt x="600175" y="50001"/>
                    </a:lnTo>
                    <a:lnTo>
                      <a:pt x="611916" y="63770"/>
                    </a:lnTo>
                    <a:lnTo>
                      <a:pt x="619729" y="76833"/>
                    </a:lnTo>
                    <a:lnTo>
                      <a:pt x="621429" y="83376"/>
                    </a:lnTo>
                    <a:lnTo>
                      <a:pt x="622921" y="96116"/>
                    </a:lnTo>
                    <a:lnTo>
                      <a:pt x="621660" y="105657"/>
                    </a:lnTo>
                    <a:lnTo>
                      <a:pt x="619478" y="114497"/>
                    </a:lnTo>
                    <a:lnTo>
                      <a:pt x="619963" y="116588"/>
                    </a:lnTo>
                    <a:lnTo>
                      <a:pt x="623960" y="122695"/>
                    </a:lnTo>
                    <a:lnTo>
                      <a:pt x="628344" y="127445"/>
                    </a:lnTo>
                    <a:lnTo>
                      <a:pt x="635187" y="133257"/>
                    </a:lnTo>
                    <a:lnTo>
                      <a:pt x="640873" y="134800"/>
                    </a:lnTo>
                    <a:lnTo>
                      <a:pt x="644672" y="134858"/>
                    </a:lnTo>
                    <a:lnTo>
                      <a:pt x="643839" y="132481"/>
                    </a:lnTo>
                    <a:lnTo>
                      <a:pt x="645379" y="129726"/>
                    </a:lnTo>
                    <a:lnTo>
                      <a:pt x="650259" y="128515"/>
                    </a:lnTo>
                    <a:lnTo>
                      <a:pt x="652646" y="129573"/>
                    </a:lnTo>
                    <a:lnTo>
                      <a:pt x="650411" y="133995"/>
                    </a:lnTo>
                    <a:lnTo>
                      <a:pt x="653394" y="134941"/>
                    </a:lnTo>
                    <a:lnTo>
                      <a:pt x="654108" y="137007"/>
                    </a:lnTo>
                    <a:lnTo>
                      <a:pt x="651019" y="142856"/>
                    </a:lnTo>
                    <a:lnTo>
                      <a:pt x="648435" y="149120"/>
                    </a:lnTo>
                    <a:lnTo>
                      <a:pt x="654281" y="161595"/>
                    </a:lnTo>
                    <a:lnTo>
                      <a:pt x="658730" y="167593"/>
                    </a:lnTo>
                    <a:lnTo>
                      <a:pt x="667591" y="176164"/>
                    </a:lnTo>
                    <a:lnTo>
                      <a:pt x="672438" y="176857"/>
                    </a:lnTo>
                    <a:lnTo>
                      <a:pt x="673474" y="179445"/>
                    </a:lnTo>
                    <a:lnTo>
                      <a:pt x="684672" y="187771"/>
                    </a:lnTo>
                    <a:lnTo>
                      <a:pt x="687958" y="188862"/>
                    </a:lnTo>
                    <a:lnTo>
                      <a:pt x="693697" y="183835"/>
                    </a:lnTo>
                    <a:lnTo>
                      <a:pt x="697858" y="181437"/>
                    </a:lnTo>
                    <a:lnTo>
                      <a:pt x="698614" y="187863"/>
                    </a:lnTo>
                    <a:lnTo>
                      <a:pt x="703844" y="184618"/>
                    </a:lnTo>
                    <a:lnTo>
                      <a:pt x="708580" y="178998"/>
                    </a:lnTo>
                    <a:lnTo>
                      <a:pt x="713830" y="177458"/>
                    </a:lnTo>
                    <a:lnTo>
                      <a:pt x="714076" y="182752"/>
                    </a:lnTo>
                    <a:lnTo>
                      <a:pt x="717384" y="182457"/>
                    </a:lnTo>
                    <a:lnTo>
                      <a:pt x="716636" y="180092"/>
                    </a:lnTo>
                    <a:lnTo>
                      <a:pt x="719544" y="176915"/>
                    </a:lnTo>
                    <a:lnTo>
                      <a:pt x="723595" y="176301"/>
                    </a:lnTo>
                    <a:lnTo>
                      <a:pt x="729629" y="167569"/>
                    </a:lnTo>
                    <a:lnTo>
                      <a:pt x="729736" y="165067"/>
                    </a:lnTo>
                    <a:lnTo>
                      <a:pt x="738766" y="158824"/>
                    </a:lnTo>
                    <a:lnTo>
                      <a:pt x="740922" y="161196"/>
                    </a:lnTo>
                    <a:lnTo>
                      <a:pt x="738519" y="162885"/>
                    </a:lnTo>
                    <a:lnTo>
                      <a:pt x="737348" y="166058"/>
                    </a:lnTo>
                    <a:lnTo>
                      <a:pt x="725238" y="177803"/>
                    </a:lnTo>
                    <a:lnTo>
                      <a:pt x="722288" y="184415"/>
                    </a:lnTo>
                    <a:lnTo>
                      <a:pt x="723747" y="186432"/>
                    </a:lnTo>
                    <a:lnTo>
                      <a:pt x="729531" y="185631"/>
                    </a:lnTo>
                    <a:lnTo>
                      <a:pt x="726043" y="189393"/>
                    </a:lnTo>
                    <a:lnTo>
                      <a:pt x="727251" y="192011"/>
                    </a:lnTo>
                    <a:lnTo>
                      <a:pt x="724868" y="193106"/>
                    </a:lnTo>
                    <a:lnTo>
                      <a:pt x="723102" y="197039"/>
                    </a:lnTo>
                    <a:lnTo>
                      <a:pt x="718641" y="199508"/>
                    </a:lnTo>
                    <a:lnTo>
                      <a:pt x="711748" y="208480"/>
                    </a:lnTo>
                    <a:lnTo>
                      <a:pt x="712844" y="209837"/>
                    </a:lnTo>
                    <a:lnTo>
                      <a:pt x="711739" y="213235"/>
                    </a:lnTo>
                    <a:lnTo>
                      <a:pt x="715055" y="220793"/>
                    </a:lnTo>
                    <a:lnTo>
                      <a:pt x="718484" y="226066"/>
                    </a:lnTo>
                    <a:lnTo>
                      <a:pt x="723874" y="231413"/>
                    </a:lnTo>
                    <a:lnTo>
                      <a:pt x="729987" y="228219"/>
                    </a:lnTo>
                    <a:lnTo>
                      <a:pt x="734847" y="229725"/>
                    </a:lnTo>
                    <a:lnTo>
                      <a:pt x="741645" y="230438"/>
                    </a:lnTo>
                    <a:lnTo>
                      <a:pt x="745022" y="237694"/>
                    </a:lnTo>
                    <a:lnTo>
                      <a:pt x="748489" y="237437"/>
                    </a:lnTo>
                    <a:lnTo>
                      <a:pt x="749570" y="239216"/>
                    </a:lnTo>
                    <a:lnTo>
                      <a:pt x="753924" y="238183"/>
                    </a:lnTo>
                    <a:close/>
                    <a:moveTo>
                      <a:pt x="508789" y="199619"/>
                    </a:moveTo>
                    <a:lnTo>
                      <a:pt x="508772" y="199246"/>
                    </a:lnTo>
                    <a:lnTo>
                      <a:pt x="508633" y="198914"/>
                    </a:lnTo>
                    <a:lnTo>
                      <a:pt x="508567" y="198810"/>
                    </a:lnTo>
                    <a:lnTo>
                      <a:pt x="508119" y="198304"/>
                    </a:lnTo>
                    <a:lnTo>
                      <a:pt x="507610" y="197761"/>
                    </a:lnTo>
                    <a:lnTo>
                      <a:pt x="507253" y="197450"/>
                    </a:lnTo>
                    <a:lnTo>
                      <a:pt x="507035" y="197247"/>
                    </a:lnTo>
                    <a:lnTo>
                      <a:pt x="506941" y="197184"/>
                    </a:lnTo>
                    <a:lnTo>
                      <a:pt x="506291" y="197060"/>
                    </a:lnTo>
                    <a:lnTo>
                      <a:pt x="505466" y="196998"/>
                    </a:lnTo>
                    <a:lnTo>
                      <a:pt x="504936" y="196782"/>
                    </a:lnTo>
                    <a:lnTo>
                      <a:pt x="504718" y="196458"/>
                    </a:lnTo>
                    <a:lnTo>
                      <a:pt x="504180" y="195989"/>
                    </a:lnTo>
                    <a:lnTo>
                      <a:pt x="502693" y="195396"/>
                    </a:lnTo>
                    <a:lnTo>
                      <a:pt x="501411" y="194973"/>
                    </a:lnTo>
                    <a:lnTo>
                      <a:pt x="500885" y="194832"/>
                    </a:lnTo>
                    <a:lnTo>
                      <a:pt x="500413" y="194662"/>
                    </a:lnTo>
                    <a:lnTo>
                      <a:pt x="499772" y="194139"/>
                    </a:lnTo>
                    <a:lnTo>
                      <a:pt x="499600" y="193778"/>
                    </a:lnTo>
                    <a:lnTo>
                      <a:pt x="499468" y="193334"/>
                    </a:lnTo>
                    <a:lnTo>
                      <a:pt x="499242" y="193011"/>
                    </a:lnTo>
                    <a:lnTo>
                      <a:pt x="498810" y="192658"/>
                    </a:lnTo>
                    <a:lnTo>
                      <a:pt x="498219" y="192219"/>
                    </a:lnTo>
                    <a:lnTo>
                      <a:pt x="497911" y="191949"/>
                    </a:lnTo>
                    <a:lnTo>
                      <a:pt x="497862" y="191671"/>
                    </a:lnTo>
                    <a:lnTo>
                      <a:pt x="497891" y="191509"/>
                    </a:lnTo>
                    <a:lnTo>
                      <a:pt x="498047" y="190987"/>
                    </a:lnTo>
                    <a:lnTo>
                      <a:pt x="498120" y="190841"/>
                    </a:lnTo>
                    <a:lnTo>
                      <a:pt x="498363" y="189580"/>
                    </a:lnTo>
                    <a:lnTo>
                      <a:pt x="498293" y="189236"/>
                    </a:lnTo>
                    <a:lnTo>
                      <a:pt x="498129" y="188502"/>
                    </a:lnTo>
                    <a:lnTo>
                      <a:pt x="497948" y="187929"/>
                    </a:lnTo>
                    <a:lnTo>
                      <a:pt x="497825" y="187589"/>
                    </a:lnTo>
                    <a:lnTo>
                      <a:pt x="497537" y="186498"/>
                    </a:lnTo>
                    <a:lnTo>
                      <a:pt x="497377" y="185685"/>
                    </a:lnTo>
                    <a:lnTo>
                      <a:pt x="496720" y="184067"/>
                    </a:lnTo>
                    <a:lnTo>
                      <a:pt x="496325" y="183669"/>
                    </a:lnTo>
                    <a:lnTo>
                      <a:pt x="495701" y="183042"/>
                    </a:lnTo>
                    <a:lnTo>
                      <a:pt x="495528" y="182719"/>
                    </a:lnTo>
                    <a:lnTo>
                      <a:pt x="495434" y="182362"/>
                    </a:lnTo>
                    <a:lnTo>
                      <a:pt x="495286" y="181781"/>
                    </a:lnTo>
                    <a:lnTo>
                      <a:pt x="495196" y="181275"/>
                    </a:lnTo>
                    <a:lnTo>
                      <a:pt x="494723" y="179815"/>
                    </a:lnTo>
                    <a:lnTo>
                      <a:pt x="494600" y="179412"/>
                    </a:lnTo>
                    <a:lnTo>
                      <a:pt x="494514" y="178898"/>
                    </a:lnTo>
                    <a:lnTo>
                      <a:pt x="494292" y="177471"/>
                    </a:lnTo>
                    <a:lnTo>
                      <a:pt x="494267" y="177238"/>
                    </a:lnTo>
                    <a:lnTo>
                      <a:pt x="494214" y="176426"/>
                    </a:lnTo>
                    <a:lnTo>
                      <a:pt x="494185" y="176102"/>
                    </a:lnTo>
                    <a:lnTo>
                      <a:pt x="494099" y="175762"/>
                    </a:lnTo>
                    <a:lnTo>
                      <a:pt x="493511" y="175363"/>
                    </a:lnTo>
                    <a:lnTo>
                      <a:pt x="493269" y="175334"/>
                    </a:lnTo>
                    <a:lnTo>
                      <a:pt x="492328" y="175252"/>
                    </a:lnTo>
                    <a:lnTo>
                      <a:pt x="491802" y="175164"/>
                    </a:lnTo>
                    <a:lnTo>
                      <a:pt x="490993" y="174961"/>
                    </a:lnTo>
                    <a:lnTo>
                      <a:pt x="490738" y="174878"/>
                    </a:lnTo>
                    <a:lnTo>
                      <a:pt x="489946" y="174546"/>
                    </a:lnTo>
                    <a:lnTo>
                      <a:pt x="489646" y="174434"/>
                    </a:lnTo>
                    <a:lnTo>
                      <a:pt x="489128" y="174260"/>
                    </a:lnTo>
                    <a:lnTo>
                      <a:pt x="488303" y="174218"/>
                    </a:lnTo>
                    <a:lnTo>
                      <a:pt x="487883" y="174264"/>
                    </a:lnTo>
                    <a:lnTo>
                      <a:pt x="487691" y="174347"/>
                    </a:lnTo>
                    <a:lnTo>
                      <a:pt x="487333" y="174563"/>
                    </a:lnTo>
                    <a:lnTo>
                      <a:pt x="486799" y="174808"/>
                    </a:lnTo>
                    <a:lnTo>
                      <a:pt x="485825" y="175538"/>
                    </a:lnTo>
                    <a:lnTo>
                      <a:pt x="485608" y="175766"/>
                    </a:lnTo>
                    <a:lnTo>
                      <a:pt x="485242" y="176110"/>
                    </a:lnTo>
                    <a:lnTo>
                      <a:pt x="484355" y="176716"/>
                    </a:lnTo>
                    <a:lnTo>
                      <a:pt x="483693" y="177118"/>
                    </a:lnTo>
                    <a:lnTo>
                      <a:pt x="482116" y="177213"/>
                    </a:lnTo>
                    <a:lnTo>
                      <a:pt x="480846" y="177454"/>
                    </a:lnTo>
                    <a:lnTo>
                      <a:pt x="480629" y="177525"/>
                    </a:lnTo>
                    <a:lnTo>
                      <a:pt x="480317" y="178147"/>
                    </a:lnTo>
                    <a:lnTo>
                      <a:pt x="480103" y="179143"/>
                    </a:lnTo>
                    <a:lnTo>
                      <a:pt x="479939" y="179740"/>
                    </a:lnTo>
                    <a:lnTo>
                      <a:pt x="479742" y="180308"/>
                    </a:lnTo>
                    <a:lnTo>
                      <a:pt x="479482" y="181101"/>
                    </a:lnTo>
                    <a:lnTo>
                      <a:pt x="479450" y="181271"/>
                    </a:lnTo>
                    <a:lnTo>
                      <a:pt x="479392" y="181574"/>
                    </a:lnTo>
                    <a:lnTo>
                      <a:pt x="479137" y="182262"/>
                    </a:lnTo>
                    <a:lnTo>
                      <a:pt x="478998" y="182557"/>
                    </a:lnTo>
                    <a:lnTo>
                      <a:pt x="478867" y="182719"/>
                    </a:lnTo>
                    <a:lnTo>
                      <a:pt x="478632" y="183063"/>
                    </a:lnTo>
                    <a:lnTo>
                      <a:pt x="478242" y="183420"/>
                    </a:lnTo>
                    <a:lnTo>
                      <a:pt x="477991" y="183685"/>
                    </a:lnTo>
                    <a:lnTo>
                      <a:pt x="477856" y="183780"/>
                    </a:lnTo>
                    <a:lnTo>
                      <a:pt x="477704" y="183976"/>
                    </a:lnTo>
                    <a:lnTo>
                      <a:pt x="477605" y="184079"/>
                    </a:lnTo>
                    <a:lnTo>
                      <a:pt x="477474" y="184336"/>
                    </a:lnTo>
                    <a:lnTo>
                      <a:pt x="477380" y="184760"/>
                    </a:lnTo>
                    <a:lnTo>
                      <a:pt x="477351" y="185195"/>
                    </a:lnTo>
                    <a:lnTo>
                      <a:pt x="477330" y="185398"/>
                    </a:lnTo>
                    <a:lnTo>
                      <a:pt x="477244" y="185705"/>
                    </a:lnTo>
                    <a:lnTo>
                      <a:pt x="477178" y="185847"/>
                    </a:lnTo>
                    <a:lnTo>
                      <a:pt x="476804" y="186108"/>
                    </a:lnTo>
                    <a:lnTo>
                      <a:pt x="476250" y="186336"/>
                    </a:lnTo>
                    <a:lnTo>
                      <a:pt x="475966" y="186502"/>
                    </a:lnTo>
                    <a:lnTo>
                      <a:pt x="475621" y="186714"/>
                    </a:lnTo>
                    <a:lnTo>
                      <a:pt x="475124" y="186917"/>
                    </a:lnTo>
                    <a:lnTo>
                      <a:pt x="474619" y="187531"/>
                    </a:lnTo>
                    <a:lnTo>
                      <a:pt x="474541" y="188087"/>
                    </a:lnTo>
                    <a:lnTo>
                      <a:pt x="474508" y="188381"/>
                    </a:lnTo>
                    <a:lnTo>
                      <a:pt x="474484" y="188676"/>
                    </a:lnTo>
                    <a:lnTo>
                      <a:pt x="474380" y="189526"/>
                    </a:lnTo>
                    <a:lnTo>
                      <a:pt x="474364" y="189717"/>
                    </a:lnTo>
                    <a:lnTo>
                      <a:pt x="474459" y="190265"/>
                    </a:lnTo>
                    <a:lnTo>
                      <a:pt x="474689" y="190642"/>
                    </a:lnTo>
                    <a:lnTo>
                      <a:pt x="474775" y="190775"/>
                    </a:lnTo>
                    <a:lnTo>
                      <a:pt x="475461" y="191302"/>
                    </a:lnTo>
                    <a:lnTo>
                      <a:pt x="475596" y="191414"/>
                    </a:lnTo>
                    <a:lnTo>
                      <a:pt x="475859" y="191654"/>
                    </a:lnTo>
                    <a:lnTo>
                      <a:pt x="476060" y="191878"/>
                    </a:lnTo>
                    <a:lnTo>
                      <a:pt x="476221" y="192127"/>
                    </a:lnTo>
                    <a:lnTo>
                      <a:pt x="476373" y="192663"/>
                    </a:lnTo>
                    <a:lnTo>
                      <a:pt x="476361" y="193023"/>
                    </a:lnTo>
                    <a:lnTo>
                      <a:pt x="476307" y="193455"/>
                    </a:lnTo>
                    <a:lnTo>
                      <a:pt x="476241" y="193728"/>
                    </a:lnTo>
                    <a:lnTo>
                      <a:pt x="476201" y="194637"/>
                    </a:lnTo>
                    <a:lnTo>
                      <a:pt x="476320" y="195363"/>
                    </a:lnTo>
                    <a:lnTo>
                      <a:pt x="476344" y="195517"/>
                    </a:lnTo>
                    <a:lnTo>
                      <a:pt x="476393" y="195820"/>
                    </a:lnTo>
                    <a:lnTo>
                      <a:pt x="476311" y="196305"/>
                    </a:lnTo>
                    <a:lnTo>
                      <a:pt x="475843" y="196969"/>
                    </a:lnTo>
                    <a:lnTo>
                      <a:pt x="475674" y="197218"/>
                    </a:lnTo>
                    <a:lnTo>
                      <a:pt x="475379" y="197670"/>
                    </a:lnTo>
                    <a:lnTo>
                      <a:pt x="475145" y="198213"/>
                    </a:lnTo>
                    <a:lnTo>
                      <a:pt x="475013" y="198371"/>
                    </a:lnTo>
                    <a:lnTo>
                      <a:pt x="474705" y="198607"/>
                    </a:lnTo>
                    <a:lnTo>
                      <a:pt x="474364" y="198790"/>
                    </a:lnTo>
                    <a:lnTo>
                      <a:pt x="474019" y="198943"/>
                    </a:lnTo>
                    <a:lnTo>
                      <a:pt x="473317" y="199379"/>
                    </a:lnTo>
                    <a:lnTo>
                      <a:pt x="473173" y="199482"/>
                    </a:lnTo>
                    <a:lnTo>
                      <a:pt x="472799" y="199561"/>
                    </a:lnTo>
                    <a:lnTo>
                      <a:pt x="472294" y="199341"/>
                    </a:lnTo>
                    <a:lnTo>
                      <a:pt x="471501" y="199014"/>
                    </a:lnTo>
                    <a:lnTo>
                      <a:pt x="470991" y="198574"/>
                    </a:lnTo>
                    <a:lnTo>
                      <a:pt x="470589" y="198118"/>
                    </a:lnTo>
                    <a:lnTo>
                      <a:pt x="469742" y="197570"/>
                    </a:lnTo>
                    <a:lnTo>
                      <a:pt x="468177" y="198176"/>
                    </a:lnTo>
                    <a:lnTo>
                      <a:pt x="467598" y="199230"/>
                    </a:lnTo>
                    <a:lnTo>
                      <a:pt x="466637" y="199764"/>
                    </a:lnTo>
                    <a:lnTo>
                      <a:pt x="466197" y="199686"/>
                    </a:lnTo>
                    <a:lnTo>
                      <a:pt x="465844" y="199694"/>
                    </a:lnTo>
                    <a:lnTo>
                      <a:pt x="465438" y="199802"/>
                    </a:lnTo>
                    <a:lnTo>
                      <a:pt x="465092" y="200117"/>
                    </a:lnTo>
                    <a:lnTo>
                      <a:pt x="464830" y="200681"/>
                    </a:lnTo>
                    <a:lnTo>
                      <a:pt x="464669" y="201026"/>
                    </a:lnTo>
                    <a:lnTo>
                      <a:pt x="464382" y="201362"/>
                    </a:lnTo>
                    <a:lnTo>
                      <a:pt x="464070" y="201590"/>
                    </a:lnTo>
                    <a:lnTo>
                      <a:pt x="463950" y="201644"/>
                    </a:lnTo>
                    <a:lnTo>
                      <a:pt x="463704" y="201851"/>
                    </a:lnTo>
                    <a:lnTo>
                      <a:pt x="463416" y="202025"/>
                    </a:lnTo>
                    <a:lnTo>
                      <a:pt x="462825" y="202287"/>
                    </a:lnTo>
                    <a:lnTo>
                      <a:pt x="462533" y="202536"/>
                    </a:lnTo>
                    <a:lnTo>
                      <a:pt x="462233" y="202843"/>
                    </a:lnTo>
                    <a:lnTo>
                      <a:pt x="462065" y="203225"/>
                    </a:lnTo>
                    <a:lnTo>
                      <a:pt x="461403" y="204357"/>
                    </a:lnTo>
                    <a:lnTo>
                      <a:pt x="460980" y="204813"/>
                    </a:lnTo>
                    <a:lnTo>
                      <a:pt x="460869" y="204950"/>
                    </a:lnTo>
                    <a:lnTo>
                      <a:pt x="460627" y="205253"/>
                    </a:lnTo>
                    <a:lnTo>
                      <a:pt x="460483" y="205386"/>
                    </a:lnTo>
                    <a:lnTo>
                      <a:pt x="460187" y="205523"/>
                    </a:lnTo>
                    <a:lnTo>
                      <a:pt x="459867" y="206128"/>
                    </a:lnTo>
                    <a:lnTo>
                      <a:pt x="459793" y="206576"/>
                    </a:lnTo>
                    <a:lnTo>
                      <a:pt x="459744" y="207207"/>
                    </a:lnTo>
                    <a:lnTo>
                      <a:pt x="459686" y="207846"/>
                    </a:lnTo>
                    <a:lnTo>
                      <a:pt x="459633" y="208489"/>
                    </a:lnTo>
                    <a:lnTo>
                      <a:pt x="459173" y="210103"/>
                    </a:lnTo>
                    <a:lnTo>
                      <a:pt x="459050" y="210517"/>
                    </a:lnTo>
                    <a:lnTo>
                      <a:pt x="458988" y="210828"/>
                    </a:lnTo>
                    <a:lnTo>
                      <a:pt x="459008" y="211604"/>
                    </a:lnTo>
                    <a:lnTo>
                      <a:pt x="459111" y="211965"/>
                    </a:lnTo>
                    <a:lnTo>
                      <a:pt x="459181" y="212799"/>
                    </a:lnTo>
                    <a:lnTo>
                      <a:pt x="459222" y="213380"/>
                    </a:lnTo>
                    <a:lnTo>
                      <a:pt x="459210" y="214056"/>
                    </a:lnTo>
                    <a:lnTo>
                      <a:pt x="459160" y="214458"/>
                    </a:lnTo>
                    <a:lnTo>
                      <a:pt x="459128" y="215508"/>
                    </a:lnTo>
                    <a:lnTo>
                      <a:pt x="458614" y="215823"/>
                    </a:lnTo>
                    <a:lnTo>
                      <a:pt x="458232" y="215952"/>
                    </a:lnTo>
                    <a:lnTo>
                      <a:pt x="457928" y="216230"/>
                    </a:lnTo>
                    <a:lnTo>
                      <a:pt x="457563" y="216719"/>
                    </a:lnTo>
                    <a:lnTo>
                      <a:pt x="457008" y="217541"/>
                    </a:lnTo>
                    <a:lnTo>
                      <a:pt x="456614" y="218039"/>
                    </a:lnTo>
                    <a:lnTo>
                      <a:pt x="456355" y="218304"/>
                    </a:lnTo>
                    <a:lnTo>
                      <a:pt x="456092" y="218569"/>
                    </a:lnTo>
                    <a:lnTo>
                      <a:pt x="455673" y="218868"/>
                    </a:lnTo>
                    <a:lnTo>
                      <a:pt x="455266" y="219047"/>
                    </a:lnTo>
                    <a:lnTo>
                      <a:pt x="453869" y="219196"/>
                    </a:lnTo>
                    <a:lnTo>
                      <a:pt x="452797" y="219184"/>
                    </a:lnTo>
                    <a:lnTo>
                      <a:pt x="452637" y="219250"/>
                    </a:lnTo>
                    <a:lnTo>
                      <a:pt x="451516" y="219528"/>
                    </a:lnTo>
                    <a:lnTo>
                      <a:pt x="450287" y="219573"/>
                    </a:lnTo>
                    <a:lnTo>
                      <a:pt x="449478" y="219374"/>
                    </a:lnTo>
                    <a:lnTo>
                      <a:pt x="449211" y="219283"/>
                    </a:lnTo>
                    <a:lnTo>
                      <a:pt x="448340" y="219515"/>
                    </a:lnTo>
                    <a:lnTo>
                      <a:pt x="447617" y="219843"/>
                    </a:lnTo>
                    <a:lnTo>
                      <a:pt x="447260" y="219901"/>
                    </a:lnTo>
                    <a:lnTo>
                      <a:pt x="446759" y="219980"/>
                    </a:lnTo>
                    <a:lnTo>
                      <a:pt x="446590" y="220316"/>
                    </a:lnTo>
                    <a:lnTo>
                      <a:pt x="446418" y="220839"/>
                    </a:lnTo>
                    <a:lnTo>
                      <a:pt x="446196" y="221623"/>
                    </a:lnTo>
                    <a:lnTo>
                      <a:pt x="445830" y="222224"/>
                    </a:lnTo>
                    <a:lnTo>
                      <a:pt x="445682" y="222515"/>
                    </a:lnTo>
                    <a:lnTo>
                      <a:pt x="445567" y="222714"/>
                    </a:lnTo>
                    <a:lnTo>
                      <a:pt x="445276" y="223203"/>
                    </a:lnTo>
                    <a:lnTo>
                      <a:pt x="444955" y="223776"/>
                    </a:lnTo>
                    <a:lnTo>
                      <a:pt x="444918" y="223896"/>
                    </a:lnTo>
                    <a:lnTo>
                      <a:pt x="444643" y="224311"/>
                    </a:lnTo>
                    <a:lnTo>
                      <a:pt x="444417" y="224386"/>
                    </a:lnTo>
                    <a:lnTo>
                      <a:pt x="443168" y="225373"/>
                    </a:lnTo>
                    <a:lnTo>
                      <a:pt x="442917" y="225589"/>
                    </a:lnTo>
                    <a:lnTo>
                      <a:pt x="442675" y="225871"/>
                    </a:lnTo>
                    <a:lnTo>
                      <a:pt x="442346" y="225987"/>
                    </a:lnTo>
                    <a:lnTo>
                      <a:pt x="441952" y="225920"/>
                    </a:lnTo>
                    <a:lnTo>
                      <a:pt x="440535" y="225908"/>
                    </a:lnTo>
                    <a:lnTo>
                      <a:pt x="439545" y="225900"/>
                    </a:lnTo>
                    <a:lnTo>
                      <a:pt x="438961" y="225900"/>
                    </a:lnTo>
                    <a:lnTo>
                      <a:pt x="438649" y="225904"/>
                    </a:lnTo>
                    <a:lnTo>
                      <a:pt x="438173" y="225974"/>
                    </a:lnTo>
                    <a:lnTo>
                      <a:pt x="437807" y="226058"/>
                    </a:lnTo>
                    <a:lnTo>
                      <a:pt x="437458" y="226169"/>
                    </a:lnTo>
                    <a:lnTo>
                      <a:pt x="437019" y="226398"/>
                    </a:lnTo>
                    <a:lnTo>
                      <a:pt x="436579" y="226626"/>
                    </a:lnTo>
                    <a:lnTo>
                      <a:pt x="435515" y="227028"/>
                    </a:lnTo>
                    <a:lnTo>
                      <a:pt x="435244" y="227123"/>
                    </a:lnTo>
                    <a:lnTo>
                      <a:pt x="435063" y="227111"/>
                    </a:lnTo>
                    <a:lnTo>
                      <a:pt x="434603" y="227090"/>
                    </a:lnTo>
                    <a:lnTo>
                      <a:pt x="433724" y="226896"/>
                    </a:lnTo>
                    <a:lnTo>
                      <a:pt x="433001" y="226808"/>
                    </a:lnTo>
                    <a:lnTo>
                      <a:pt x="432557" y="226742"/>
                    </a:lnTo>
                    <a:lnTo>
                      <a:pt x="432410" y="226750"/>
                    </a:lnTo>
                    <a:lnTo>
                      <a:pt x="431736" y="226746"/>
                    </a:lnTo>
                    <a:lnTo>
                      <a:pt x="431198" y="226812"/>
                    </a:lnTo>
                    <a:lnTo>
                      <a:pt x="431000" y="226846"/>
                    </a:lnTo>
                    <a:lnTo>
                      <a:pt x="430569" y="226920"/>
                    </a:lnTo>
                    <a:lnTo>
                      <a:pt x="430105" y="226999"/>
                    </a:lnTo>
                    <a:lnTo>
                      <a:pt x="429123" y="227460"/>
                    </a:lnTo>
                    <a:lnTo>
                      <a:pt x="428687" y="227862"/>
                    </a:lnTo>
                    <a:lnTo>
                      <a:pt x="428486" y="228103"/>
                    </a:lnTo>
                    <a:lnTo>
                      <a:pt x="428392" y="228198"/>
                    </a:lnTo>
                    <a:lnTo>
                      <a:pt x="428026" y="228601"/>
                    </a:lnTo>
                    <a:lnTo>
                      <a:pt x="427484" y="229135"/>
                    </a:lnTo>
                    <a:lnTo>
                      <a:pt x="426839" y="229845"/>
                    </a:lnTo>
                    <a:lnTo>
                      <a:pt x="426198" y="230513"/>
                    </a:lnTo>
                    <a:lnTo>
                      <a:pt x="424904" y="231919"/>
                    </a:lnTo>
                    <a:lnTo>
                      <a:pt x="424485" y="232309"/>
                    </a:lnTo>
                    <a:lnTo>
                      <a:pt x="424021" y="232799"/>
                    </a:lnTo>
                    <a:lnTo>
                      <a:pt x="423454" y="233375"/>
                    </a:lnTo>
                    <a:lnTo>
                      <a:pt x="423298" y="233492"/>
                    </a:lnTo>
                    <a:lnTo>
                      <a:pt x="422986" y="233753"/>
                    </a:lnTo>
                    <a:lnTo>
                      <a:pt x="422041" y="234628"/>
                    </a:lnTo>
                    <a:lnTo>
                      <a:pt x="421955" y="234736"/>
                    </a:lnTo>
                    <a:lnTo>
                      <a:pt x="421905" y="234977"/>
                    </a:lnTo>
                    <a:lnTo>
                      <a:pt x="422292" y="235748"/>
                    </a:lnTo>
                    <a:lnTo>
                      <a:pt x="422789" y="236482"/>
                    </a:lnTo>
                    <a:lnTo>
                      <a:pt x="422994" y="237129"/>
                    </a:lnTo>
                    <a:lnTo>
                      <a:pt x="422567" y="238797"/>
                    </a:lnTo>
                    <a:lnTo>
                      <a:pt x="422481" y="239681"/>
                    </a:lnTo>
                    <a:lnTo>
                      <a:pt x="422776" y="240104"/>
                    </a:lnTo>
                    <a:lnTo>
                      <a:pt x="422941" y="240415"/>
                    </a:lnTo>
                    <a:lnTo>
                      <a:pt x="423097" y="240872"/>
                    </a:lnTo>
                    <a:lnTo>
                      <a:pt x="423134" y="241344"/>
                    </a:lnTo>
                    <a:lnTo>
                      <a:pt x="423113" y="241668"/>
                    </a:lnTo>
                    <a:lnTo>
                      <a:pt x="423195" y="242153"/>
                    </a:lnTo>
                    <a:lnTo>
                      <a:pt x="423450" y="243240"/>
                    </a:lnTo>
                    <a:lnTo>
                      <a:pt x="423360" y="243834"/>
                    </a:lnTo>
                    <a:lnTo>
                      <a:pt x="423319" y="243974"/>
                    </a:lnTo>
                    <a:lnTo>
                      <a:pt x="423138" y="244340"/>
                    </a:lnTo>
                    <a:lnTo>
                      <a:pt x="422805" y="244858"/>
                    </a:lnTo>
                    <a:lnTo>
                      <a:pt x="422505" y="245298"/>
                    </a:lnTo>
                    <a:lnTo>
                      <a:pt x="422329" y="245526"/>
                    </a:lnTo>
                    <a:lnTo>
                      <a:pt x="422160" y="245725"/>
                    </a:lnTo>
                    <a:lnTo>
                      <a:pt x="421876" y="246090"/>
                    </a:lnTo>
                    <a:lnTo>
                      <a:pt x="421556" y="246713"/>
                    </a:lnTo>
                    <a:lnTo>
                      <a:pt x="421117" y="247887"/>
                    </a:lnTo>
                    <a:lnTo>
                      <a:pt x="421067" y="248550"/>
                    </a:lnTo>
                    <a:lnTo>
                      <a:pt x="421038" y="249683"/>
                    </a:lnTo>
                    <a:lnTo>
                      <a:pt x="420907" y="250002"/>
                    </a:lnTo>
                    <a:lnTo>
                      <a:pt x="420841" y="250156"/>
                    </a:lnTo>
                    <a:lnTo>
                      <a:pt x="420471" y="250853"/>
                    </a:lnTo>
                    <a:lnTo>
                      <a:pt x="419942" y="251620"/>
                    </a:lnTo>
                    <a:lnTo>
                      <a:pt x="419646" y="252222"/>
                    </a:lnTo>
                    <a:lnTo>
                      <a:pt x="419387" y="252819"/>
                    </a:lnTo>
                    <a:lnTo>
                      <a:pt x="419285" y="253076"/>
                    </a:lnTo>
                    <a:lnTo>
                      <a:pt x="419079" y="253620"/>
                    </a:lnTo>
                    <a:lnTo>
                      <a:pt x="418697" y="253952"/>
                    </a:lnTo>
                    <a:lnTo>
                      <a:pt x="418290" y="253918"/>
                    </a:lnTo>
                    <a:lnTo>
                      <a:pt x="417867" y="253798"/>
                    </a:lnTo>
                    <a:lnTo>
                      <a:pt x="417440" y="253603"/>
                    </a:lnTo>
                    <a:lnTo>
                      <a:pt x="417111" y="253462"/>
                    </a:lnTo>
                    <a:lnTo>
                      <a:pt x="416499" y="253155"/>
                    </a:lnTo>
                    <a:lnTo>
                      <a:pt x="415624" y="252773"/>
                    </a:lnTo>
                    <a:lnTo>
                      <a:pt x="414860" y="252491"/>
                    </a:lnTo>
                    <a:lnTo>
                      <a:pt x="414445" y="252396"/>
                    </a:lnTo>
                    <a:lnTo>
                      <a:pt x="412810" y="252155"/>
                    </a:lnTo>
                    <a:lnTo>
                      <a:pt x="412367" y="252089"/>
                    </a:lnTo>
                    <a:lnTo>
                      <a:pt x="412009" y="251956"/>
                    </a:lnTo>
                    <a:lnTo>
                      <a:pt x="411627" y="251786"/>
                    </a:lnTo>
                    <a:lnTo>
                      <a:pt x="411414" y="251641"/>
                    </a:lnTo>
                    <a:lnTo>
                      <a:pt x="410337" y="251259"/>
                    </a:lnTo>
                    <a:lnTo>
                      <a:pt x="409968" y="251164"/>
                    </a:lnTo>
                    <a:lnTo>
                      <a:pt x="409631" y="251056"/>
                    </a:lnTo>
                    <a:lnTo>
                      <a:pt x="409536" y="251027"/>
                    </a:lnTo>
                    <a:lnTo>
                      <a:pt x="408879" y="250803"/>
                    </a:lnTo>
                    <a:lnTo>
                      <a:pt x="408246" y="250604"/>
                    </a:lnTo>
                    <a:lnTo>
                      <a:pt x="407544" y="250571"/>
                    </a:lnTo>
                    <a:lnTo>
                      <a:pt x="406624" y="250654"/>
                    </a:lnTo>
                    <a:lnTo>
                      <a:pt x="405026" y="251990"/>
                    </a:lnTo>
                    <a:lnTo>
                      <a:pt x="404553" y="252616"/>
                    </a:lnTo>
                    <a:lnTo>
                      <a:pt x="404064" y="253130"/>
                    </a:lnTo>
                    <a:lnTo>
                      <a:pt x="403617" y="253657"/>
                    </a:lnTo>
                    <a:lnTo>
                      <a:pt x="402051" y="253607"/>
                    </a:lnTo>
                    <a:lnTo>
                      <a:pt x="401308" y="253333"/>
                    </a:lnTo>
                    <a:lnTo>
                      <a:pt x="400868" y="253114"/>
                    </a:lnTo>
                    <a:lnTo>
                      <a:pt x="399673" y="252520"/>
                    </a:lnTo>
                    <a:lnTo>
                      <a:pt x="398186" y="251790"/>
                    </a:lnTo>
                    <a:lnTo>
                      <a:pt x="397964" y="251712"/>
                    </a:lnTo>
                    <a:lnTo>
                      <a:pt x="397627" y="251496"/>
                    </a:lnTo>
                    <a:lnTo>
                      <a:pt x="397068" y="250981"/>
                    </a:lnTo>
                    <a:lnTo>
                      <a:pt x="396662" y="250662"/>
                    </a:lnTo>
                    <a:lnTo>
                      <a:pt x="396099" y="250297"/>
                    </a:lnTo>
                    <a:lnTo>
                      <a:pt x="395869" y="250214"/>
                    </a:lnTo>
                    <a:lnTo>
                      <a:pt x="395269" y="250285"/>
                    </a:lnTo>
                    <a:lnTo>
                      <a:pt x="394706" y="250521"/>
                    </a:lnTo>
                    <a:lnTo>
                      <a:pt x="393782" y="250450"/>
                    </a:lnTo>
                    <a:lnTo>
                      <a:pt x="393527" y="250052"/>
                    </a:lnTo>
                    <a:lnTo>
                      <a:pt x="393482" y="249927"/>
                    </a:lnTo>
                    <a:lnTo>
                      <a:pt x="393347" y="249650"/>
                    </a:lnTo>
                    <a:lnTo>
                      <a:pt x="393224" y="249451"/>
                    </a:lnTo>
                    <a:lnTo>
                      <a:pt x="393014" y="249011"/>
                    </a:lnTo>
                    <a:lnTo>
                      <a:pt x="393228" y="248007"/>
                    </a:lnTo>
                    <a:lnTo>
                      <a:pt x="393129" y="247418"/>
                    </a:lnTo>
                    <a:lnTo>
                      <a:pt x="392644" y="246684"/>
                    </a:lnTo>
                    <a:lnTo>
                      <a:pt x="392168" y="246256"/>
                    </a:lnTo>
                    <a:lnTo>
                      <a:pt x="391621" y="246123"/>
                    </a:lnTo>
                    <a:lnTo>
                      <a:pt x="390767" y="246119"/>
                    </a:lnTo>
                    <a:lnTo>
                      <a:pt x="390541" y="246128"/>
                    </a:lnTo>
                    <a:lnTo>
                      <a:pt x="389563" y="246111"/>
                    </a:lnTo>
                    <a:lnTo>
                      <a:pt x="388150" y="246256"/>
                    </a:lnTo>
                    <a:lnTo>
                      <a:pt x="388150" y="246314"/>
                    </a:lnTo>
                    <a:lnTo>
                      <a:pt x="388294" y="246634"/>
                    </a:lnTo>
                    <a:lnTo>
                      <a:pt x="388401" y="246974"/>
                    </a:lnTo>
                    <a:lnTo>
                      <a:pt x="388376" y="247422"/>
                    </a:lnTo>
                    <a:lnTo>
                      <a:pt x="387756" y="248642"/>
                    </a:lnTo>
                    <a:lnTo>
                      <a:pt x="387600" y="248915"/>
                    </a:lnTo>
                    <a:lnTo>
                      <a:pt x="387517" y="249019"/>
                    </a:lnTo>
                    <a:lnTo>
                      <a:pt x="386939" y="249608"/>
                    </a:lnTo>
                    <a:lnTo>
                      <a:pt x="386679" y="249836"/>
                    </a:lnTo>
                    <a:lnTo>
                      <a:pt x="386544" y="250085"/>
                    </a:lnTo>
                    <a:lnTo>
                      <a:pt x="386552" y="250434"/>
                    </a:lnTo>
                    <a:lnTo>
                      <a:pt x="386684" y="250923"/>
                    </a:lnTo>
                    <a:lnTo>
                      <a:pt x="386712" y="251039"/>
                    </a:lnTo>
                    <a:lnTo>
                      <a:pt x="386803" y="251479"/>
                    </a:lnTo>
                    <a:lnTo>
                      <a:pt x="386963" y="252301"/>
                    </a:lnTo>
                    <a:lnTo>
                      <a:pt x="387012" y="252587"/>
                    </a:lnTo>
                    <a:lnTo>
                      <a:pt x="386996" y="253429"/>
                    </a:lnTo>
                    <a:lnTo>
                      <a:pt x="386897" y="253686"/>
                    </a:lnTo>
                    <a:lnTo>
                      <a:pt x="386733" y="253952"/>
                    </a:lnTo>
                    <a:lnTo>
                      <a:pt x="386273" y="254221"/>
                    </a:lnTo>
                    <a:lnTo>
                      <a:pt x="385151" y="254989"/>
                    </a:lnTo>
                    <a:lnTo>
                      <a:pt x="384884" y="255047"/>
                    </a:lnTo>
                    <a:lnTo>
                      <a:pt x="384355" y="255300"/>
                    </a:lnTo>
                    <a:lnTo>
                      <a:pt x="384161" y="255495"/>
                    </a:lnTo>
                    <a:lnTo>
                      <a:pt x="383652" y="256212"/>
                    </a:lnTo>
                    <a:lnTo>
                      <a:pt x="383381" y="256706"/>
                    </a:lnTo>
                    <a:lnTo>
                      <a:pt x="383097" y="257345"/>
                    </a:lnTo>
                    <a:lnTo>
                      <a:pt x="382974" y="257760"/>
                    </a:lnTo>
                    <a:lnTo>
                      <a:pt x="382867" y="258283"/>
                    </a:lnTo>
                    <a:lnTo>
                      <a:pt x="382727" y="259125"/>
                    </a:lnTo>
                    <a:lnTo>
                      <a:pt x="382629" y="259651"/>
                    </a:lnTo>
                    <a:lnTo>
                      <a:pt x="382555" y="259863"/>
                    </a:lnTo>
                    <a:lnTo>
                      <a:pt x="382378" y="260407"/>
                    </a:lnTo>
                    <a:lnTo>
                      <a:pt x="382152" y="261078"/>
                    </a:lnTo>
                    <a:lnTo>
                      <a:pt x="381787" y="261825"/>
                    </a:lnTo>
                    <a:lnTo>
                      <a:pt x="381623" y="262112"/>
                    </a:lnTo>
                    <a:lnTo>
                      <a:pt x="381458" y="262385"/>
                    </a:lnTo>
                    <a:lnTo>
                      <a:pt x="381052" y="262875"/>
                    </a:lnTo>
                    <a:lnTo>
                      <a:pt x="379947" y="264016"/>
                    </a:lnTo>
                    <a:lnTo>
                      <a:pt x="379565" y="264426"/>
                    </a:lnTo>
                    <a:lnTo>
                      <a:pt x="379236" y="264725"/>
                    </a:lnTo>
                    <a:lnTo>
                      <a:pt x="378854" y="264899"/>
                    </a:lnTo>
                    <a:lnTo>
                      <a:pt x="377929" y="265377"/>
                    </a:lnTo>
                    <a:lnTo>
                      <a:pt x="377383" y="265667"/>
                    </a:lnTo>
                    <a:lnTo>
                      <a:pt x="376915" y="265920"/>
                    </a:lnTo>
                    <a:lnTo>
                      <a:pt x="376689" y="266032"/>
                    </a:lnTo>
                    <a:lnTo>
                      <a:pt x="375888" y="266551"/>
                    </a:lnTo>
                    <a:lnTo>
                      <a:pt x="375498" y="267032"/>
                    </a:lnTo>
                    <a:lnTo>
                      <a:pt x="374742" y="267882"/>
                    </a:lnTo>
                    <a:lnTo>
                      <a:pt x="374430" y="268172"/>
                    </a:lnTo>
                    <a:lnTo>
                      <a:pt x="373197" y="269019"/>
                    </a:lnTo>
                    <a:lnTo>
                      <a:pt x="372647" y="269346"/>
                    </a:lnTo>
                    <a:lnTo>
                      <a:pt x="370806" y="270707"/>
                    </a:lnTo>
                    <a:lnTo>
                      <a:pt x="370219" y="271321"/>
                    </a:lnTo>
                    <a:lnTo>
                      <a:pt x="370087" y="271549"/>
                    </a:lnTo>
                    <a:lnTo>
                      <a:pt x="369845" y="271944"/>
                    </a:lnTo>
                    <a:lnTo>
                      <a:pt x="369377" y="272640"/>
                    </a:lnTo>
                    <a:lnTo>
                      <a:pt x="369192" y="273176"/>
                    </a:lnTo>
                    <a:lnTo>
                      <a:pt x="368949" y="273818"/>
                    </a:lnTo>
                    <a:lnTo>
                      <a:pt x="368855" y="274345"/>
                    </a:lnTo>
                    <a:lnTo>
                      <a:pt x="368699" y="274665"/>
                    </a:lnTo>
                    <a:lnTo>
                      <a:pt x="368444" y="275080"/>
                    </a:lnTo>
                    <a:lnTo>
                      <a:pt x="367943" y="275951"/>
                    </a:lnTo>
                    <a:lnTo>
                      <a:pt x="367701" y="276295"/>
                    </a:lnTo>
                    <a:lnTo>
                      <a:pt x="367524" y="276697"/>
                    </a:lnTo>
                    <a:lnTo>
                      <a:pt x="367294" y="277216"/>
                    </a:lnTo>
                    <a:lnTo>
                      <a:pt x="366435" y="278515"/>
                    </a:lnTo>
                    <a:lnTo>
                      <a:pt x="366193" y="278917"/>
                    </a:lnTo>
                    <a:lnTo>
                      <a:pt x="366107" y="279037"/>
                    </a:lnTo>
                    <a:lnTo>
                      <a:pt x="365725" y="279415"/>
                    </a:lnTo>
                    <a:lnTo>
                      <a:pt x="365561" y="279730"/>
                    </a:lnTo>
                    <a:lnTo>
                      <a:pt x="365409" y="280178"/>
                    </a:lnTo>
                    <a:lnTo>
                      <a:pt x="365318" y="280369"/>
                    </a:lnTo>
                    <a:lnTo>
                      <a:pt x="364961" y="281062"/>
                    </a:lnTo>
                    <a:lnTo>
                      <a:pt x="363671" y="283231"/>
                    </a:lnTo>
                    <a:lnTo>
                      <a:pt x="363087" y="283812"/>
                    </a:lnTo>
                    <a:lnTo>
                      <a:pt x="362894" y="284198"/>
                    </a:lnTo>
                    <a:lnTo>
                      <a:pt x="362734" y="284687"/>
                    </a:lnTo>
                    <a:lnTo>
                      <a:pt x="362360" y="285136"/>
                    </a:lnTo>
                    <a:lnTo>
                      <a:pt x="361806" y="285878"/>
                    </a:lnTo>
                    <a:lnTo>
                      <a:pt x="361756" y="286231"/>
                    </a:lnTo>
                    <a:lnTo>
                      <a:pt x="361843" y="286687"/>
                    </a:lnTo>
                    <a:lnTo>
                      <a:pt x="361843" y="287023"/>
                    </a:lnTo>
                    <a:lnTo>
                      <a:pt x="361543" y="287940"/>
                    </a:lnTo>
                    <a:lnTo>
                      <a:pt x="361605" y="288293"/>
                    </a:lnTo>
                    <a:lnTo>
                      <a:pt x="361629" y="288691"/>
                    </a:lnTo>
                    <a:lnTo>
                      <a:pt x="361276" y="289077"/>
                    </a:lnTo>
                    <a:lnTo>
                      <a:pt x="360873" y="289288"/>
                    </a:lnTo>
                    <a:lnTo>
                      <a:pt x="360582" y="289491"/>
                    </a:lnTo>
                    <a:lnTo>
                      <a:pt x="360413" y="289645"/>
                    </a:lnTo>
                    <a:lnTo>
                      <a:pt x="360027" y="289952"/>
                    </a:lnTo>
                    <a:lnTo>
                      <a:pt x="356811" y="289869"/>
                    </a:lnTo>
                    <a:lnTo>
                      <a:pt x="354966" y="290093"/>
                    </a:lnTo>
                    <a:lnTo>
                      <a:pt x="354806" y="290172"/>
                    </a:lnTo>
                    <a:lnTo>
                      <a:pt x="353988" y="290707"/>
                    </a:lnTo>
                    <a:lnTo>
                      <a:pt x="353906" y="290757"/>
                    </a:lnTo>
                    <a:lnTo>
                      <a:pt x="353503" y="291084"/>
                    </a:lnTo>
                    <a:lnTo>
                      <a:pt x="353072" y="291736"/>
                    </a:lnTo>
                    <a:lnTo>
                      <a:pt x="352715" y="292379"/>
                    </a:lnTo>
                    <a:lnTo>
                      <a:pt x="352558" y="292710"/>
                    </a:lnTo>
                    <a:lnTo>
                      <a:pt x="352398" y="293030"/>
                    </a:lnTo>
                    <a:lnTo>
                      <a:pt x="352271" y="293275"/>
                    </a:lnTo>
                    <a:lnTo>
                      <a:pt x="352053" y="293781"/>
                    </a:lnTo>
                    <a:lnTo>
                      <a:pt x="351942" y="294059"/>
                    </a:lnTo>
                    <a:lnTo>
                      <a:pt x="351799" y="294420"/>
                    </a:lnTo>
                    <a:lnTo>
                      <a:pt x="351618" y="294864"/>
                    </a:lnTo>
                    <a:lnTo>
                      <a:pt x="351433" y="295386"/>
                    </a:lnTo>
                    <a:lnTo>
                      <a:pt x="350990" y="295876"/>
                    </a:lnTo>
                    <a:lnTo>
                      <a:pt x="350796" y="296100"/>
                    </a:lnTo>
                    <a:lnTo>
                      <a:pt x="350505" y="296448"/>
                    </a:lnTo>
                    <a:lnTo>
                      <a:pt x="349971" y="297178"/>
                    </a:lnTo>
                    <a:lnTo>
                      <a:pt x="349622" y="297581"/>
                    </a:lnTo>
                    <a:lnTo>
                      <a:pt x="349548" y="297639"/>
                    </a:lnTo>
                    <a:lnTo>
                      <a:pt x="349379" y="297850"/>
                    </a:lnTo>
                    <a:lnTo>
                      <a:pt x="349264" y="297917"/>
                    </a:lnTo>
                    <a:lnTo>
                      <a:pt x="348931" y="298224"/>
                    </a:lnTo>
                    <a:lnTo>
                      <a:pt x="348817" y="298290"/>
                    </a:lnTo>
                    <a:lnTo>
                      <a:pt x="347748" y="299228"/>
                    </a:lnTo>
                    <a:lnTo>
                      <a:pt x="347214" y="299672"/>
                    </a:lnTo>
                    <a:lnTo>
                      <a:pt x="346996" y="299888"/>
                    </a:lnTo>
                    <a:lnTo>
                      <a:pt x="346635" y="300190"/>
                    </a:lnTo>
                    <a:lnTo>
                      <a:pt x="345932" y="300866"/>
                    </a:lnTo>
                    <a:lnTo>
                      <a:pt x="345402" y="301339"/>
                    </a:lnTo>
                    <a:lnTo>
                      <a:pt x="344963" y="301713"/>
                    </a:lnTo>
                    <a:lnTo>
                      <a:pt x="344684" y="301978"/>
                    </a:lnTo>
                    <a:lnTo>
                      <a:pt x="344466" y="302277"/>
                    </a:lnTo>
                    <a:lnTo>
                      <a:pt x="344018" y="302671"/>
                    </a:lnTo>
                    <a:lnTo>
                      <a:pt x="343907" y="302721"/>
                    </a:lnTo>
                    <a:lnTo>
                      <a:pt x="343200" y="303011"/>
                    </a:lnTo>
                    <a:lnTo>
                      <a:pt x="342888" y="303227"/>
                    </a:lnTo>
                    <a:lnTo>
                      <a:pt x="342720" y="303393"/>
                    </a:lnTo>
                    <a:lnTo>
                      <a:pt x="342469" y="303845"/>
                    </a:lnTo>
                    <a:lnTo>
                      <a:pt x="342433" y="304662"/>
                    </a:lnTo>
                    <a:lnTo>
                      <a:pt x="342416" y="304969"/>
                    </a:lnTo>
                    <a:lnTo>
                      <a:pt x="342334" y="305380"/>
                    </a:lnTo>
                    <a:lnTo>
                      <a:pt x="342231" y="305554"/>
                    </a:lnTo>
                    <a:lnTo>
                      <a:pt x="342042" y="305782"/>
                    </a:lnTo>
                    <a:lnTo>
                      <a:pt x="341816" y="305986"/>
                    </a:lnTo>
                    <a:lnTo>
                      <a:pt x="341217" y="306426"/>
                    </a:lnTo>
                    <a:lnTo>
                      <a:pt x="340703" y="306844"/>
                    </a:lnTo>
                    <a:lnTo>
                      <a:pt x="340366" y="307305"/>
                    </a:lnTo>
                    <a:lnTo>
                      <a:pt x="340198" y="307600"/>
                    </a:lnTo>
                    <a:lnTo>
                      <a:pt x="339964" y="307931"/>
                    </a:lnTo>
                    <a:lnTo>
                      <a:pt x="339795" y="308226"/>
                    </a:lnTo>
                    <a:lnTo>
                      <a:pt x="339598" y="308549"/>
                    </a:lnTo>
                    <a:lnTo>
                      <a:pt x="339142" y="309014"/>
                    </a:lnTo>
                    <a:lnTo>
                      <a:pt x="338867" y="309250"/>
                    </a:lnTo>
                    <a:lnTo>
                      <a:pt x="338202" y="309910"/>
                    </a:lnTo>
                    <a:lnTo>
                      <a:pt x="337864" y="310184"/>
                    </a:lnTo>
                    <a:lnTo>
                      <a:pt x="337367" y="310566"/>
                    </a:lnTo>
                    <a:lnTo>
                      <a:pt x="336007" y="311773"/>
                    </a:lnTo>
                    <a:lnTo>
                      <a:pt x="335445" y="312445"/>
                    </a:lnTo>
                    <a:lnTo>
                      <a:pt x="335256" y="312802"/>
                    </a:lnTo>
                    <a:lnTo>
                      <a:pt x="334981" y="313449"/>
                    </a:lnTo>
                    <a:lnTo>
                      <a:pt x="334919" y="313743"/>
                    </a:lnTo>
                    <a:lnTo>
                      <a:pt x="334812" y="314411"/>
                    </a:lnTo>
                    <a:lnTo>
                      <a:pt x="334496" y="315108"/>
                    </a:lnTo>
                    <a:lnTo>
                      <a:pt x="334336" y="315407"/>
                    </a:lnTo>
                    <a:lnTo>
                      <a:pt x="333999" y="315809"/>
                    </a:lnTo>
                    <a:lnTo>
                      <a:pt x="333654" y="316232"/>
                    </a:lnTo>
                    <a:lnTo>
                      <a:pt x="333522" y="316336"/>
                    </a:lnTo>
                    <a:lnTo>
                      <a:pt x="333091" y="316751"/>
                    </a:lnTo>
                    <a:lnTo>
                      <a:pt x="333005" y="316817"/>
                    </a:lnTo>
                    <a:lnTo>
                      <a:pt x="332574" y="317124"/>
                    </a:lnTo>
                    <a:lnTo>
                      <a:pt x="332179" y="317456"/>
                    </a:lnTo>
                    <a:lnTo>
                      <a:pt x="331222" y="318058"/>
                    </a:lnTo>
                    <a:lnTo>
                      <a:pt x="330885" y="318257"/>
                    </a:lnTo>
                    <a:lnTo>
                      <a:pt x="330441" y="318506"/>
                    </a:lnTo>
                    <a:lnTo>
                      <a:pt x="329780" y="318871"/>
                    </a:lnTo>
                    <a:lnTo>
                      <a:pt x="329414" y="319178"/>
                    </a:lnTo>
                    <a:lnTo>
                      <a:pt x="328745" y="319862"/>
                    </a:lnTo>
                    <a:lnTo>
                      <a:pt x="328597" y="320082"/>
                    </a:lnTo>
                    <a:lnTo>
                      <a:pt x="328145" y="321082"/>
                    </a:lnTo>
                    <a:lnTo>
                      <a:pt x="328046" y="321629"/>
                    </a:lnTo>
                    <a:lnTo>
                      <a:pt x="327833" y="321999"/>
                    </a:lnTo>
                    <a:lnTo>
                      <a:pt x="327336" y="322430"/>
                    </a:lnTo>
                    <a:lnTo>
                      <a:pt x="326876" y="323181"/>
                    </a:lnTo>
                    <a:lnTo>
                      <a:pt x="326621" y="323488"/>
                    </a:lnTo>
                    <a:lnTo>
                      <a:pt x="326091" y="324035"/>
                    </a:lnTo>
                    <a:lnTo>
                      <a:pt x="325853" y="324231"/>
                    </a:lnTo>
                    <a:lnTo>
                      <a:pt x="325499" y="324683"/>
                    </a:lnTo>
                    <a:lnTo>
                      <a:pt x="325085" y="324882"/>
                    </a:lnTo>
                    <a:lnTo>
                      <a:pt x="324892" y="325048"/>
                    </a:lnTo>
                    <a:lnTo>
                      <a:pt x="324587" y="325487"/>
                    </a:lnTo>
                    <a:lnTo>
                      <a:pt x="324333" y="325861"/>
                    </a:lnTo>
                    <a:lnTo>
                      <a:pt x="324066" y="326380"/>
                    </a:lnTo>
                    <a:lnTo>
                      <a:pt x="323417" y="327060"/>
                    </a:lnTo>
                    <a:lnTo>
                      <a:pt x="323150" y="327433"/>
                    </a:lnTo>
                    <a:lnTo>
                      <a:pt x="322731" y="329258"/>
                    </a:lnTo>
                    <a:lnTo>
                      <a:pt x="322423" y="330495"/>
                    </a:lnTo>
                    <a:lnTo>
                      <a:pt x="322312" y="330806"/>
                    </a:lnTo>
                    <a:lnTo>
                      <a:pt x="322098" y="331590"/>
                    </a:lnTo>
                    <a:lnTo>
                      <a:pt x="321979" y="332063"/>
                    </a:lnTo>
                    <a:lnTo>
                      <a:pt x="321856" y="332382"/>
                    </a:lnTo>
                    <a:lnTo>
                      <a:pt x="321687" y="333141"/>
                    </a:lnTo>
                    <a:lnTo>
                      <a:pt x="321252" y="334037"/>
                    </a:lnTo>
                    <a:lnTo>
                      <a:pt x="320899" y="335406"/>
                    </a:lnTo>
                    <a:lnTo>
                      <a:pt x="320964" y="335709"/>
                    </a:lnTo>
                    <a:lnTo>
                      <a:pt x="321174" y="336751"/>
                    </a:lnTo>
                    <a:lnTo>
                      <a:pt x="321503" y="338107"/>
                    </a:lnTo>
                    <a:lnTo>
                      <a:pt x="321585" y="338509"/>
                    </a:lnTo>
                    <a:lnTo>
                      <a:pt x="321597" y="338613"/>
                    </a:lnTo>
                    <a:lnTo>
                      <a:pt x="321646" y="339165"/>
                    </a:lnTo>
                    <a:lnTo>
                      <a:pt x="321630" y="339480"/>
                    </a:lnTo>
                    <a:lnTo>
                      <a:pt x="321609" y="339708"/>
                    </a:lnTo>
                    <a:lnTo>
                      <a:pt x="321564" y="340024"/>
                    </a:lnTo>
                    <a:lnTo>
                      <a:pt x="321412" y="340542"/>
                    </a:lnTo>
                    <a:lnTo>
                      <a:pt x="321359" y="340758"/>
                    </a:lnTo>
                    <a:lnTo>
                      <a:pt x="321391" y="340882"/>
                    </a:lnTo>
                    <a:lnTo>
                      <a:pt x="321527" y="341094"/>
                    </a:lnTo>
                    <a:lnTo>
                      <a:pt x="321642" y="341285"/>
                    </a:lnTo>
                    <a:lnTo>
                      <a:pt x="321811" y="341492"/>
                    </a:lnTo>
                    <a:lnTo>
                      <a:pt x="321675" y="341671"/>
                    </a:lnTo>
                    <a:lnTo>
                      <a:pt x="321293" y="341791"/>
                    </a:lnTo>
                    <a:lnTo>
                      <a:pt x="320816" y="342015"/>
                    </a:lnTo>
                    <a:lnTo>
                      <a:pt x="320591" y="342127"/>
                    </a:lnTo>
                    <a:lnTo>
                      <a:pt x="320098" y="342284"/>
                    </a:lnTo>
                    <a:lnTo>
                      <a:pt x="319445" y="342276"/>
                    </a:lnTo>
                    <a:lnTo>
                      <a:pt x="318076" y="342695"/>
                    </a:lnTo>
                    <a:lnTo>
                      <a:pt x="317263" y="342869"/>
                    </a:lnTo>
                    <a:lnTo>
                      <a:pt x="316515" y="342957"/>
                    </a:lnTo>
                    <a:lnTo>
                      <a:pt x="316080" y="343251"/>
                    </a:lnTo>
                    <a:lnTo>
                      <a:pt x="316051" y="343778"/>
                    </a:lnTo>
                    <a:lnTo>
                      <a:pt x="315805" y="343998"/>
                    </a:lnTo>
                    <a:lnTo>
                      <a:pt x="315258" y="344102"/>
                    </a:lnTo>
                    <a:lnTo>
                      <a:pt x="314852" y="344135"/>
                    </a:lnTo>
                    <a:lnTo>
                      <a:pt x="314359" y="344139"/>
                    </a:lnTo>
                    <a:lnTo>
                      <a:pt x="313903" y="344160"/>
                    </a:lnTo>
                    <a:lnTo>
                      <a:pt x="313566" y="344143"/>
                    </a:lnTo>
                    <a:lnTo>
                      <a:pt x="313028" y="344197"/>
                    </a:lnTo>
                    <a:lnTo>
                      <a:pt x="312572" y="344143"/>
                    </a:lnTo>
                    <a:lnTo>
                      <a:pt x="311861" y="344176"/>
                    </a:lnTo>
                    <a:lnTo>
                      <a:pt x="311389" y="344160"/>
                    </a:lnTo>
                    <a:lnTo>
                      <a:pt x="311163" y="344189"/>
                    </a:lnTo>
                    <a:lnTo>
                      <a:pt x="311183" y="344247"/>
                    </a:lnTo>
                    <a:lnTo>
                      <a:pt x="311240" y="344380"/>
                    </a:lnTo>
                    <a:lnTo>
                      <a:pt x="311430" y="344728"/>
                    </a:lnTo>
                    <a:lnTo>
                      <a:pt x="311541" y="344948"/>
                    </a:lnTo>
                    <a:lnTo>
                      <a:pt x="312046" y="345865"/>
                    </a:lnTo>
                    <a:lnTo>
                      <a:pt x="312215" y="346296"/>
                    </a:lnTo>
                    <a:lnTo>
                      <a:pt x="312309" y="346723"/>
                    </a:lnTo>
                    <a:lnTo>
                      <a:pt x="312555" y="347582"/>
                    </a:lnTo>
                    <a:lnTo>
                      <a:pt x="312584" y="347694"/>
                    </a:lnTo>
                    <a:lnTo>
                      <a:pt x="312646" y="348030"/>
                    </a:lnTo>
                    <a:lnTo>
                      <a:pt x="312835" y="348851"/>
                    </a:lnTo>
                    <a:lnTo>
                      <a:pt x="312937" y="349337"/>
                    </a:lnTo>
                    <a:lnTo>
                      <a:pt x="312978" y="349594"/>
                    </a:lnTo>
                    <a:lnTo>
                      <a:pt x="313126" y="350445"/>
                    </a:lnTo>
                    <a:lnTo>
                      <a:pt x="313188" y="350752"/>
                    </a:lnTo>
                    <a:lnTo>
                      <a:pt x="313287" y="351212"/>
                    </a:lnTo>
                    <a:lnTo>
                      <a:pt x="313430" y="351810"/>
                    </a:lnTo>
                    <a:lnTo>
                      <a:pt x="313619" y="352311"/>
                    </a:lnTo>
                    <a:lnTo>
                      <a:pt x="313829" y="353095"/>
                    </a:lnTo>
                    <a:lnTo>
                      <a:pt x="313952" y="353660"/>
                    </a:lnTo>
                    <a:lnTo>
                      <a:pt x="314215" y="354593"/>
                    </a:lnTo>
                    <a:lnTo>
                      <a:pt x="314383" y="355232"/>
                    </a:lnTo>
                    <a:lnTo>
                      <a:pt x="314556" y="355904"/>
                    </a:lnTo>
                    <a:lnTo>
                      <a:pt x="314835" y="356692"/>
                    </a:lnTo>
                    <a:lnTo>
                      <a:pt x="314872" y="356866"/>
                    </a:lnTo>
                    <a:lnTo>
                      <a:pt x="314868" y="357555"/>
                    </a:lnTo>
                    <a:lnTo>
                      <a:pt x="314695" y="357920"/>
                    </a:lnTo>
                    <a:lnTo>
                      <a:pt x="314552" y="358165"/>
                    </a:lnTo>
                    <a:lnTo>
                      <a:pt x="314293" y="358625"/>
                    </a:lnTo>
                    <a:lnTo>
                      <a:pt x="314079" y="359057"/>
                    </a:lnTo>
                    <a:lnTo>
                      <a:pt x="313923" y="359364"/>
                    </a:lnTo>
                    <a:lnTo>
                      <a:pt x="313701" y="359837"/>
                    </a:lnTo>
                    <a:lnTo>
                      <a:pt x="313479" y="360297"/>
                    </a:lnTo>
                    <a:lnTo>
                      <a:pt x="313180" y="360853"/>
                    </a:lnTo>
                    <a:lnTo>
                      <a:pt x="312666" y="362010"/>
                    </a:lnTo>
                    <a:lnTo>
                      <a:pt x="312358" y="362633"/>
                    </a:lnTo>
                    <a:lnTo>
                      <a:pt x="312264" y="362840"/>
                    </a:lnTo>
                    <a:lnTo>
                      <a:pt x="312099" y="363085"/>
                    </a:lnTo>
                    <a:lnTo>
                      <a:pt x="311947" y="363363"/>
                    </a:lnTo>
                    <a:lnTo>
                      <a:pt x="311701" y="363861"/>
                    </a:lnTo>
                    <a:lnTo>
                      <a:pt x="311647" y="364014"/>
                    </a:lnTo>
                    <a:lnTo>
                      <a:pt x="311639" y="364039"/>
                    </a:lnTo>
                    <a:lnTo>
                      <a:pt x="311405" y="364508"/>
                    </a:lnTo>
                    <a:lnTo>
                      <a:pt x="311348" y="364637"/>
                    </a:lnTo>
                    <a:lnTo>
                      <a:pt x="311155" y="364993"/>
                    </a:lnTo>
                    <a:lnTo>
                      <a:pt x="310982" y="365213"/>
                    </a:lnTo>
                    <a:lnTo>
                      <a:pt x="310497" y="365889"/>
                    </a:lnTo>
                    <a:lnTo>
                      <a:pt x="310152" y="366565"/>
                    </a:lnTo>
                    <a:lnTo>
                      <a:pt x="309717" y="367685"/>
                    </a:lnTo>
                    <a:lnTo>
                      <a:pt x="309462" y="368358"/>
                    </a:lnTo>
                    <a:lnTo>
                      <a:pt x="309396" y="368519"/>
                    </a:lnTo>
                    <a:lnTo>
                      <a:pt x="309265" y="368876"/>
                    </a:lnTo>
                    <a:lnTo>
                      <a:pt x="309228" y="369112"/>
                    </a:lnTo>
                    <a:lnTo>
                      <a:pt x="309076" y="369689"/>
                    </a:lnTo>
                    <a:lnTo>
                      <a:pt x="308842" y="370502"/>
                    </a:lnTo>
                    <a:lnTo>
                      <a:pt x="308505" y="371622"/>
                    </a:lnTo>
                    <a:lnTo>
                      <a:pt x="308435" y="371938"/>
                    </a:lnTo>
                    <a:lnTo>
                      <a:pt x="308365" y="372631"/>
                    </a:lnTo>
                    <a:lnTo>
                      <a:pt x="308398" y="373717"/>
                    </a:lnTo>
                    <a:lnTo>
                      <a:pt x="308472" y="374091"/>
                    </a:lnTo>
                    <a:lnTo>
                      <a:pt x="308694" y="374937"/>
                    </a:lnTo>
                    <a:lnTo>
                      <a:pt x="309326" y="375738"/>
                    </a:lnTo>
                    <a:lnTo>
                      <a:pt x="310271" y="376692"/>
                    </a:lnTo>
                    <a:lnTo>
                      <a:pt x="313648" y="379396"/>
                    </a:lnTo>
                    <a:lnTo>
                      <a:pt x="314096" y="379770"/>
                    </a:lnTo>
                    <a:lnTo>
                      <a:pt x="314486" y="380052"/>
                    </a:lnTo>
                    <a:lnTo>
                      <a:pt x="314799" y="380322"/>
                    </a:lnTo>
                    <a:lnTo>
                      <a:pt x="315406" y="380803"/>
                    </a:lnTo>
                    <a:lnTo>
                      <a:pt x="315583" y="380956"/>
                    </a:lnTo>
                    <a:lnTo>
                      <a:pt x="316310" y="381471"/>
                    </a:lnTo>
                    <a:lnTo>
                      <a:pt x="316905" y="381840"/>
                    </a:lnTo>
                    <a:lnTo>
                      <a:pt x="317723" y="382288"/>
                    </a:lnTo>
                    <a:lnTo>
                      <a:pt x="318150" y="382553"/>
                    </a:lnTo>
                    <a:lnTo>
                      <a:pt x="318783" y="382931"/>
                    </a:lnTo>
                    <a:lnTo>
                      <a:pt x="318951" y="383026"/>
                    </a:lnTo>
                    <a:lnTo>
                      <a:pt x="319477" y="383313"/>
                    </a:lnTo>
                    <a:lnTo>
                      <a:pt x="320036" y="383624"/>
                    </a:lnTo>
                    <a:lnTo>
                      <a:pt x="320434" y="383786"/>
                    </a:lnTo>
                    <a:lnTo>
                      <a:pt x="320751" y="383939"/>
                    </a:lnTo>
                    <a:lnTo>
                      <a:pt x="321589" y="384267"/>
                    </a:lnTo>
                    <a:lnTo>
                      <a:pt x="322344" y="384536"/>
                    </a:lnTo>
                    <a:lnTo>
                      <a:pt x="322702" y="384661"/>
                    </a:lnTo>
                    <a:lnTo>
                      <a:pt x="323203" y="384885"/>
                    </a:lnTo>
                    <a:lnTo>
                      <a:pt x="323906" y="385142"/>
                    </a:lnTo>
                    <a:lnTo>
                      <a:pt x="324513" y="385408"/>
                    </a:lnTo>
                    <a:lnTo>
                      <a:pt x="324982" y="385453"/>
                    </a:lnTo>
                    <a:lnTo>
                      <a:pt x="325434" y="385449"/>
                    </a:lnTo>
                    <a:lnTo>
                      <a:pt x="325865" y="385470"/>
                    </a:lnTo>
                    <a:lnTo>
                      <a:pt x="326526" y="385495"/>
                    </a:lnTo>
                    <a:lnTo>
                      <a:pt x="326933" y="385474"/>
                    </a:lnTo>
                    <a:lnTo>
                      <a:pt x="327672" y="385491"/>
                    </a:lnTo>
                    <a:lnTo>
                      <a:pt x="327890" y="385487"/>
                    </a:lnTo>
                    <a:lnTo>
                      <a:pt x="329303" y="385495"/>
                    </a:lnTo>
                    <a:lnTo>
                      <a:pt x="329554" y="385495"/>
                    </a:lnTo>
                    <a:lnTo>
                      <a:pt x="330092" y="385507"/>
                    </a:lnTo>
                    <a:lnTo>
                      <a:pt x="332389" y="385540"/>
                    </a:lnTo>
                    <a:lnTo>
                      <a:pt x="333058" y="385557"/>
                    </a:lnTo>
                    <a:lnTo>
                      <a:pt x="333678" y="385532"/>
                    </a:lnTo>
                    <a:lnTo>
                      <a:pt x="334381" y="385545"/>
                    </a:lnTo>
                    <a:lnTo>
                      <a:pt x="335022" y="385532"/>
                    </a:lnTo>
                    <a:lnTo>
                      <a:pt x="335786" y="385545"/>
                    </a:lnTo>
                    <a:lnTo>
                      <a:pt x="336464" y="385536"/>
                    </a:lnTo>
                    <a:lnTo>
                      <a:pt x="337248" y="385553"/>
                    </a:lnTo>
                    <a:lnTo>
                      <a:pt x="337425" y="385578"/>
                    </a:lnTo>
                    <a:lnTo>
                      <a:pt x="337988" y="385619"/>
                    </a:lnTo>
                    <a:lnTo>
                      <a:pt x="338255" y="385611"/>
                    </a:lnTo>
                    <a:lnTo>
                      <a:pt x="339158" y="385698"/>
                    </a:lnTo>
                    <a:lnTo>
                      <a:pt x="339771" y="385723"/>
                    </a:lnTo>
                    <a:lnTo>
                      <a:pt x="340346" y="385731"/>
                    </a:lnTo>
                    <a:lnTo>
                      <a:pt x="340814" y="385748"/>
                    </a:lnTo>
                    <a:lnTo>
                      <a:pt x="341969" y="385744"/>
                    </a:lnTo>
                    <a:lnTo>
                      <a:pt x="342515" y="385752"/>
                    </a:lnTo>
                    <a:lnTo>
                      <a:pt x="343147" y="385769"/>
                    </a:lnTo>
                    <a:lnTo>
                      <a:pt x="343328" y="385777"/>
                    </a:lnTo>
                    <a:lnTo>
                      <a:pt x="344331" y="385802"/>
                    </a:lnTo>
                    <a:lnTo>
                      <a:pt x="344869" y="385831"/>
                    </a:lnTo>
                    <a:lnTo>
                      <a:pt x="345094" y="385852"/>
                    </a:lnTo>
                    <a:lnTo>
                      <a:pt x="345764" y="385872"/>
                    </a:lnTo>
                    <a:lnTo>
                      <a:pt x="347313" y="386163"/>
                    </a:lnTo>
                    <a:lnTo>
                      <a:pt x="348496" y="386437"/>
                    </a:lnTo>
                    <a:lnTo>
                      <a:pt x="348775" y="386482"/>
                    </a:lnTo>
                    <a:lnTo>
                      <a:pt x="349531" y="386636"/>
                    </a:lnTo>
                    <a:lnTo>
                      <a:pt x="350123" y="386743"/>
                    </a:lnTo>
                    <a:lnTo>
                      <a:pt x="350266" y="386772"/>
                    </a:lnTo>
                    <a:lnTo>
                      <a:pt x="350702" y="386872"/>
                    </a:lnTo>
                    <a:lnTo>
                      <a:pt x="350858" y="386926"/>
                    </a:lnTo>
                    <a:lnTo>
                      <a:pt x="351601" y="387258"/>
                    </a:lnTo>
                    <a:lnTo>
                      <a:pt x="351930" y="387465"/>
                    </a:lnTo>
                    <a:lnTo>
                      <a:pt x="352419" y="387731"/>
                    </a:lnTo>
                    <a:lnTo>
                      <a:pt x="352933" y="388005"/>
                    </a:lnTo>
                    <a:lnTo>
                      <a:pt x="354600" y="388926"/>
                    </a:lnTo>
                    <a:lnTo>
                      <a:pt x="354826" y="389029"/>
                    </a:lnTo>
                    <a:lnTo>
                      <a:pt x="355159" y="389133"/>
                    </a:lnTo>
                    <a:lnTo>
                      <a:pt x="355689" y="389374"/>
                    </a:lnTo>
                    <a:lnTo>
                      <a:pt x="355796" y="389419"/>
                    </a:lnTo>
                    <a:lnTo>
                      <a:pt x="356116" y="389564"/>
                    </a:lnTo>
                    <a:lnTo>
                      <a:pt x="356531" y="389709"/>
                    </a:lnTo>
                    <a:lnTo>
                      <a:pt x="357044" y="389950"/>
                    </a:lnTo>
                    <a:lnTo>
                      <a:pt x="357291" y="390062"/>
                    </a:lnTo>
                    <a:lnTo>
                      <a:pt x="357919" y="390328"/>
                    </a:lnTo>
                    <a:lnTo>
                      <a:pt x="358466" y="390514"/>
                    </a:lnTo>
                    <a:lnTo>
                      <a:pt x="358581" y="390552"/>
                    </a:lnTo>
                    <a:lnTo>
                      <a:pt x="359324" y="390846"/>
                    </a:lnTo>
                    <a:lnTo>
                      <a:pt x="359468" y="390909"/>
                    </a:lnTo>
                    <a:lnTo>
                      <a:pt x="359924" y="391191"/>
                    </a:lnTo>
                    <a:lnTo>
                      <a:pt x="360097" y="391294"/>
                    </a:lnTo>
                    <a:lnTo>
                      <a:pt x="360927" y="391883"/>
                    </a:lnTo>
                    <a:lnTo>
                      <a:pt x="361210" y="392099"/>
                    </a:lnTo>
                    <a:lnTo>
                      <a:pt x="361448" y="392261"/>
                    </a:lnTo>
                    <a:lnTo>
                      <a:pt x="362011" y="392663"/>
                    </a:lnTo>
                    <a:lnTo>
                      <a:pt x="362336" y="392879"/>
                    </a:lnTo>
                    <a:lnTo>
                      <a:pt x="362496" y="392983"/>
                    </a:lnTo>
                    <a:lnTo>
                      <a:pt x="362993" y="393306"/>
                    </a:lnTo>
                    <a:lnTo>
                      <a:pt x="364287" y="394078"/>
                    </a:lnTo>
                    <a:lnTo>
                      <a:pt x="364468" y="394223"/>
                    </a:lnTo>
                    <a:lnTo>
                      <a:pt x="364735" y="394443"/>
                    </a:lnTo>
                    <a:lnTo>
                      <a:pt x="365068" y="394800"/>
                    </a:lnTo>
                    <a:lnTo>
                      <a:pt x="365326" y="395061"/>
                    </a:lnTo>
                    <a:lnTo>
                      <a:pt x="365725" y="395513"/>
                    </a:lnTo>
                    <a:lnTo>
                      <a:pt x="366678" y="396650"/>
                    </a:lnTo>
                    <a:lnTo>
                      <a:pt x="366998" y="397011"/>
                    </a:lnTo>
                    <a:lnTo>
                      <a:pt x="367138" y="397160"/>
                    </a:lnTo>
                    <a:lnTo>
                      <a:pt x="367758" y="397845"/>
                    </a:lnTo>
                    <a:lnTo>
                      <a:pt x="367939" y="398019"/>
                    </a:lnTo>
                    <a:lnTo>
                      <a:pt x="368547" y="398666"/>
                    </a:lnTo>
                    <a:lnTo>
                      <a:pt x="368567" y="398691"/>
                    </a:lnTo>
                    <a:lnTo>
                      <a:pt x="369253" y="399380"/>
                    </a:lnTo>
                    <a:lnTo>
                      <a:pt x="369578" y="399732"/>
                    </a:lnTo>
                    <a:lnTo>
                      <a:pt x="370116" y="400242"/>
                    </a:lnTo>
                    <a:lnTo>
                      <a:pt x="370420" y="400537"/>
                    </a:lnTo>
                    <a:lnTo>
                      <a:pt x="370900" y="400993"/>
                    </a:lnTo>
                    <a:lnTo>
                      <a:pt x="371928" y="401927"/>
                    </a:lnTo>
                    <a:lnTo>
                      <a:pt x="372392" y="402346"/>
                    </a:lnTo>
                    <a:lnTo>
                      <a:pt x="372848" y="402748"/>
                    </a:lnTo>
                    <a:lnTo>
                      <a:pt x="373600" y="403391"/>
                    </a:lnTo>
                    <a:lnTo>
                      <a:pt x="374881" y="404507"/>
                    </a:lnTo>
                    <a:lnTo>
                      <a:pt x="375251" y="404847"/>
                    </a:lnTo>
                    <a:lnTo>
                      <a:pt x="375588" y="405200"/>
                    </a:lnTo>
                    <a:lnTo>
                      <a:pt x="375761" y="405333"/>
                    </a:lnTo>
                    <a:lnTo>
                      <a:pt x="376085" y="405648"/>
                    </a:lnTo>
                    <a:lnTo>
                      <a:pt x="378640" y="408129"/>
                    </a:lnTo>
                    <a:lnTo>
                      <a:pt x="379260" y="408693"/>
                    </a:lnTo>
                    <a:lnTo>
                      <a:pt x="379437" y="408863"/>
                    </a:lnTo>
                    <a:lnTo>
                      <a:pt x="379996" y="409386"/>
                    </a:lnTo>
                    <a:lnTo>
                      <a:pt x="380686" y="410054"/>
                    </a:lnTo>
                    <a:lnTo>
                      <a:pt x="381105" y="410431"/>
                    </a:lnTo>
                    <a:lnTo>
                      <a:pt x="381799" y="411091"/>
                    </a:lnTo>
                    <a:lnTo>
                      <a:pt x="382637" y="411887"/>
                    </a:lnTo>
                    <a:lnTo>
                      <a:pt x="383389" y="412651"/>
                    </a:lnTo>
                    <a:lnTo>
                      <a:pt x="383697" y="413040"/>
                    </a:lnTo>
                    <a:lnTo>
                      <a:pt x="384022" y="413522"/>
                    </a:lnTo>
                    <a:lnTo>
                      <a:pt x="384720" y="414563"/>
                    </a:lnTo>
                    <a:lnTo>
                      <a:pt x="385266" y="415472"/>
                    </a:lnTo>
                    <a:lnTo>
                      <a:pt x="385591" y="415994"/>
                    </a:lnTo>
                    <a:lnTo>
                      <a:pt x="385903" y="416479"/>
                    </a:lnTo>
                    <a:lnTo>
                      <a:pt x="386026" y="416687"/>
                    </a:lnTo>
                    <a:lnTo>
                      <a:pt x="386347" y="417210"/>
                    </a:lnTo>
                    <a:lnTo>
                      <a:pt x="386622" y="417637"/>
                    </a:lnTo>
                    <a:lnTo>
                      <a:pt x="386860" y="418044"/>
                    </a:lnTo>
                    <a:lnTo>
                      <a:pt x="387275" y="418707"/>
                    </a:lnTo>
                    <a:lnTo>
                      <a:pt x="387739" y="419433"/>
                    </a:lnTo>
                    <a:lnTo>
                      <a:pt x="388581" y="420802"/>
                    </a:lnTo>
                    <a:lnTo>
                      <a:pt x="388725" y="421043"/>
                    </a:lnTo>
                    <a:lnTo>
                      <a:pt x="388943" y="421499"/>
                    </a:lnTo>
                    <a:lnTo>
                      <a:pt x="389510" y="422785"/>
                    </a:lnTo>
                    <a:lnTo>
                      <a:pt x="389724" y="423246"/>
                    </a:lnTo>
                    <a:lnTo>
                      <a:pt x="389810" y="423437"/>
                    </a:lnTo>
                    <a:lnTo>
                      <a:pt x="390064" y="423984"/>
                    </a:lnTo>
                    <a:lnTo>
                      <a:pt x="390286" y="424532"/>
                    </a:lnTo>
                    <a:lnTo>
                      <a:pt x="390397" y="424751"/>
                    </a:lnTo>
                    <a:lnTo>
                      <a:pt x="390701" y="425415"/>
                    </a:lnTo>
                    <a:lnTo>
                      <a:pt x="390796" y="425644"/>
                    </a:lnTo>
                    <a:lnTo>
                      <a:pt x="391042" y="426129"/>
                    </a:lnTo>
                    <a:lnTo>
                      <a:pt x="391289" y="426689"/>
                    </a:lnTo>
                    <a:lnTo>
                      <a:pt x="391962" y="428746"/>
                    </a:lnTo>
                    <a:lnTo>
                      <a:pt x="392386" y="430236"/>
                    </a:lnTo>
                    <a:lnTo>
                      <a:pt x="392546" y="430750"/>
                    </a:lnTo>
                    <a:lnTo>
                      <a:pt x="392640" y="431040"/>
                    </a:lnTo>
                    <a:lnTo>
                      <a:pt x="392710" y="431219"/>
                    </a:lnTo>
                    <a:lnTo>
                      <a:pt x="392800" y="431427"/>
                    </a:lnTo>
                    <a:lnTo>
                      <a:pt x="392907" y="431692"/>
                    </a:lnTo>
                    <a:lnTo>
                      <a:pt x="393129" y="432181"/>
                    </a:lnTo>
                    <a:lnTo>
                      <a:pt x="393412" y="432779"/>
                    </a:lnTo>
                    <a:lnTo>
                      <a:pt x="393679" y="433422"/>
                    </a:lnTo>
                    <a:lnTo>
                      <a:pt x="393782" y="433629"/>
                    </a:lnTo>
                    <a:lnTo>
                      <a:pt x="393934" y="434048"/>
                    </a:lnTo>
                    <a:lnTo>
                      <a:pt x="394324" y="435119"/>
                    </a:lnTo>
                    <a:lnTo>
                      <a:pt x="394632" y="435973"/>
                    </a:lnTo>
                    <a:lnTo>
                      <a:pt x="394764" y="436363"/>
                    </a:lnTo>
                    <a:lnTo>
                      <a:pt x="395027" y="437243"/>
                    </a:lnTo>
                    <a:lnTo>
                      <a:pt x="395183" y="437749"/>
                    </a:lnTo>
                    <a:lnTo>
                      <a:pt x="395261" y="438076"/>
                    </a:lnTo>
                    <a:lnTo>
                      <a:pt x="395401" y="438881"/>
                    </a:lnTo>
                    <a:lnTo>
                      <a:pt x="395471" y="439450"/>
                    </a:lnTo>
                    <a:lnTo>
                      <a:pt x="395548" y="439972"/>
                    </a:lnTo>
                    <a:lnTo>
                      <a:pt x="395520" y="440383"/>
                    </a:lnTo>
                    <a:lnTo>
                      <a:pt x="395561" y="440764"/>
                    </a:lnTo>
                    <a:lnTo>
                      <a:pt x="395639" y="441005"/>
                    </a:lnTo>
                    <a:lnTo>
                      <a:pt x="395758" y="441354"/>
                    </a:lnTo>
                    <a:lnTo>
                      <a:pt x="395939" y="441897"/>
                    </a:lnTo>
                    <a:lnTo>
                      <a:pt x="396009" y="442158"/>
                    </a:lnTo>
                    <a:lnTo>
                      <a:pt x="396715" y="444772"/>
                    </a:lnTo>
                    <a:lnTo>
                      <a:pt x="396752" y="445116"/>
                    </a:lnTo>
                    <a:lnTo>
                      <a:pt x="396789" y="445432"/>
                    </a:lnTo>
                    <a:lnTo>
                      <a:pt x="396802" y="445668"/>
                    </a:lnTo>
                    <a:lnTo>
                      <a:pt x="396822" y="446232"/>
                    </a:lnTo>
                    <a:lnTo>
                      <a:pt x="396826" y="447004"/>
                    </a:lnTo>
                    <a:lnTo>
                      <a:pt x="396802" y="447315"/>
                    </a:lnTo>
                    <a:lnTo>
                      <a:pt x="396793" y="447884"/>
                    </a:lnTo>
                    <a:lnTo>
                      <a:pt x="396752" y="449174"/>
                    </a:lnTo>
                    <a:lnTo>
                      <a:pt x="396732" y="449721"/>
                    </a:lnTo>
                    <a:lnTo>
                      <a:pt x="396662" y="451837"/>
                    </a:lnTo>
                    <a:lnTo>
                      <a:pt x="396604" y="453567"/>
                    </a:lnTo>
                    <a:lnTo>
                      <a:pt x="396551" y="455114"/>
                    </a:lnTo>
                    <a:lnTo>
                      <a:pt x="396506" y="455869"/>
                    </a:lnTo>
                    <a:lnTo>
                      <a:pt x="396473" y="456890"/>
                    </a:lnTo>
                    <a:lnTo>
                      <a:pt x="396378" y="457367"/>
                    </a:lnTo>
                    <a:lnTo>
                      <a:pt x="396111" y="458217"/>
                    </a:lnTo>
                    <a:lnTo>
                      <a:pt x="396074" y="458317"/>
                    </a:lnTo>
                    <a:lnTo>
                      <a:pt x="395968" y="458698"/>
                    </a:lnTo>
                    <a:lnTo>
                      <a:pt x="395885" y="458976"/>
                    </a:lnTo>
                    <a:lnTo>
                      <a:pt x="395701" y="459628"/>
                    </a:lnTo>
                    <a:lnTo>
                      <a:pt x="395627" y="459918"/>
                    </a:lnTo>
                    <a:lnTo>
                      <a:pt x="395364" y="460897"/>
                    </a:lnTo>
                    <a:lnTo>
                      <a:pt x="395162" y="461739"/>
                    </a:lnTo>
                    <a:lnTo>
                      <a:pt x="395043" y="462266"/>
                    </a:lnTo>
                    <a:lnTo>
                      <a:pt x="394612" y="464042"/>
                    </a:lnTo>
                    <a:lnTo>
                      <a:pt x="394283" y="465332"/>
                    </a:lnTo>
                    <a:lnTo>
                      <a:pt x="394242" y="465543"/>
                    </a:lnTo>
                    <a:lnTo>
                      <a:pt x="394107" y="466614"/>
                    </a:lnTo>
                    <a:lnTo>
                      <a:pt x="394053" y="466908"/>
                    </a:lnTo>
                    <a:lnTo>
                      <a:pt x="394008" y="467775"/>
                    </a:lnTo>
                    <a:lnTo>
                      <a:pt x="394049" y="468742"/>
                    </a:lnTo>
                    <a:lnTo>
                      <a:pt x="394115" y="469152"/>
                    </a:lnTo>
                    <a:lnTo>
                      <a:pt x="394242" y="469650"/>
                    </a:lnTo>
                    <a:lnTo>
                      <a:pt x="394304" y="469895"/>
                    </a:lnTo>
                    <a:lnTo>
                      <a:pt x="394669" y="470936"/>
                    </a:lnTo>
                    <a:lnTo>
                      <a:pt x="394756" y="471214"/>
                    </a:lnTo>
                    <a:lnTo>
                      <a:pt x="394974" y="471745"/>
                    </a:lnTo>
                    <a:lnTo>
                      <a:pt x="395454" y="472977"/>
                    </a:lnTo>
                    <a:lnTo>
                      <a:pt x="395783" y="474276"/>
                    </a:lnTo>
                    <a:lnTo>
                      <a:pt x="395721" y="475242"/>
                    </a:lnTo>
                    <a:lnTo>
                      <a:pt x="395676" y="476105"/>
                    </a:lnTo>
                    <a:lnTo>
                      <a:pt x="395660" y="476304"/>
                    </a:lnTo>
                    <a:lnTo>
                      <a:pt x="395627" y="476777"/>
                    </a:lnTo>
                    <a:lnTo>
                      <a:pt x="395581" y="477561"/>
                    </a:lnTo>
                    <a:lnTo>
                      <a:pt x="395561" y="477731"/>
                    </a:lnTo>
                    <a:lnTo>
                      <a:pt x="395425" y="478727"/>
                    </a:lnTo>
                    <a:lnTo>
                      <a:pt x="395249" y="479387"/>
                    </a:lnTo>
                    <a:lnTo>
                      <a:pt x="395056" y="480021"/>
                    </a:lnTo>
                    <a:lnTo>
                      <a:pt x="394805" y="480814"/>
                    </a:lnTo>
                    <a:lnTo>
                      <a:pt x="394756" y="481005"/>
                    </a:lnTo>
                    <a:lnTo>
                      <a:pt x="394168" y="482660"/>
                    </a:lnTo>
                    <a:lnTo>
                      <a:pt x="394000" y="482979"/>
                    </a:lnTo>
                    <a:lnTo>
                      <a:pt x="393688" y="483709"/>
                    </a:lnTo>
                    <a:lnTo>
                      <a:pt x="393527" y="484103"/>
                    </a:lnTo>
                    <a:lnTo>
                      <a:pt x="393367" y="484473"/>
                    </a:lnTo>
                    <a:lnTo>
                      <a:pt x="393281" y="484705"/>
                    </a:lnTo>
                    <a:lnTo>
                      <a:pt x="393039" y="485307"/>
                    </a:lnTo>
                    <a:lnTo>
                      <a:pt x="392895" y="485651"/>
                    </a:lnTo>
                    <a:lnTo>
                      <a:pt x="392788" y="485863"/>
                    </a:lnTo>
                    <a:lnTo>
                      <a:pt x="392735" y="485945"/>
                    </a:lnTo>
                    <a:lnTo>
                      <a:pt x="392431" y="486418"/>
                    </a:lnTo>
                    <a:lnTo>
                      <a:pt x="391424" y="487584"/>
                    </a:lnTo>
                    <a:lnTo>
                      <a:pt x="391058" y="487941"/>
                    </a:lnTo>
                    <a:lnTo>
                      <a:pt x="390886" y="488111"/>
                    </a:lnTo>
                    <a:lnTo>
                      <a:pt x="390126" y="488899"/>
                    </a:lnTo>
                    <a:lnTo>
                      <a:pt x="390097" y="489148"/>
                    </a:lnTo>
                    <a:lnTo>
                      <a:pt x="389875" y="489492"/>
                    </a:lnTo>
                    <a:lnTo>
                      <a:pt x="388824" y="490753"/>
                    </a:lnTo>
                    <a:lnTo>
                      <a:pt x="388508" y="491147"/>
                    </a:lnTo>
                    <a:lnTo>
                      <a:pt x="388269" y="491483"/>
                    </a:lnTo>
                    <a:lnTo>
                      <a:pt x="388097" y="491732"/>
                    </a:lnTo>
                    <a:lnTo>
                      <a:pt x="387937" y="491973"/>
                    </a:lnTo>
                    <a:lnTo>
                      <a:pt x="387563" y="492566"/>
                    </a:lnTo>
                    <a:lnTo>
                      <a:pt x="386955" y="493342"/>
                    </a:lnTo>
                    <a:lnTo>
                      <a:pt x="386721" y="493525"/>
                    </a:lnTo>
                    <a:lnTo>
                      <a:pt x="386068" y="494064"/>
                    </a:lnTo>
                    <a:lnTo>
                      <a:pt x="385554" y="494487"/>
                    </a:lnTo>
                    <a:lnTo>
                      <a:pt x="385262" y="494732"/>
                    </a:lnTo>
                    <a:lnTo>
                      <a:pt x="384999" y="494943"/>
                    </a:lnTo>
                    <a:lnTo>
                      <a:pt x="384650" y="495171"/>
                    </a:lnTo>
                    <a:lnTo>
                      <a:pt x="383960" y="495566"/>
                    </a:lnTo>
                    <a:lnTo>
                      <a:pt x="383525" y="495789"/>
                    </a:lnTo>
                    <a:lnTo>
                      <a:pt x="382822" y="496138"/>
                    </a:lnTo>
                    <a:lnTo>
                      <a:pt x="380867" y="497171"/>
                    </a:lnTo>
                    <a:lnTo>
                      <a:pt x="380452" y="497349"/>
                    </a:lnTo>
                    <a:lnTo>
                      <a:pt x="380098" y="497557"/>
                    </a:lnTo>
                    <a:lnTo>
                      <a:pt x="379026" y="498125"/>
                    </a:lnTo>
                    <a:lnTo>
                      <a:pt x="378611" y="498328"/>
                    </a:lnTo>
                    <a:lnTo>
                      <a:pt x="378230" y="498523"/>
                    </a:lnTo>
                    <a:lnTo>
                      <a:pt x="377933" y="498685"/>
                    </a:lnTo>
                    <a:lnTo>
                      <a:pt x="377322" y="498984"/>
                    </a:lnTo>
                    <a:lnTo>
                      <a:pt x="376804" y="499208"/>
                    </a:lnTo>
                    <a:lnTo>
                      <a:pt x="376159" y="499399"/>
                    </a:lnTo>
                    <a:lnTo>
                      <a:pt x="375650" y="499419"/>
                    </a:lnTo>
                    <a:lnTo>
                      <a:pt x="374758" y="499444"/>
                    </a:lnTo>
                    <a:lnTo>
                      <a:pt x="374166" y="499378"/>
                    </a:lnTo>
                    <a:lnTo>
                      <a:pt x="373682" y="499390"/>
                    </a:lnTo>
                    <a:lnTo>
                      <a:pt x="373243" y="499378"/>
                    </a:lnTo>
                    <a:lnTo>
                      <a:pt x="372955" y="499349"/>
                    </a:lnTo>
                    <a:lnTo>
                      <a:pt x="371558" y="499332"/>
                    </a:lnTo>
                    <a:lnTo>
                      <a:pt x="370009" y="499361"/>
                    </a:lnTo>
                    <a:lnTo>
                      <a:pt x="369200" y="499349"/>
                    </a:lnTo>
                    <a:lnTo>
                      <a:pt x="368272" y="499440"/>
                    </a:lnTo>
                    <a:lnTo>
                      <a:pt x="367565" y="499507"/>
                    </a:lnTo>
                    <a:lnTo>
                      <a:pt x="367006" y="499569"/>
                    </a:lnTo>
                    <a:lnTo>
                      <a:pt x="366000" y="499668"/>
                    </a:lnTo>
                    <a:lnTo>
                      <a:pt x="365548" y="499722"/>
                    </a:lnTo>
                    <a:lnTo>
                      <a:pt x="365306" y="499722"/>
                    </a:lnTo>
                    <a:lnTo>
                      <a:pt x="364694" y="500100"/>
                    </a:lnTo>
                    <a:lnTo>
                      <a:pt x="363839" y="500984"/>
                    </a:lnTo>
                    <a:lnTo>
                      <a:pt x="363355" y="501460"/>
                    </a:lnTo>
                    <a:lnTo>
                      <a:pt x="362545" y="502332"/>
                    </a:lnTo>
                    <a:lnTo>
                      <a:pt x="362064" y="502801"/>
                    </a:lnTo>
                    <a:lnTo>
                      <a:pt x="361625" y="503269"/>
                    </a:lnTo>
                    <a:lnTo>
                      <a:pt x="361091" y="503788"/>
                    </a:lnTo>
                    <a:lnTo>
                      <a:pt x="360594" y="504277"/>
                    </a:lnTo>
                    <a:lnTo>
                      <a:pt x="360023" y="504871"/>
                    </a:lnTo>
                    <a:lnTo>
                      <a:pt x="359674" y="505265"/>
                    </a:lnTo>
                    <a:lnTo>
                      <a:pt x="359222" y="505696"/>
                    </a:lnTo>
                    <a:lnTo>
                      <a:pt x="358782" y="506111"/>
                    </a:lnTo>
                    <a:lnTo>
                      <a:pt x="358647" y="506318"/>
                    </a:lnTo>
                    <a:lnTo>
                      <a:pt x="358495" y="506505"/>
                    </a:lnTo>
                    <a:lnTo>
                      <a:pt x="357772" y="507401"/>
                    </a:lnTo>
                    <a:lnTo>
                      <a:pt x="357361" y="508090"/>
                    </a:lnTo>
                    <a:lnTo>
                      <a:pt x="357040" y="508629"/>
                    </a:lnTo>
                    <a:lnTo>
                      <a:pt x="356901" y="508886"/>
                    </a:lnTo>
                    <a:lnTo>
                      <a:pt x="356527" y="509571"/>
                    </a:lnTo>
                    <a:lnTo>
                      <a:pt x="356297" y="510139"/>
                    </a:lnTo>
                    <a:lnTo>
                      <a:pt x="356141" y="510629"/>
                    </a:lnTo>
                    <a:lnTo>
                      <a:pt x="356042" y="511027"/>
                    </a:lnTo>
                    <a:lnTo>
                      <a:pt x="355849" y="511707"/>
                    </a:lnTo>
                    <a:lnTo>
                      <a:pt x="355746" y="512193"/>
                    </a:lnTo>
                    <a:lnTo>
                      <a:pt x="355685" y="512815"/>
                    </a:lnTo>
                    <a:lnTo>
                      <a:pt x="355693" y="513064"/>
                    </a:lnTo>
                    <a:lnTo>
                      <a:pt x="355706" y="513429"/>
                    </a:lnTo>
                    <a:lnTo>
                      <a:pt x="355706" y="514084"/>
                    </a:lnTo>
                    <a:lnTo>
                      <a:pt x="355796" y="514561"/>
                    </a:lnTo>
                    <a:lnTo>
                      <a:pt x="355935" y="515354"/>
                    </a:lnTo>
                    <a:lnTo>
                      <a:pt x="356198" y="516350"/>
                    </a:lnTo>
                    <a:lnTo>
                      <a:pt x="356634" y="517474"/>
                    </a:lnTo>
                    <a:lnTo>
                      <a:pt x="356896" y="518204"/>
                    </a:lnTo>
                    <a:lnTo>
                      <a:pt x="357081" y="518702"/>
                    </a:lnTo>
                    <a:lnTo>
                      <a:pt x="357213" y="519013"/>
                    </a:lnTo>
                    <a:lnTo>
                      <a:pt x="357554" y="519942"/>
                    </a:lnTo>
                    <a:lnTo>
                      <a:pt x="357681" y="520311"/>
                    </a:lnTo>
                    <a:lnTo>
                      <a:pt x="357772" y="520635"/>
                    </a:lnTo>
                    <a:lnTo>
                      <a:pt x="357833" y="520975"/>
                    </a:lnTo>
                    <a:lnTo>
                      <a:pt x="358186" y="521801"/>
                    </a:lnTo>
                    <a:lnTo>
                      <a:pt x="358548" y="522622"/>
                    </a:lnTo>
                    <a:lnTo>
                      <a:pt x="358926" y="523364"/>
                    </a:lnTo>
                    <a:lnTo>
                      <a:pt x="359448" y="524431"/>
                    </a:lnTo>
                    <a:lnTo>
                      <a:pt x="360130" y="525804"/>
                    </a:lnTo>
                    <a:lnTo>
                      <a:pt x="360347" y="526289"/>
                    </a:lnTo>
                    <a:lnTo>
                      <a:pt x="360459" y="526459"/>
                    </a:lnTo>
                    <a:lnTo>
                      <a:pt x="361021" y="527758"/>
                    </a:lnTo>
                    <a:lnTo>
                      <a:pt x="361317" y="528525"/>
                    </a:lnTo>
                    <a:lnTo>
                      <a:pt x="361723" y="529064"/>
                    </a:lnTo>
                    <a:lnTo>
                      <a:pt x="362286" y="529467"/>
                    </a:lnTo>
                    <a:lnTo>
                      <a:pt x="362631" y="529981"/>
                    </a:lnTo>
                    <a:lnTo>
                      <a:pt x="362705" y="530189"/>
                    </a:lnTo>
                    <a:lnTo>
                      <a:pt x="362726" y="530330"/>
                    </a:lnTo>
                    <a:lnTo>
                      <a:pt x="362730" y="531222"/>
                    </a:lnTo>
                    <a:lnTo>
                      <a:pt x="362750" y="531603"/>
                    </a:lnTo>
                    <a:lnTo>
                      <a:pt x="362759" y="532043"/>
                    </a:lnTo>
                    <a:lnTo>
                      <a:pt x="362837" y="532234"/>
                    </a:lnTo>
                    <a:lnTo>
                      <a:pt x="363141" y="532939"/>
                    </a:lnTo>
                    <a:lnTo>
                      <a:pt x="363399" y="533557"/>
                    </a:lnTo>
                    <a:lnTo>
                      <a:pt x="363749" y="534424"/>
                    </a:lnTo>
                    <a:lnTo>
                      <a:pt x="364127" y="535341"/>
                    </a:lnTo>
                    <a:lnTo>
                      <a:pt x="364472" y="536187"/>
                    </a:lnTo>
                    <a:lnTo>
                      <a:pt x="364731" y="536838"/>
                    </a:lnTo>
                    <a:lnTo>
                      <a:pt x="364653" y="539274"/>
                    </a:lnTo>
                    <a:lnTo>
                      <a:pt x="364607" y="539664"/>
                    </a:lnTo>
                    <a:lnTo>
                      <a:pt x="364541" y="540095"/>
                    </a:lnTo>
                    <a:lnTo>
                      <a:pt x="364497" y="540468"/>
                    </a:lnTo>
                    <a:lnTo>
                      <a:pt x="364386" y="541091"/>
                    </a:lnTo>
                    <a:lnTo>
                      <a:pt x="364230" y="541788"/>
                    </a:lnTo>
                    <a:lnTo>
                      <a:pt x="364230" y="542111"/>
                    </a:lnTo>
                    <a:lnTo>
                      <a:pt x="364237" y="542340"/>
                    </a:lnTo>
                    <a:lnTo>
                      <a:pt x="364217" y="542588"/>
                    </a:lnTo>
                    <a:lnTo>
                      <a:pt x="364213" y="542866"/>
                    </a:lnTo>
                    <a:lnTo>
                      <a:pt x="364217" y="543024"/>
                    </a:lnTo>
                    <a:lnTo>
                      <a:pt x="364225" y="543335"/>
                    </a:lnTo>
                    <a:lnTo>
                      <a:pt x="364254" y="543497"/>
                    </a:lnTo>
                    <a:lnTo>
                      <a:pt x="364274" y="543961"/>
                    </a:lnTo>
                    <a:lnTo>
                      <a:pt x="364353" y="544414"/>
                    </a:lnTo>
                    <a:lnTo>
                      <a:pt x="364406" y="544625"/>
                    </a:lnTo>
                    <a:lnTo>
                      <a:pt x="364410" y="544832"/>
                    </a:lnTo>
                    <a:lnTo>
                      <a:pt x="364443" y="545081"/>
                    </a:lnTo>
                    <a:lnTo>
                      <a:pt x="364451" y="545405"/>
                    </a:lnTo>
                    <a:lnTo>
                      <a:pt x="364451" y="545505"/>
                    </a:lnTo>
                    <a:lnTo>
                      <a:pt x="364497" y="546036"/>
                    </a:lnTo>
                    <a:lnTo>
                      <a:pt x="364501" y="546177"/>
                    </a:lnTo>
                    <a:lnTo>
                      <a:pt x="364509" y="546716"/>
                    </a:lnTo>
                    <a:lnTo>
                      <a:pt x="364529" y="546866"/>
                    </a:lnTo>
                    <a:lnTo>
                      <a:pt x="364546" y="547446"/>
                    </a:lnTo>
                    <a:lnTo>
                      <a:pt x="364541" y="548081"/>
                    </a:lnTo>
                    <a:lnTo>
                      <a:pt x="364501" y="548442"/>
                    </a:lnTo>
                    <a:lnTo>
                      <a:pt x="364492" y="548749"/>
                    </a:lnTo>
                    <a:lnTo>
                      <a:pt x="364492" y="549118"/>
                    </a:lnTo>
                    <a:lnTo>
                      <a:pt x="364570" y="549645"/>
                    </a:lnTo>
                    <a:lnTo>
                      <a:pt x="364591" y="549952"/>
                    </a:lnTo>
                    <a:lnTo>
                      <a:pt x="364607" y="550246"/>
                    </a:lnTo>
                    <a:lnTo>
                      <a:pt x="364620" y="550354"/>
                    </a:lnTo>
                    <a:lnTo>
                      <a:pt x="364677" y="550612"/>
                    </a:lnTo>
                    <a:lnTo>
                      <a:pt x="364723" y="550848"/>
                    </a:lnTo>
                    <a:lnTo>
                      <a:pt x="364755" y="551537"/>
                    </a:lnTo>
                    <a:lnTo>
                      <a:pt x="364772" y="551852"/>
                    </a:lnTo>
                    <a:lnTo>
                      <a:pt x="364784" y="552014"/>
                    </a:lnTo>
                    <a:lnTo>
                      <a:pt x="364780" y="552192"/>
                    </a:lnTo>
                    <a:lnTo>
                      <a:pt x="364837" y="552578"/>
                    </a:lnTo>
                    <a:lnTo>
                      <a:pt x="364985" y="553034"/>
                    </a:lnTo>
                    <a:lnTo>
                      <a:pt x="365150" y="553499"/>
                    </a:lnTo>
                    <a:lnTo>
                      <a:pt x="365269" y="553773"/>
                    </a:lnTo>
                    <a:lnTo>
                      <a:pt x="365413" y="554067"/>
                    </a:lnTo>
                    <a:lnTo>
                      <a:pt x="365557" y="554283"/>
                    </a:lnTo>
                    <a:lnTo>
                      <a:pt x="365638" y="554482"/>
                    </a:lnTo>
                    <a:lnTo>
                      <a:pt x="365815" y="554843"/>
                    </a:lnTo>
                    <a:lnTo>
                      <a:pt x="366041" y="555245"/>
                    </a:lnTo>
                    <a:lnTo>
                      <a:pt x="366148" y="555652"/>
                    </a:lnTo>
                    <a:lnTo>
                      <a:pt x="366324" y="556465"/>
                    </a:lnTo>
                    <a:lnTo>
                      <a:pt x="366444" y="557062"/>
                    </a:lnTo>
                    <a:lnTo>
                      <a:pt x="366575" y="557087"/>
                    </a:lnTo>
                    <a:lnTo>
                      <a:pt x="367085" y="557361"/>
                    </a:lnTo>
                    <a:lnTo>
                      <a:pt x="367734" y="557875"/>
                    </a:lnTo>
                    <a:lnTo>
                      <a:pt x="367992" y="558199"/>
                    </a:lnTo>
                    <a:lnTo>
                      <a:pt x="368765" y="559215"/>
                    </a:lnTo>
                    <a:lnTo>
                      <a:pt x="369184" y="559734"/>
                    </a:lnTo>
                    <a:lnTo>
                      <a:pt x="369685" y="560431"/>
                    </a:lnTo>
                    <a:lnTo>
                      <a:pt x="369931" y="560821"/>
                    </a:lnTo>
                    <a:lnTo>
                      <a:pt x="370096" y="561115"/>
                    </a:lnTo>
                    <a:lnTo>
                      <a:pt x="370367" y="561609"/>
                    </a:lnTo>
                    <a:lnTo>
                      <a:pt x="370490" y="561912"/>
                    </a:lnTo>
                    <a:lnTo>
                      <a:pt x="370773" y="562422"/>
                    </a:lnTo>
                    <a:lnTo>
                      <a:pt x="371127" y="563011"/>
                    </a:lnTo>
                    <a:lnTo>
                      <a:pt x="371496" y="563617"/>
                    </a:lnTo>
                    <a:lnTo>
                      <a:pt x="371846" y="564094"/>
                    </a:lnTo>
                    <a:lnTo>
                      <a:pt x="372113" y="564359"/>
                    </a:lnTo>
                    <a:lnTo>
                      <a:pt x="373349" y="564753"/>
                    </a:lnTo>
                    <a:lnTo>
                      <a:pt x="373674" y="564749"/>
                    </a:lnTo>
                    <a:lnTo>
                      <a:pt x="374278" y="564749"/>
                    </a:lnTo>
                    <a:lnTo>
                      <a:pt x="374639" y="564745"/>
                    </a:lnTo>
                    <a:lnTo>
                      <a:pt x="375354" y="564687"/>
                    </a:lnTo>
                    <a:lnTo>
                      <a:pt x="375797" y="564633"/>
                    </a:lnTo>
                    <a:lnTo>
                      <a:pt x="376512" y="564517"/>
                    </a:lnTo>
                    <a:lnTo>
                      <a:pt x="376640" y="564480"/>
                    </a:lnTo>
                    <a:lnTo>
                      <a:pt x="377141" y="564355"/>
                    </a:lnTo>
                    <a:lnTo>
                      <a:pt x="377732" y="564148"/>
                    </a:lnTo>
                    <a:lnTo>
                      <a:pt x="378332" y="563928"/>
                    </a:lnTo>
                    <a:lnTo>
                      <a:pt x="379248" y="563497"/>
                    </a:lnTo>
                    <a:lnTo>
                      <a:pt x="379593" y="563293"/>
                    </a:lnTo>
                    <a:lnTo>
                      <a:pt x="381750" y="561937"/>
                    </a:lnTo>
                    <a:lnTo>
                      <a:pt x="382490" y="561476"/>
                    </a:lnTo>
                    <a:lnTo>
                      <a:pt x="384330" y="560149"/>
                    </a:lnTo>
                    <a:lnTo>
                      <a:pt x="384691" y="559821"/>
                    </a:lnTo>
                    <a:lnTo>
                      <a:pt x="385418" y="559224"/>
                    </a:lnTo>
                    <a:lnTo>
                      <a:pt x="385550" y="559087"/>
                    </a:lnTo>
                    <a:lnTo>
                      <a:pt x="386071" y="558552"/>
                    </a:lnTo>
                    <a:lnTo>
                      <a:pt x="386334" y="558257"/>
                    </a:lnTo>
                    <a:lnTo>
                      <a:pt x="386955" y="557568"/>
                    </a:lnTo>
                    <a:lnTo>
                      <a:pt x="387357" y="557079"/>
                    </a:lnTo>
                    <a:lnTo>
                      <a:pt x="387752" y="556548"/>
                    </a:lnTo>
                    <a:lnTo>
                      <a:pt x="388208" y="555888"/>
                    </a:lnTo>
                    <a:lnTo>
                      <a:pt x="389034" y="554627"/>
                    </a:lnTo>
                    <a:lnTo>
                      <a:pt x="389978" y="553283"/>
                    </a:lnTo>
                    <a:lnTo>
                      <a:pt x="390299" y="552852"/>
                    </a:lnTo>
                    <a:lnTo>
                      <a:pt x="391326" y="551458"/>
                    </a:lnTo>
                    <a:lnTo>
                      <a:pt x="391498" y="551167"/>
                    </a:lnTo>
                    <a:lnTo>
                      <a:pt x="392209" y="550221"/>
                    </a:lnTo>
                    <a:lnTo>
                      <a:pt x="392932" y="549300"/>
                    </a:lnTo>
                    <a:lnTo>
                      <a:pt x="393137" y="549043"/>
                    </a:lnTo>
                    <a:lnTo>
                      <a:pt x="393716" y="548322"/>
                    </a:lnTo>
                    <a:lnTo>
                      <a:pt x="394308" y="547566"/>
                    </a:lnTo>
                    <a:lnTo>
                      <a:pt x="395047" y="546687"/>
                    </a:lnTo>
                    <a:lnTo>
                      <a:pt x="395623" y="546032"/>
                    </a:lnTo>
                    <a:lnTo>
                      <a:pt x="396341" y="545260"/>
                    </a:lnTo>
                    <a:lnTo>
                      <a:pt x="396777" y="544808"/>
                    </a:lnTo>
                    <a:lnTo>
                      <a:pt x="397397" y="544214"/>
                    </a:lnTo>
                    <a:lnTo>
                      <a:pt x="398091" y="543513"/>
                    </a:lnTo>
                    <a:lnTo>
                      <a:pt x="398654" y="542987"/>
                    </a:lnTo>
                    <a:lnTo>
                      <a:pt x="399484" y="542153"/>
                    </a:lnTo>
                    <a:lnTo>
                      <a:pt x="399599" y="542016"/>
                    </a:lnTo>
                    <a:lnTo>
                      <a:pt x="400153" y="541526"/>
                    </a:lnTo>
                    <a:lnTo>
                      <a:pt x="400355" y="541393"/>
                    </a:lnTo>
                    <a:lnTo>
                      <a:pt x="400462" y="541323"/>
                    </a:lnTo>
                    <a:lnTo>
                      <a:pt x="400754" y="541115"/>
                    </a:lnTo>
                    <a:lnTo>
                      <a:pt x="401131" y="540979"/>
                    </a:lnTo>
                    <a:lnTo>
                      <a:pt x="401411" y="540817"/>
                    </a:lnTo>
                    <a:lnTo>
                      <a:pt x="401711" y="540738"/>
                    </a:lnTo>
                    <a:lnTo>
                      <a:pt x="402413" y="540468"/>
                    </a:lnTo>
                    <a:lnTo>
                      <a:pt x="402660" y="540394"/>
                    </a:lnTo>
                    <a:lnTo>
                      <a:pt x="403038" y="540315"/>
                    </a:lnTo>
                    <a:lnTo>
                      <a:pt x="403407" y="540236"/>
                    </a:lnTo>
                    <a:lnTo>
                      <a:pt x="403531" y="540211"/>
                    </a:lnTo>
                    <a:lnTo>
                      <a:pt x="403970" y="540149"/>
                    </a:lnTo>
                    <a:lnTo>
                      <a:pt x="404184" y="540128"/>
                    </a:lnTo>
                    <a:lnTo>
                      <a:pt x="404488" y="540128"/>
                    </a:lnTo>
                    <a:lnTo>
                      <a:pt x="404862" y="540079"/>
                    </a:lnTo>
                    <a:lnTo>
                      <a:pt x="405412" y="540137"/>
                    </a:lnTo>
                    <a:lnTo>
                      <a:pt x="405609" y="540137"/>
                    </a:lnTo>
                    <a:lnTo>
                      <a:pt x="405901" y="540120"/>
                    </a:lnTo>
                    <a:lnTo>
                      <a:pt x="406266" y="540199"/>
                    </a:lnTo>
                    <a:lnTo>
                      <a:pt x="406550" y="540244"/>
                    </a:lnTo>
                    <a:lnTo>
                      <a:pt x="406953" y="540277"/>
                    </a:lnTo>
                    <a:lnTo>
                      <a:pt x="407211" y="540336"/>
                    </a:lnTo>
                    <a:lnTo>
                      <a:pt x="407618" y="540394"/>
                    </a:lnTo>
                    <a:lnTo>
                      <a:pt x="408255" y="540502"/>
                    </a:lnTo>
                    <a:lnTo>
                      <a:pt x="408661" y="540605"/>
                    </a:lnTo>
                    <a:lnTo>
                      <a:pt x="409643" y="540842"/>
                    </a:lnTo>
                    <a:lnTo>
                      <a:pt x="410091" y="540937"/>
                    </a:lnTo>
                    <a:lnTo>
                      <a:pt x="411208" y="541335"/>
                    </a:lnTo>
                    <a:lnTo>
                      <a:pt x="411771" y="541510"/>
                    </a:lnTo>
                    <a:lnTo>
                      <a:pt x="412256" y="541701"/>
                    </a:lnTo>
                    <a:lnTo>
                      <a:pt x="413225" y="542041"/>
                    </a:lnTo>
                    <a:lnTo>
                      <a:pt x="413369" y="542091"/>
                    </a:lnTo>
                    <a:lnTo>
                      <a:pt x="413554" y="542173"/>
                    </a:lnTo>
                    <a:lnTo>
                      <a:pt x="413845" y="542269"/>
                    </a:lnTo>
                    <a:lnTo>
                      <a:pt x="414215" y="542385"/>
                    </a:lnTo>
                    <a:lnTo>
                      <a:pt x="414782" y="542559"/>
                    </a:lnTo>
                    <a:lnTo>
                      <a:pt x="415620" y="542866"/>
                    </a:lnTo>
                    <a:lnTo>
                      <a:pt x="416503" y="543219"/>
                    </a:lnTo>
                    <a:lnTo>
                      <a:pt x="417695" y="543820"/>
                    </a:lnTo>
                    <a:lnTo>
                      <a:pt x="417797" y="543887"/>
                    </a:lnTo>
                    <a:lnTo>
                      <a:pt x="418102" y="544057"/>
                    </a:lnTo>
                    <a:lnTo>
                      <a:pt x="418627" y="544322"/>
                    </a:lnTo>
                    <a:lnTo>
                      <a:pt x="419325" y="544770"/>
                    </a:lnTo>
                    <a:lnTo>
                      <a:pt x="419732" y="545065"/>
                    </a:lnTo>
                    <a:lnTo>
                      <a:pt x="420094" y="545359"/>
                    </a:lnTo>
                    <a:lnTo>
                      <a:pt x="420476" y="545679"/>
                    </a:lnTo>
                    <a:lnTo>
                      <a:pt x="420792" y="545965"/>
                    </a:lnTo>
                    <a:lnTo>
                      <a:pt x="421096" y="546260"/>
                    </a:lnTo>
                    <a:lnTo>
                      <a:pt x="421626" y="546737"/>
                    </a:lnTo>
                    <a:lnTo>
                      <a:pt x="421975" y="547081"/>
                    </a:lnTo>
                    <a:lnTo>
                      <a:pt x="422674" y="547927"/>
                    </a:lnTo>
                    <a:lnTo>
                      <a:pt x="422805" y="548081"/>
                    </a:lnTo>
                    <a:lnTo>
                      <a:pt x="423015" y="548342"/>
                    </a:lnTo>
                    <a:lnTo>
                      <a:pt x="423203" y="548633"/>
                    </a:lnTo>
                    <a:lnTo>
                      <a:pt x="423450" y="549010"/>
                    </a:lnTo>
                    <a:lnTo>
                      <a:pt x="423807" y="549570"/>
                    </a:lnTo>
                    <a:lnTo>
                      <a:pt x="423902" y="549790"/>
                    </a:lnTo>
                    <a:lnTo>
                      <a:pt x="424460" y="550707"/>
                    </a:lnTo>
                    <a:lnTo>
                      <a:pt x="424621" y="551014"/>
                    </a:lnTo>
                    <a:lnTo>
                      <a:pt x="424863" y="551375"/>
                    </a:lnTo>
                    <a:lnTo>
                      <a:pt x="425122" y="551773"/>
                    </a:lnTo>
                    <a:lnTo>
                      <a:pt x="425689" y="552731"/>
                    </a:lnTo>
                    <a:lnTo>
                      <a:pt x="425775" y="552901"/>
                    </a:lnTo>
                    <a:lnTo>
                      <a:pt x="425943" y="553130"/>
                    </a:lnTo>
                    <a:lnTo>
                      <a:pt x="426133" y="553445"/>
                    </a:lnTo>
                    <a:lnTo>
                      <a:pt x="426523" y="553963"/>
                    </a:lnTo>
                    <a:lnTo>
                      <a:pt x="427233" y="554963"/>
                    </a:lnTo>
                    <a:lnTo>
                      <a:pt x="427356" y="555154"/>
                    </a:lnTo>
                    <a:lnTo>
                      <a:pt x="427722" y="555585"/>
                    </a:lnTo>
                    <a:lnTo>
                      <a:pt x="427874" y="555809"/>
                    </a:lnTo>
                    <a:lnTo>
                      <a:pt x="428034" y="556005"/>
                    </a:lnTo>
                    <a:lnTo>
                      <a:pt x="428367" y="556432"/>
                    </a:lnTo>
                    <a:lnTo>
                      <a:pt x="428708" y="556909"/>
                    </a:lnTo>
                    <a:lnTo>
                      <a:pt x="429057" y="557377"/>
                    </a:lnTo>
                    <a:lnTo>
                      <a:pt x="429419" y="557917"/>
                    </a:lnTo>
                    <a:lnTo>
                      <a:pt x="429657" y="558270"/>
                    </a:lnTo>
                    <a:lnTo>
                      <a:pt x="429965" y="558717"/>
                    </a:lnTo>
                    <a:lnTo>
                      <a:pt x="430363" y="559315"/>
                    </a:lnTo>
                    <a:lnTo>
                      <a:pt x="430745" y="559771"/>
                    </a:lnTo>
                    <a:lnTo>
                      <a:pt x="431103" y="560041"/>
                    </a:lnTo>
                    <a:lnTo>
                      <a:pt x="431255" y="560145"/>
                    </a:lnTo>
                    <a:lnTo>
                      <a:pt x="431744" y="560526"/>
                    </a:lnTo>
                    <a:lnTo>
                      <a:pt x="432512" y="561007"/>
                    </a:lnTo>
                    <a:lnTo>
                      <a:pt x="432993" y="561323"/>
                    </a:lnTo>
                    <a:lnTo>
                      <a:pt x="433321" y="561489"/>
                    </a:lnTo>
                    <a:lnTo>
                      <a:pt x="434808" y="562269"/>
                    </a:lnTo>
                    <a:lnTo>
                      <a:pt x="435918" y="562733"/>
                    </a:lnTo>
                    <a:lnTo>
                      <a:pt x="436123" y="562808"/>
                    </a:lnTo>
                    <a:lnTo>
                      <a:pt x="436472" y="562887"/>
                    </a:lnTo>
                    <a:lnTo>
                      <a:pt x="436682" y="562924"/>
                    </a:lnTo>
                    <a:lnTo>
                      <a:pt x="437220" y="562986"/>
                    </a:lnTo>
                    <a:lnTo>
                      <a:pt x="437737" y="563032"/>
                    </a:lnTo>
                    <a:lnTo>
                      <a:pt x="438050" y="563098"/>
                    </a:lnTo>
                    <a:lnTo>
                      <a:pt x="438563" y="563190"/>
                    </a:lnTo>
                    <a:lnTo>
                      <a:pt x="438707" y="563227"/>
                    </a:lnTo>
                    <a:lnTo>
                      <a:pt x="439282" y="563497"/>
                    </a:lnTo>
                    <a:lnTo>
                      <a:pt x="440379" y="564426"/>
                    </a:lnTo>
                    <a:lnTo>
                      <a:pt x="440621" y="564700"/>
                    </a:lnTo>
                    <a:lnTo>
                      <a:pt x="440843" y="565019"/>
                    </a:lnTo>
                    <a:lnTo>
                      <a:pt x="441143" y="565463"/>
                    </a:lnTo>
                    <a:lnTo>
                      <a:pt x="441163" y="565500"/>
                    </a:lnTo>
                    <a:lnTo>
                      <a:pt x="442494" y="570702"/>
                    </a:lnTo>
                    <a:lnTo>
                      <a:pt x="444668" y="575054"/>
                    </a:lnTo>
                    <a:lnTo>
                      <a:pt x="443932" y="577398"/>
                    </a:lnTo>
                    <a:lnTo>
                      <a:pt x="440843" y="579999"/>
                    </a:lnTo>
                    <a:lnTo>
                      <a:pt x="439027" y="586923"/>
                    </a:lnTo>
                    <a:lnTo>
                      <a:pt x="440420" y="591183"/>
                    </a:lnTo>
                    <a:lnTo>
                      <a:pt x="441126" y="595518"/>
                    </a:lnTo>
                    <a:lnTo>
                      <a:pt x="441053" y="600750"/>
                    </a:lnTo>
                    <a:lnTo>
                      <a:pt x="445387" y="595884"/>
                    </a:lnTo>
                    <a:lnTo>
                      <a:pt x="446746" y="592104"/>
                    </a:lnTo>
                    <a:lnTo>
                      <a:pt x="449088" y="593768"/>
                    </a:lnTo>
                    <a:lnTo>
                      <a:pt x="450534" y="597248"/>
                    </a:lnTo>
                    <a:lnTo>
                      <a:pt x="449708" y="602741"/>
                    </a:lnTo>
                    <a:lnTo>
                      <a:pt x="450271" y="604313"/>
                    </a:lnTo>
                    <a:lnTo>
                      <a:pt x="455796" y="606047"/>
                    </a:lnTo>
                    <a:lnTo>
                      <a:pt x="462952" y="605048"/>
                    </a:lnTo>
                    <a:lnTo>
                      <a:pt x="464271" y="607408"/>
                    </a:lnTo>
                    <a:lnTo>
                      <a:pt x="463215" y="611797"/>
                    </a:lnTo>
                    <a:lnTo>
                      <a:pt x="464382" y="613713"/>
                    </a:lnTo>
                    <a:lnTo>
                      <a:pt x="468379" y="614672"/>
                    </a:lnTo>
                    <a:lnTo>
                      <a:pt x="471768" y="613713"/>
                    </a:lnTo>
                    <a:lnTo>
                      <a:pt x="475235" y="609934"/>
                    </a:lnTo>
                    <a:lnTo>
                      <a:pt x="474956" y="606972"/>
                    </a:lnTo>
                    <a:lnTo>
                      <a:pt x="478102" y="607985"/>
                    </a:lnTo>
                    <a:lnTo>
                      <a:pt x="480444" y="612166"/>
                    </a:lnTo>
                    <a:lnTo>
                      <a:pt x="478904" y="619820"/>
                    </a:lnTo>
                    <a:lnTo>
                      <a:pt x="480272" y="626453"/>
                    </a:lnTo>
                    <a:lnTo>
                      <a:pt x="482695" y="627619"/>
                    </a:lnTo>
                    <a:lnTo>
                      <a:pt x="484351" y="633817"/>
                    </a:lnTo>
                    <a:lnTo>
                      <a:pt x="486803" y="635974"/>
                    </a:lnTo>
                    <a:lnTo>
                      <a:pt x="488672" y="643474"/>
                    </a:lnTo>
                    <a:lnTo>
                      <a:pt x="493486" y="650606"/>
                    </a:lnTo>
                    <a:lnTo>
                      <a:pt x="499061" y="650709"/>
                    </a:lnTo>
                    <a:lnTo>
                      <a:pt x="503638" y="651730"/>
                    </a:lnTo>
                    <a:lnTo>
                      <a:pt x="509721" y="651054"/>
                    </a:lnTo>
                    <a:lnTo>
                      <a:pt x="514302" y="651672"/>
                    </a:lnTo>
                    <a:lnTo>
                      <a:pt x="516709" y="649386"/>
                    </a:lnTo>
                    <a:lnTo>
                      <a:pt x="517067" y="646362"/>
                    </a:lnTo>
                    <a:lnTo>
                      <a:pt x="524292" y="646826"/>
                    </a:lnTo>
                    <a:lnTo>
                      <a:pt x="530610" y="650336"/>
                    </a:lnTo>
                    <a:lnTo>
                      <a:pt x="534521" y="650659"/>
                    </a:lnTo>
                    <a:lnTo>
                      <a:pt x="536871" y="653344"/>
                    </a:lnTo>
                    <a:lnTo>
                      <a:pt x="542211" y="652983"/>
                    </a:lnTo>
                    <a:lnTo>
                      <a:pt x="546484" y="650581"/>
                    </a:lnTo>
                    <a:lnTo>
                      <a:pt x="550419" y="651328"/>
                    </a:lnTo>
                    <a:lnTo>
                      <a:pt x="552986" y="656414"/>
                    </a:lnTo>
                    <a:lnTo>
                      <a:pt x="556967" y="658492"/>
                    </a:lnTo>
                    <a:lnTo>
                      <a:pt x="559486" y="657019"/>
                    </a:lnTo>
                    <a:lnTo>
                      <a:pt x="564045" y="657733"/>
                    </a:lnTo>
                    <a:lnTo>
                      <a:pt x="571419" y="653584"/>
                    </a:lnTo>
                    <a:lnTo>
                      <a:pt x="576985" y="653302"/>
                    </a:lnTo>
                    <a:lnTo>
                      <a:pt x="578448" y="651581"/>
                    </a:lnTo>
                    <a:lnTo>
                      <a:pt x="586274" y="646847"/>
                    </a:lnTo>
                    <a:lnTo>
                      <a:pt x="588537" y="647345"/>
                    </a:lnTo>
                    <a:lnTo>
                      <a:pt x="592025" y="644723"/>
                    </a:lnTo>
                    <a:lnTo>
                      <a:pt x="594218" y="646067"/>
                    </a:lnTo>
                    <a:lnTo>
                      <a:pt x="596835" y="645395"/>
                    </a:lnTo>
                    <a:lnTo>
                      <a:pt x="597423" y="641268"/>
                    </a:lnTo>
                    <a:lnTo>
                      <a:pt x="596667" y="639260"/>
                    </a:lnTo>
                    <a:lnTo>
                      <a:pt x="590702" y="636658"/>
                    </a:lnTo>
                    <a:lnTo>
                      <a:pt x="587543" y="633186"/>
                    </a:lnTo>
                    <a:lnTo>
                      <a:pt x="585785" y="633377"/>
                    </a:lnTo>
                    <a:lnTo>
                      <a:pt x="581931" y="631004"/>
                    </a:lnTo>
                    <a:lnTo>
                      <a:pt x="579861" y="631730"/>
                    </a:lnTo>
                    <a:lnTo>
                      <a:pt x="571070" y="631402"/>
                    </a:lnTo>
                    <a:lnTo>
                      <a:pt x="567036" y="628552"/>
                    </a:lnTo>
                    <a:lnTo>
                      <a:pt x="562887" y="627043"/>
                    </a:lnTo>
                    <a:lnTo>
                      <a:pt x="560804" y="623193"/>
                    </a:lnTo>
                    <a:lnTo>
                      <a:pt x="563133" y="620235"/>
                    </a:lnTo>
                    <a:lnTo>
                      <a:pt x="561708" y="608063"/>
                    </a:lnTo>
                    <a:lnTo>
                      <a:pt x="565196" y="605147"/>
                    </a:lnTo>
                    <a:lnTo>
                      <a:pt x="565191" y="600343"/>
                    </a:lnTo>
                    <a:lnTo>
                      <a:pt x="560200" y="597916"/>
                    </a:lnTo>
                    <a:lnTo>
                      <a:pt x="560574" y="595174"/>
                    </a:lnTo>
                    <a:lnTo>
                      <a:pt x="558549" y="592511"/>
                    </a:lnTo>
                    <a:lnTo>
                      <a:pt x="561129" y="588794"/>
                    </a:lnTo>
                    <a:lnTo>
                      <a:pt x="562653" y="585006"/>
                    </a:lnTo>
                    <a:lnTo>
                      <a:pt x="562768" y="580430"/>
                    </a:lnTo>
                    <a:lnTo>
                      <a:pt x="561383" y="577174"/>
                    </a:lnTo>
                    <a:lnTo>
                      <a:pt x="558027" y="573785"/>
                    </a:lnTo>
                    <a:lnTo>
                      <a:pt x="554433" y="572416"/>
                    </a:lnTo>
                    <a:lnTo>
                      <a:pt x="554018" y="567956"/>
                    </a:lnTo>
                    <a:lnTo>
                      <a:pt x="555509" y="558688"/>
                    </a:lnTo>
                    <a:lnTo>
                      <a:pt x="557304" y="556311"/>
                    </a:lnTo>
                    <a:lnTo>
                      <a:pt x="556815" y="553918"/>
                    </a:lnTo>
                    <a:lnTo>
                      <a:pt x="556930" y="553549"/>
                    </a:lnTo>
                    <a:lnTo>
                      <a:pt x="557292" y="553150"/>
                    </a:lnTo>
                    <a:lnTo>
                      <a:pt x="557477" y="553088"/>
                    </a:lnTo>
                    <a:lnTo>
                      <a:pt x="558253" y="553080"/>
                    </a:lnTo>
                    <a:lnTo>
                      <a:pt x="558586" y="553117"/>
                    </a:lnTo>
                    <a:lnTo>
                      <a:pt x="559325" y="553146"/>
                    </a:lnTo>
                    <a:lnTo>
                      <a:pt x="560094" y="553150"/>
                    </a:lnTo>
                    <a:lnTo>
                      <a:pt x="561547" y="552864"/>
                    </a:lnTo>
                    <a:lnTo>
                      <a:pt x="562242" y="553100"/>
                    </a:lnTo>
                    <a:lnTo>
                      <a:pt x="562755" y="553130"/>
                    </a:lnTo>
                    <a:lnTo>
                      <a:pt x="563006" y="553059"/>
                    </a:lnTo>
                    <a:lnTo>
                      <a:pt x="563910" y="552474"/>
                    </a:lnTo>
                    <a:lnTo>
                      <a:pt x="564283" y="552424"/>
                    </a:lnTo>
                    <a:lnTo>
                      <a:pt x="564711" y="552507"/>
                    </a:lnTo>
                    <a:lnTo>
                      <a:pt x="565011" y="552628"/>
                    </a:lnTo>
                    <a:lnTo>
                      <a:pt x="566305" y="552520"/>
                    </a:lnTo>
                    <a:lnTo>
                      <a:pt x="566584" y="552088"/>
                    </a:lnTo>
                    <a:lnTo>
                      <a:pt x="566790" y="551657"/>
                    </a:lnTo>
                    <a:lnTo>
                      <a:pt x="566888" y="551267"/>
                    </a:lnTo>
                    <a:lnTo>
                      <a:pt x="566958" y="550408"/>
                    </a:lnTo>
                    <a:lnTo>
                      <a:pt x="566929" y="549881"/>
                    </a:lnTo>
                    <a:lnTo>
                      <a:pt x="567052" y="549164"/>
                    </a:lnTo>
                    <a:lnTo>
                      <a:pt x="567204" y="548848"/>
                    </a:lnTo>
                    <a:lnTo>
                      <a:pt x="567693" y="547927"/>
                    </a:lnTo>
                    <a:lnTo>
                      <a:pt x="567865" y="547222"/>
                    </a:lnTo>
                    <a:lnTo>
                      <a:pt x="567903" y="546870"/>
                    </a:lnTo>
                    <a:lnTo>
                      <a:pt x="568022" y="546492"/>
                    </a:lnTo>
                    <a:lnTo>
                      <a:pt x="568428" y="545579"/>
                    </a:lnTo>
                    <a:lnTo>
                      <a:pt x="568728" y="545040"/>
                    </a:lnTo>
                    <a:lnTo>
                      <a:pt x="568827" y="544870"/>
                    </a:lnTo>
                    <a:lnTo>
                      <a:pt x="569279" y="544704"/>
                    </a:lnTo>
                    <a:lnTo>
                      <a:pt x="569677" y="544692"/>
                    </a:lnTo>
                    <a:lnTo>
                      <a:pt x="570318" y="544629"/>
                    </a:lnTo>
                    <a:lnTo>
                      <a:pt x="570622" y="544576"/>
                    </a:lnTo>
                    <a:lnTo>
                      <a:pt x="571867" y="544339"/>
                    </a:lnTo>
                    <a:lnTo>
                      <a:pt x="572717" y="544285"/>
                    </a:lnTo>
                    <a:lnTo>
                      <a:pt x="574973" y="544119"/>
                    </a:lnTo>
                    <a:lnTo>
                      <a:pt x="575757" y="544065"/>
                    </a:lnTo>
                    <a:lnTo>
                      <a:pt x="576382" y="543513"/>
                    </a:lnTo>
                    <a:lnTo>
                      <a:pt x="576550" y="543211"/>
                    </a:lnTo>
                    <a:lnTo>
                      <a:pt x="576747" y="542663"/>
                    </a:lnTo>
                    <a:lnTo>
                      <a:pt x="576940" y="542178"/>
                    </a:lnTo>
                    <a:lnTo>
                      <a:pt x="577314" y="541688"/>
                    </a:lnTo>
                    <a:lnTo>
                      <a:pt x="577709" y="541315"/>
                    </a:lnTo>
                    <a:lnTo>
                      <a:pt x="578267" y="541261"/>
                    </a:lnTo>
                    <a:lnTo>
                      <a:pt x="578509" y="541622"/>
                    </a:lnTo>
                    <a:lnTo>
                      <a:pt x="578727" y="542115"/>
                    </a:lnTo>
                    <a:lnTo>
                      <a:pt x="578937" y="542514"/>
                    </a:lnTo>
                    <a:lnTo>
                      <a:pt x="579442" y="542895"/>
                    </a:lnTo>
                    <a:lnTo>
                      <a:pt x="580066" y="543202"/>
                    </a:lnTo>
                    <a:lnTo>
                      <a:pt x="580325" y="543194"/>
                    </a:lnTo>
                    <a:lnTo>
                      <a:pt x="581344" y="543103"/>
                    </a:lnTo>
                    <a:lnTo>
                      <a:pt x="583004" y="543862"/>
                    </a:lnTo>
                    <a:lnTo>
                      <a:pt x="583595" y="543683"/>
                    </a:lnTo>
                    <a:lnTo>
                      <a:pt x="583871" y="543634"/>
                    </a:lnTo>
                    <a:lnTo>
                      <a:pt x="584228" y="543709"/>
                    </a:lnTo>
                    <a:lnTo>
                      <a:pt x="584330" y="543878"/>
                    </a:lnTo>
                    <a:lnTo>
                      <a:pt x="584561" y="544156"/>
                    </a:lnTo>
                    <a:lnTo>
                      <a:pt x="584836" y="544368"/>
                    </a:lnTo>
                    <a:lnTo>
                      <a:pt x="585275" y="544563"/>
                    </a:lnTo>
                    <a:lnTo>
                      <a:pt x="585740" y="544447"/>
                    </a:lnTo>
                    <a:lnTo>
                      <a:pt x="586154" y="544272"/>
                    </a:lnTo>
                    <a:lnTo>
                      <a:pt x="587005" y="544115"/>
                    </a:lnTo>
                    <a:lnTo>
                      <a:pt x="587477" y="544078"/>
                    </a:lnTo>
                    <a:lnTo>
                      <a:pt x="588061" y="543891"/>
                    </a:lnTo>
                    <a:lnTo>
                      <a:pt x="588372" y="543800"/>
                    </a:lnTo>
                    <a:lnTo>
                      <a:pt x="589338" y="543596"/>
                    </a:lnTo>
                    <a:lnTo>
                      <a:pt x="589679" y="543505"/>
                    </a:lnTo>
                    <a:lnTo>
                      <a:pt x="590057" y="543443"/>
                    </a:lnTo>
                    <a:lnTo>
                      <a:pt x="590447" y="543613"/>
                    </a:lnTo>
                    <a:lnTo>
                      <a:pt x="590940" y="544127"/>
                    </a:lnTo>
                    <a:lnTo>
                      <a:pt x="591359" y="544584"/>
                    </a:lnTo>
                    <a:lnTo>
                      <a:pt x="591528" y="544870"/>
                    </a:lnTo>
                    <a:lnTo>
                      <a:pt x="591758" y="545260"/>
                    </a:lnTo>
                    <a:lnTo>
                      <a:pt x="592144" y="545708"/>
                    </a:lnTo>
                    <a:lnTo>
                      <a:pt x="592620" y="545953"/>
                    </a:lnTo>
                    <a:lnTo>
                      <a:pt x="593327" y="546119"/>
                    </a:lnTo>
                    <a:lnTo>
                      <a:pt x="594374" y="546214"/>
                    </a:lnTo>
                    <a:lnTo>
                      <a:pt x="595636" y="546500"/>
                    </a:lnTo>
                    <a:lnTo>
                      <a:pt x="596124" y="546492"/>
                    </a:lnTo>
                    <a:lnTo>
                      <a:pt x="596708" y="546202"/>
                    </a:lnTo>
                    <a:lnTo>
                      <a:pt x="597102" y="545969"/>
                    </a:lnTo>
                    <a:lnTo>
                      <a:pt x="597587" y="545899"/>
                    </a:lnTo>
                    <a:lnTo>
                      <a:pt x="598281" y="546185"/>
                    </a:lnTo>
                    <a:lnTo>
                      <a:pt x="598848" y="546683"/>
                    </a:lnTo>
                    <a:lnTo>
                      <a:pt x="599128" y="546778"/>
                    </a:lnTo>
                    <a:lnTo>
                      <a:pt x="599530" y="546857"/>
                    </a:lnTo>
                    <a:lnTo>
                      <a:pt x="600121" y="547143"/>
                    </a:lnTo>
                    <a:lnTo>
                      <a:pt x="600413" y="547322"/>
                    </a:lnTo>
                    <a:lnTo>
                      <a:pt x="600960" y="547653"/>
                    </a:lnTo>
                    <a:lnTo>
                      <a:pt x="601235" y="547807"/>
                    </a:lnTo>
                    <a:lnTo>
                      <a:pt x="601567" y="547940"/>
                    </a:lnTo>
                    <a:lnTo>
                      <a:pt x="602652" y="548135"/>
                    </a:lnTo>
                    <a:lnTo>
                      <a:pt x="603026" y="548035"/>
                    </a:lnTo>
                    <a:lnTo>
                      <a:pt x="603305" y="547807"/>
                    </a:lnTo>
                    <a:lnTo>
                      <a:pt x="603535" y="547571"/>
                    </a:lnTo>
                    <a:lnTo>
                      <a:pt x="605749" y="546326"/>
                    </a:lnTo>
                    <a:lnTo>
                      <a:pt x="606756" y="546069"/>
                    </a:lnTo>
                    <a:lnTo>
                      <a:pt x="607072" y="545886"/>
                    </a:lnTo>
                    <a:lnTo>
                      <a:pt x="607742" y="545534"/>
                    </a:lnTo>
                    <a:lnTo>
                      <a:pt x="608165" y="545185"/>
                    </a:lnTo>
                    <a:lnTo>
                      <a:pt x="608329" y="544994"/>
                    </a:lnTo>
                    <a:lnTo>
                      <a:pt x="608518" y="544770"/>
                    </a:lnTo>
                    <a:lnTo>
                      <a:pt x="608818" y="544235"/>
                    </a:lnTo>
                    <a:lnTo>
                      <a:pt x="609249" y="543671"/>
                    </a:lnTo>
                    <a:lnTo>
                      <a:pt x="609981" y="543596"/>
                    </a:lnTo>
                    <a:lnTo>
                      <a:pt x="610642" y="543712"/>
                    </a:lnTo>
                    <a:lnTo>
                      <a:pt x="611883" y="543476"/>
                    </a:lnTo>
                    <a:lnTo>
                      <a:pt x="612305" y="543231"/>
                    </a:lnTo>
                    <a:lnTo>
                      <a:pt x="612569" y="543082"/>
                    </a:lnTo>
                    <a:lnTo>
                      <a:pt x="612963" y="542572"/>
                    </a:lnTo>
                    <a:lnTo>
                      <a:pt x="613103" y="542099"/>
                    </a:lnTo>
                    <a:lnTo>
                      <a:pt x="613308" y="541506"/>
                    </a:lnTo>
                    <a:lnTo>
                      <a:pt x="613604" y="540892"/>
                    </a:lnTo>
                    <a:lnTo>
                      <a:pt x="613887" y="540551"/>
                    </a:lnTo>
                    <a:lnTo>
                      <a:pt x="614043" y="540290"/>
                    </a:lnTo>
                    <a:lnTo>
                      <a:pt x="614495" y="539531"/>
                    </a:lnTo>
                    <a:lnTo>
                      <a:pt x="614828" y="539004"/>
                    </a:lnTo>
                    <a:lnTo>
                      <a:pt x="615070" y="538535"/>
                    </a:lnTo>
                    <a:lnTo>
                      <a:pt x="615173" y="538270"/>
                    </a:lnTo>
                    <a:lnTo>
                      <a:pt x="615210" y="537967"/>
                    </a:lnTo>
                    <a:lnTo>
                      <a:pt x="615218" y="537672"/>
                    </a:lnTo>
                    <a:lnTo>
                      <a:pt x="615198" y="537369"/>
                    </a:lnTo>
                    <a:lnTo>
                      <a:pt x="615169" y="536996"/>
                    </a:lnTo>
                    <a:lnTo>
                      <a:pt x="615128" y="536718"/>
                    </a:lnTo>
                    <a:lnTo>
                      <a:pt x="615165" y="536395"/>
                    </a:lnTo>
                    <a:lnTo>
                      <a:pt x="615313" y="535934"/>
                    </a:lnTo>
                    <a:lnTo>
                      <a:pt x="615580" y="535171"/>
                    </a:lnTo>
                    <a:lnTo>
                      <a:pt x="616163" y="533773"/>
                    </a:lnTo>
                    <a:lnTo>
                      <a:pt x="616290" y="533570"/>
                    </a:lnTo>
                    <a:lnTo>
                      <a:pt x="616787" y="533018"/>
                    </a:lnTo>
                    <a:lnTo>
                      <a:pt x="617047" y="532798"/>
                    </a:lnTo>
                    <a:lnTo>
                      <a:pt x="618949" y="531811"/>
                    </a:lnTo>
                    <a:lnTo>
                      <a:pt x="619679" y="532217"/>
                    </a:lnTo>
                    <a:lnTo>
                      <a:pt x="620148" y="532607"/>
                    </a:lnTo>
                    <a:lnTo>
                      <a:pt x="620345" y="532835"/>
                    </a:lnTo>
                    <a:lnTo>
                      <a:pt x="620628" y="533030"/>
                    </a:lnTo>
                    <a:lnTo>
                      <a:pt x="620826" y="533150"/>
                    </a:lnTo>
                    <a:lnTo>
                      <a:pt x="621146" y="533130"/>
                    </a:lnTo>
                    <a:lnTo>
                      <a:pt x="621384" y="533205"/>
                    </a:lnTo>
                    <a:lnTo>
                      <a:pt x="621808" y="533512"/>
                    </a:lnTo>
                    <a:lnTo>
                      <a:pt x="622218" y="533901"/>
                    </a:lnTo>
                    <a:lnTo>
                      <a:pt x="622399" y="534080"/>
                    </a:lnTo>
                    <a:lnTo>
                      <a:pt x="622904" y="534466"/>
                    </a:lnTo>
                    <a:lnTo>
                      <a:pt x="623369" y="534636"/>
                    </a:lnTo>
                    <a:lnTo>
                      <a:pt x="624096" y="534793"/>
                    </a:lnTo>
                    <a:lnTo>
                      <a:pt x="624429" y="534889"/>
                    </a:lnTo>
                    <a:lnTo>
                      <a:pt x="624650" y="535034"/>
                    </a:lnTo>
                    <a:lnTo>
                      <a:pt x="624695" y="535233"/>
                    </a:lnTo>
                    <a:lnTo>
                      <a:pt x="624580" y="536171"/>
                    </a:lnTo>
                    <a:lnTo>
                      <a:pt x="625061" y="536216"/>
                    </a:lnTo>
                    <a:lnTo>
                      <a:pt x="625558" y="535860"/>
                    </a:lnTo>
                    <a:lnTo>
                      <a:pt x="625924" y="535693"/>
                    </a:lnTo>
                    <a:lnTo>
                      <a:pt x="626651" y="535445"/>
                    </a:lnTo>
                    <a:lnTo>
                      <a:pt x="627127" y="535357"/>
                    </a:lnTo>
                    <a:lnTo>
                      <a:pt x="627711" y="534947"/>
                    </a:lnTo>
                    <a:lnTo>
                      <a:pt x="627916" y="534789"/>
                    </a:lnTo>
                    <a:lnTo>
                      <a:pt x="628565" y="534918"/>
                    </a:lnTo>
                    <a:lnTo>
                      <a:pt x="628754" y="535038"/>
                    </a:lnTo>
                    <a:lnTo>
                      <a:pt x="628832" y="535104"/>
                    </a:lnTo>
                    <a:lnTo>
                      <a:pt x="629444" y="535428"/>
                    </a:lnTo>
                    <a:lnTo>
                      <a:pt x="631958" y="535715"/>
                    </a:lnTo>
                    <a:lnTo>
                      <a:pt x="632525" y="535760"/>
                    </a:lnTo>
                    <a:lnTo>
                      <a:pt x="632780" y="535797"/>
                    </a:lnTo>
                    <a:lnTo>
                      <a:pt x="633014" y="535835"/>
                    </a:lnTo>
                    <a:lnTo>
                      <a:pt x="633240" y="535872"/>
                    </a:lnTo>
                    <a:lnTo>
                      <a:pt x="633647" y="535901"/>
                    </a:lnTo>
                    <a:lnTo>
                      <a:pt x="633753" y="535893"/>
                    </a:lnTo>
                    <a:lnTo>
                      <a:pt x="634148" y="535635"/>
                    </a:lnTo>
                    <a:lnTo>
                      <a:pt x="634760" y="535204"/>
                    </a:lnTo>
                    <a:lnTo>
                      <a:pt x="635064" y="535009"/>
                    </a:lnTo>
                    <a:lnTo>
                      <a:pt x="636087" y="534345"/>
                    </a:lnTo>
                    <a:lnTo>
                      <a:pt x="636563" y="534233"/>
                    </a:lnTo>
                    <a:lnTo>
                      <a:pt x="636839" y="534097"/>
                    </a:lnTo>
                    <a:lnTo>
                      <a:pt x="637245" y="533914"/>
                    </a:lnTo>
                    <a:lnTo>
                      <a:pt x="637701" y="533852"/>
                    </a:lnTo>
                    <a:lnTo>
                      <a:pt x="638075" y="534217"/>
                    </a:lnTo>
                    <a:lnTo>
                      <a:pt x="638708" y="534603"/>
                    </a:lnTo>
                    <a:lnTo>
                      <a:pt x="639123" y="534864"/>
                    </a:lnTo>
                    <a:lnTo>
                      <a:pt x="639603" y="535046"/>
                    </a:lnTo>
                    <a:lnTo>
                      <a:pt x="639801" y="535084"/>
                    </a:lnTo>
                    <a:lnTo>
                      <a:pt x="640047" y="535150"/>
                    </a:lnTo>
                    <a:lnTo>
                      <a:pt x="640556" y="535357"/>
                    </a:lnTo>
                    <a:lnTo>
                      <a:pt x="640679" y="535453"/>
                    </a:lnTo>
                    <a:lnTo>
                      <a:pt x="640934" y="535652"/>
                    </a:lnTo>
                    <a:lnTo>
                      <a:pt x="641185" y="535880"/>
                    </a:lnTo>
                    <a:lnTo>
                      <a:pt x="641497" y="536345"/>
                    </a:lnTo>
                    <a:lnTo>
                      <a:pt x="641711" y="536536"/>
                    </a:lnTo>
                    <a:lnTo>
                      <a:pt x="642064" y="537029"/>
                    </a:lnTo>
                    <a:lnTo>
                      <a:pt x="642253" y="537382"/>
                    </a:lnTo>
                    <a:lnTo>
                      <a:pt x="642565" y="538116"/>
                    </a:lnTo>
                    <a:lnTo>
                      <a:pt x="642705" y="538510"/>
                    </a:lnTo>
                    <a:lnTo>
                      <a:pt x="643391" y="539282"/>
                    </a:lnTo>
                    <a:lnTo>
                      <a:pt x="644463" y="539149"/>
                    </a:lnTo>
                    <a:lnTo>
                      <a:pt x="645441" y="538481"/>
                    </a:lnTo>
                    <a:lnTo>
                      <a:pt x="646217" y="537826"/>
                    </a:lnTo>
                    <a:lnTo>
                      <a:pt x="646965" y="537270"/>
                    </a:lnTo>
                    <a:lnTo>
                      <a:pt x="647721" y="536975"/>
                    </a:lnTo>
                    <a:lnTo>
                      <a:pt x="648057" y="536689"/>
                    </a:lnTo>
                    <a:lnTo>
                      <a:pt x="648210" y="536573"/>
                    </a:lnTo>
                    <a:lnTo>
                      <a:pt x="648497" y="536312"/>
                    </a:lnTo>
                    <a:lnTo>
                      <a:pt x="648723" y="535988"/>
                    </a:lnTo>
                    <a:lnTo>
                      <a:pt x="648920" y="535698"/>
                    </a:lnTo>
                    <a:lnTo>
                      <a:pt x="649163" y="535470"/>
                    </a:lnTo>
                    <a:lnTo>
                      <a:pt x="649343" y="535316"/>
                    </a:lnTo>
                    <a:lnTo>
                      <a:pt x="649635" y="535063"/>
                    </a:lnTo>
                    <a:lnTo>
                      <a:pt x="649849" y="534877"/>
                    </a:lnTo>
                    <a:lnTo>
                      <a:pt x="650103" y="534826"/>
                    </a:lnTo>
                    <a:lnTo>
                      <a:pt x="650913" y="534839"/>
                    </a:lnTo>
                    <a:lnTo>
                      <a:pt x="651476" y="534943"/>
                    </a:lnTo>
                    <a:lnTo>
                      <a:pt x="652124" y="535017"/>
                    </a:lnTo>
                    <a:lnTo>
                      <a:pt x="652662" y="535013"/>
                    </a:lnTo>
                    <a:lnTo>
                      <a:pt x="653094" y="534972"/>
                    </a:lnTo>
                    <a:lnTo>
                      <a:pt x="653550" y="534885"/>
                    </a:lnTo>
                    <a:lnTo>
                      <a:pt x="654363" y="534599"/>
                    </a:lnTo>
                    <a:lnTo>
                      <a:pt x="655168" y="534470"/>
                    </a:lnTo>
                    <a:lnTo>
                      <a:pt x="655391" y="534416"/>
                    </a:lnTo>
                    <a:lnTo>
                      <a:pt x="655624" y="534395"/>
                    </a:lnTo>
                    <a:lnTo>
                      <a:pt x="656565" y="534030"/>
                    </a:lnTo>
                    <a:lnTo>
                      <a:pt x="657234" y="534097"/>
                    </a:lnTo>
                    <a:lnTo>
                      <a:pt x="657904" y="534316"/>
                    </a:lnTo>
                    <a:lnTo>
                      <a:pt x="658385" y="534507"/>
                    </a:lnTo>
                    <a:lnTo>
                      <a:pt x="659149" y="534959"/>
                    </a:lnTo>
                    <a:lnTo>
                      <a:pt x="659880" y="535416"/>
                    </a:lnTo>
                    <a:lnTo>
                      <a:pt x="660422" y="535212"/>
                    </a:lnTo>
                    <a:lnTo>
                      <a:pt x="660702" y="535092"/>
                    </a:lnTo>
                    <a:lnTo>
                      <a:pt x="661104" y="535266"/>
                    </a:lnTo>
                    <a:lnTo>
                      <a:pt x="661536" y="535466"/>
                    </a:lnTo>
                    <a:lnTo>
                      <a:pt x="661942" y="535598"/>
                    </a:lnTo>
                    <a:lnTo>
                      <a:pt x="662017" y="535582"/>
                    </a:lnTo>
                    <a:lnTo>
                      <a:pt x="662854" y="535880"/>
                    </a:lnTo>
                    <a:lnTo>
                      <a:pt x="663281" y="536187"/>
                    </a:lnTo>
                    <a:lnTo>
                      <a:pt x="664580" y="535577"/>
                    </a:lnTo>
                    <a:lnTo>
                      <a:pt x="664855" y="535773"/>
                    </a:lnTo>
                    <a:lnTo>
                      <a:pt x="665044" y="535793"/>
                    </a:lnTo>
                    <a:lnTo>
                      <a:pt x="665188" y="535744"/>
                    </a:lnTo>
                    <a:lnTo>
                      <a:pt x="665878" y="535901"/>
                    </a:lnTo>
                    <a:lnTo>
                      <a:pt x="666067" y="535884"/>
                    </a:lnTo>
                    <a:lnTo>
                      <a:pt x="666765" y="535843"/>
                    </a:lnTo>
                    <a:lnTo>
                      <a:pt x="666946" y="535831"/>
                    </a:lnTo>
                    <a:lnTo>
                      <a:pt x="667127" y="535831"/>
                    </a:lnTo>
                    <a:lnTo>
                      <a:pt x="667669" y="535818"/>
                    </a:lnTo>
                    <a:lnTo>
                      <a:pt x="668359" y="535880"/>
                    </a:lnTo>
                    <a:lnTo>
                      <a:pt x="668540" y="535893"/>
                    </a:lnTo>
                    <a:lnTo>
                      <a:pt x="668938" y="535901"/>
                    </a:lnTo>
                    <a:lnTo>
                      <a:pt x="669411" y="536113"/>
                    </a:lnTo>
                    <a:lnTo>
                      <a:pt x="669891" y="536420"/>
                    </a:lnTo>
                    <a:lnTo>
                      <a:pt x="670857" y="536760"/>
                    </a:lnTo>
                    <a:lnTo>
                      <a:pt x="671761" y="536980"/>
                    </a:lnTo>
                    <a:lnTo>
                      <a:pt x="672730" y="537137"/>
                    </a:lnTo>
                    <a:lnTo>
                      <a:pt x="673839" y="536747"/>
                    </a:lnTo>
                    <a:lnTo>
                      <a:pt x="674554" y="536453"/>
                    </a:lnTo>
                    <a:lnTo>
                      <a:pt x="675043" y="535880"/>
                    </a:lnTo>
                    <a:lnTo>
                      <a:pt x="675183" y="535183"/>
                    </a:lnTo>
                    <a:lnTo>
                      <a:pt x="675392" y="534350"/>
                    </a:lnTo>
                    <a:lnTo>
                      <a:pt x="675692" y="533906"/>
                    </a:lnTo>
                    <a:lnTo>
                      <a:pt x="676337" y="533503"/>
                    </a:lnTo>
                    <a:lnTo>
                      <a:pt x="676468" y="533196"/>
                    </a:lnTo>
                    <a:lnTo>
                      <a:pt x="677043" y="531350"/>
                    </a:lnTo>
                    <a:lnTo>
                      <a:pt x="677183" y="530902"/>
                    </a:lnTo>
                    <a:lnTo>
                      <a:pt x="677183" y="530765"/>
                    </a:lnTo>
                    <a:lnTo>
                      <a:pt x="676682" y="529645"/>
                    </a:lnTo>
                    <a:lnTo>
                      <a:pt x="676435" y="528820"/>
                    </a:lnTo>
                    <a:lnTo>
                      <a:pt x="676250" y="528106"/>
                    </a:lnTo>
                    <a:lnTo>
                      <a:pt x="676226" y="527716"/>
                    </a:lnTo>
                    <a:lnTo>
                      <a:pt x="676267" y="527040"/>
                    </a:lnTo>
                    <a:lnTo>
                      <a:pt x="676333" y="526638"/>
                    </a:lnTo>
                    <a:lnTo>
                      <a:pt x="676398" y="526501"/>
                    </a:lnTo>
                    <a:lnTo>
                      <a:pt x="676896" y="526040"/>
                    </a:lnTo>
                    <a:lnTo>
                      <a:pt x="677129" y="525841"/>
                    </a:lnTo>
                    <a:lnTo>
                      <a:pt x="677302" y="525418"/>
                    </a:lnTo>
                    <a:lnTo>
                      <a:pt x="677750" y="524509"/>
                    </a:lnTo>
                    <a:lnTo>
                      <a:pt x="677951" y="524011"/>
                    </a:lnTo>
                    <a:lnTo>
                      <a:pt x="677988" y="523144"/>
                    </a:lnTo>
                    <a:lnTo>
                      <a:pt x="677848" y="523161"/>
                    </a:lnTo>
                    <a:lnTo>
                      <a:pt x="677372" y="523306"/>
                    </a:lnTo>
                    <a:lnTo>
                      <a:pt x="677179" y="523468"/>
                    </a:lnTo>
                    <a:lnTo>
                      <a:pt x="676826" y="523742"/>
                    </a:lnTo>
                    <a:lnTo>
                      <a:pt x="676164" y="523933"/>
                    </a:lnTo>
                    <a:lnTo>
                      <a:pt x="675708" y="523808"/>
                    </a:lnTo>
                    <a:lnTo>
                      <a:pt x="673983" y="523199"/>
                    </a:lnTo>
                    <a:lnTo>
                      <a:pt x="673555" y="522879"/>
                    </a:lnTo>
                    <a:lnTo>
                      <a:pt x="672931" y="522655"/>
                    </a:lnTo>
                    <a:lnTo>
                      <a:pt x="671321" y="522477"/>
                    </a:lnTo>
                    <a:lnTo>
                      <a:pt x="670717" y="522311"/>
                    </a:lnTo>
                    <a:lnTo>
                      <a:pt x="670216" y="522166"/>
                    </a:lnTo>
                    <a:lnTo>
                      <a:pt x="669990" y="522124"/>
                    </a:lnTo>
                    <a:lnTo>
                      <a:pt x="669357" y="522145"/>
                    </a:lnTo>
                    <a:lnTo>
                      <a:pt x="669049" y="522215"/>
                    </a:lnTo>
                    <a:lnTo>
                      <a:pt x="668663" y="522398"/>
                    </a:lnTo>
                    <a:lnTo>
                      <a:pt x="668437" y="522514"/>
                    </a:lnTo>
                    <a:lnTo>
                      <a:pt x="668034" y="522688"/>
                    </a:lnTo>
                    <a:lnTo>
                      <a:pt x="667669" y="522887"/>
                    </a:lnTo>
                    <a:lnTo>
                      <a:pt x="666999" y="523348"/>
                    </a:lnTo>
                    <a:lnTo>
                      <a:pt x="666749" y="523497"/>
                    </a:lnTo>
                    <a:lnTo>
                      <a:pt x="666478" y="523721"/>
                    </a:lnTo>
                    <a:lnTo>
                      <a:pt x="665455" y="524186"/>
                    </a:lnTo>
                    <a:lnTo>
                      <a:pt x="664974" y="524489"/>
                    </a:lnTo>
                    <a:lnTo>
                      <a:pt x="664629" y="524709"/>
                    </a:lnTo>
                    <a:lnTo>
                      <a:pt x="664362" y="524845"/>
                    </a:lnTo>
                    <a:lnTo>
                      <a:pt x="664033" y="524978"/>
                    </a:lnTo>
                    <a:lnTo>
                      <a:pt x="663347" y="525467"/>
                    </a:lnTo>
                    <a:lnTo>
                      <a:pt x="663080" y="525891"/>
                    </a:lnTo>
                    <a:lnTo>
                      <a:pt x="662928" y="526351"/>
                    </a:lnTo>
                    <a:lnTo>
                      <a:pt x="662863" y="526492"/>
                    </a:lnTo>
                    <a:lnTo>
                      <a:pt x="662324" y="526907"/>
                    </a:lnTo>
                    <a:lnTo>
                      <a:pt x="661384" y="527293"/>
                    </a:lnTo>
                    <a:lnTo>
                      <a:pt x="659897" y="527600"/>
                    </a:lnTo>
                    <a:lnTo>
                      <a:pt x="659305" y="527878"/>
                    </a:lnTo>
                    <a:lnTo>
                      <a:pt x="659145" y="528040"/>
                    </a:lnTo>
                    <a:lnTo>
                      <a:pt x="659014" y="528056"/>
                    </a:lnTo>
                    <a:lnTo>
                      <a:pt x="658890" y="527828"/>
                    </a:lnTo>
                    <a:lnTo>
                      <a:pt x="658632" y="527496"/>
                    </a:lnTo>
                    <a:lnTo>
                      <a:pt x="658241" y="527517"/>
                    </a:lnTo>
                    <a:lnTo>
                      <a:pt x="657958" y="527417"/>
                    </a:lnTo>
                    <a:lnTo>
                      <a:pt x="657613" y="527243"/>
                    </a:lnTo>
                    <a:lnTo>
                      <a:pt x="657210" y="527185"/>
                    </a:lnTo>
                    <a:lnTo>
                      <a:pt x="656963" y="527334"/>
                    </a:lnTo>
                    <a:lnTo>
                      <a:pt x="656487" y="527683"/>
                    </a:lnTo>
                    <a:lnTo>
                      <a:pt x="656121" y="527890"/>
                    </a:lnTo>
                    <a:lnTo>
                      <a:pt x="655850" y="528006"/>
                    </a:lnTo>
                    <a:lnTo>
                      <a:pt x="655472" y="527998"/>
                    </a:lnTo>
                    <a:lnTo>
                      <a:pt x="654626" y="527861"/>
                    </a:lnTo>
                    <a:lnTo>
                      <a:pt x="654503" y="527812"/>
                    </a:lnTo>
                    <a:lnTo>
                      <a:pt x="654133" y="527559"/>
                    </a:lnTo>
                    <a:lnTo>
                      <a:pt x="653431" y="526816"/>
                    </a:lnTo>
                    <a:lnTo>
                      <a:pt x="653225" y="526750"/>
                    </a:lnTo>
                    <a:lnTo>
                      <a:pt x="652979" y="526882"/>
                    </a:lnTo>
                    <a:lnTo>
                      <a:pt x="652925" y="526990"/>
                    </a:lnTo>
                    <a:lnTo>
                      <a:pt x="652211" y="527509"/>
                    </a:lnTo>
                    <a:lnTo>
                      <a:pt x="652050" y="527472"/>
                    </a:lnTo>
                    <a:lnTo>
                      <a:pt x="651668" y="527446"/>
                    </a:lnTo>
                    <a:lnTo>
                      <a:pt x="651184" y="527546"/>
                    </a:lnTo>
                    <a:lnTo>
                      <a:pt x="650395" y="527778"/>
                    </a:lnTo>
                    <a:lnTo>
                      <a:pt x="650272" y="527712"/>
                    </a:lnTo>
                    <a:lnTo>
                      <a:pt x="649466" y="527073"/>
                    </a:lnTo>
                    <a:lnTo>
                      <a:pt x="648920" y="526808"/>
                    </a:lnTo>
                    <a:lnTo>
                      <a:pt x="648518" y="526953"/>
                    </a:lnTo>
                    <a:lnTo>
                      <a:pt x="648123" y="527148"/>
                    </a:lnTo>
                    <a:lnTo>
                      <a:pt x="647844" y="527231"/>
                    </a:lnTo>
                    <a:lnTo>
                      <a:pt x="647445" y="526936"/>
                    </a:lnTo>
                    <a:lnTo>
                      <a:pt x="646895" y="526243"/>
                    </a:lnTo>
                    <a:lnTo>
                      <a:pt x="646394" y="525837"/>
                    </a:lnTo>
                    <a:lnTo>
                      <a:pt x="646086" y="526036"/>
                    </a:lnTo>
                    <a:lnTo>
                      <a:pt x="645277" y="526758"/>
                    </a:lnTo>
                    <a:lnTo>
                      <a:pt x="644779" y="527032"/>
                    </a:lnTo>
                    <a:lnTo>
                      <a:pt x="644537" y="527127"/>
                    </a:lnTo>
                    <a:lnTo>
                      <a:pt x="643753" y="526671"/>
                    </a:lnTo>
                    <a:lnTo>
                      <a:pt x="643769" y="526194"/>
                    </a:lnTo>
                    <a:lnTo>
                      <a:pt x="643880" y="525779"/>
                    </a:lnTo>
                    <a:lnTo>
                      <a:pt x="643839" y="525455"/>
                    </a:lnTo>
                    <a:lnTo>
                      <a:pt x="643148" y="524808"/>
                    </a:lnTo>
                    <a:lnTo>
                      <a:pt x="642779" y="524389"/>
                    </a:lnTo>
                    <a:lnTo>
                      <a:pt x="642471" y="524281"/>
                    </a:lnTo>
                    <a:lnTo>
                      <a:pt x="642130" y="524318"/>
                    </a:lnTo>
                    <a:lnTo>
                      <a:pt x="641867" y="524148"/>
                    </a:lnTo>
                    <a:lnTo>
                      <a:pt x="641460" y="523875"/>
                    </a:lnTo>
                    <a:lnTo>
                      <a:pt x="640959" y="523879"/>
                    </a:lnTo>
                    <a:lnTo>
                      <a:pt x="640737" y="523895"/>
                    </a:lnTo>
                    <a:lnTo>
                      <a:pt x="639821" y="523663"/>
                    </a:lnTo>
                    <a:lnTo>
                      <a:pt x="639431" y="523406"/>
                    </a:lnTo>
                    <a:lnTo>
                      <a:pt x="639196" y="522975"/>
                    </a:lnTo>
                    <a:lnTo>
                      <a:pt x="639094" y="522680"/>
                    </a:lnTo>
                    <a:lnTo>
                      <a:pt x="638264" y="522315"/>
                    </a:lnTo>
                    <a:lnTo>
                      <a:pt x="637743" y="521904"/>
                    </a:lnTo>
                    <a:lnTo>
                      <a:pt x="637389" y="521556"/>
                    </a:lnTo>
                    <a:lnTo>
                      <a:pt x="637097" y="521439"/>
                    </a:lnTo>
                    <a:lnTo>
                      <a:pt x="636703" y="521311"/>
                    </a:lnTo>
                    <a:lnTo>
                      <a:pt x="636288" y="520967"/>
                    </a:lnTo>
                    <a:lnTo>
                      <a:pt x="634994" y="520689"/>
                    </a:lnTo>
                    <a:lnTo>
                      <a:pt x="634780" y="520572"/>
                    </a:lnTo>
                    <a:lnTo>
                      <a:pt x="633055" y="519511"/>
                    </a:lnTo>
                    <a:lnTo>
                      <a:pt x="632694" y="519456"/>
                    </a:lnTo>
                    <a:lnTo>
                      <a:pt x="632086" y="519353"/>
                    </a:lnTo>
                    <a:lnTo>
                      <a:pt x="631777" y="519067"/>
                    </a:lnTo>
                    <a:lnTo>
                      <a:pt x="631494" y="518813"/>
                    </a:lnTo>
                    <a:lnTo>
                      <a:pt x="630204" y="517826"/>
                    </a:lnTo>
                    <a:lnTo>
                      <a:pt x="629403" y="517246"/>
                    </a:lnTo>
                    <a:lnTo>
                      <a:pt x="629272" y="517096"/>
                    </a:lnTo>
                    <a:lnTo>
                      <a:pt x="629194" y="516905"/>
                    </a:lnTo>
                    <a:lnTo>
                      <a:pt x="629054" y="516673"/>
                    </a:lnTo>
                    <a:lnTo>
                      <a:pt x="628910" y="516437"/>
                    </a:lnTo>
                    <a:lnTo>
                      <a:pt x="628836" y="516304"/>
                    </a:lnTo>
                    <a:lnTo>
                      <a:pt x="628524" y="516017"/>
                    </a:lnTo>
                    <a:lnTo>
                      <a:pt x="628278" y="515951"/>
                    </a:lnTo>
                    <a:lnTo>
                      <a:pt x="627994" y="515831"/>
                    </a:lnTo>
                    <a:lnTo>
                      <a:pt x="627752" y="515652"/>
                    </a:lnTo>
                    <a:lnTo>
                      <a:pt x="627579" y="515603"/>
                    </a:lnTo>
                    <a:lnTo>
                      <a:pt x="627255" y="515507"/>
                    </a:lnTo>
                    <a:lnTo>
                      <a:pt x="626786" y="515345"/>
                    </a:lnTo>
                    <a:lnTo>
                      <a:pt x="626236" y="515059"/>
                    </a:lnTo>
                    <a:lnTo>
                      <a:pt x="625377" y="514856"/>
                    </a:lnTo>
                    <a:lnTo>
                      <a:pt x="624765" y="514727"/>
                    </a:lnTo>
                    <a:lnTo>
                      <a:pt x="624515" y="514624"/>
                    </a:lnTo>
                    <a:lnTo>
                      <a:pt x="624223" y="514462"/>
                    </a:lnTo>
                    <a:lnTo>
                      <a:pt x="624022" y="514341"/>
                    </a:lnTo>
                    <a:lnTo>
                      <a:pt x="623681" y="514097"/>
                    </a:lnTo>
                    <a:lnTo>
                      <a:pt x="623533" y="513943"/>
                    </a:lnTo>
                    <a:lnTo>
                      <a:pt x="623114" y="513607"/>
                    </a:lnTo>
                    <a:lnTo>
                      <a:pt x="622259" y="514001"/>
                    </a:lnTo>
                    <a:lnTo>
                      <a:pt x="621627" y="513923"/>
                    </a:lnTo>
                    <a:lnTo>
                      <a:pt x="621495" y="513686"/>
                    </a:lnTo>
                    <a:lnTo>
                      <a:pt x="621380" y="513321"/>
                    </a:lnTo>
                    <a:lnTo>
                      <a:pt x="621294" y="512948"/>
                    </a:lnTo>
                    <a:lnTo>
                      <a:pt x="620982" y="512350"/>
                    </a:lnTo>
                    <a:lnTo>
                      <a:pt x="620838" y="512246"/>
                    </a:lnTo>
                    <a:lnTo>
                      <a:pt x="620390" y="512089"/>
                    </a:lnTo>
                    <a:lnTo>
                      <a:pt x="619868" y="511993"/>
                    </a:lnTo>
                    <a:lnTo>
                      <a:pt x="619466" y="512031"/>
                    </a:lnTo>
                    <a:lnTo>
                      <a:pt x="619199" y="512089"/>
                    </a:lnTo>
                    <a:lnTo>
                      <a:pt x="618423" y="512321"/>
                    </a:lnTo>
                    <a:lnTo>
                      <a:pt x="617712" y="512491"/>
                    </a:lnTo>
                    <a:lnTo>
                      <a:pt x="617038" y="512695"/>
                    </a:lnTo>
                    <a:lnTo>
                      <a:pt x="616426" y="512889"/>
                    </a:lnTo>
                    <a:lnTo>
                      <a:pt x="615596" y="513280"/>
                    </a:lnTo>
                    <a:lnTo>
                      <a:pt x="615140" y="513458"/>
                    </a:lnTo>
                    <a:lnTo>
                      <a:pt x="614783" y="513342"/>
                    </a:lnTo>
                    <a:lnTo>
                      <a:pt x="614713" y="512321"/>
                    </a:lnTo>
                    <a:lnTo>
                      <a:pt x="614537" y="511541"/>
                    </a:lnTo>
                    <a:lnTo>
                      <a:pt x="614051" y="510587"/>
                    </a:lnTo>
                    <a:lnTo>
                      <a:pt x="613891" y="510488"/>
                    </a:lnTo>
                    <a:lnTo>
                      <a:pt x="613127" y="510094"/>
                    </a:lnTo>
                    <a:lnTo>
                      <a:pt x="612589" y="509915"/>
                    </a:lnTo>
                    <a:lnTo>
                      <a:pt x="611373" y="509587"/>
                    </a:lnTo>
                    <a:lnTo>
                      <a:pt x="610786" y="509467"/>
                    </a:lnTo>
                    <a:lnTo>
                      <a:pt x="610264" y="509322"/>
                    </a:lnTo>
                    <a:lnTo>
                      <a:pt x="609825" y="509110"/>
                    </a:lnTo>
                    <a:lnTo>
                      <a:pt x="609738" y="509023"/>
                    </a:lnTo>
                    <a:lnTo>
                      <a:pt x="609475" y="508812"/>
                    </a:lnTo>
                    <a:lnTo>
                      <a:pt x="608913" y="508434"/>
                    </a:lnTo>
                    <a:lnTo>
                      <a:pt x="608568" y="508268"/>
                    </a:lnTo>
                    <a:lnTo>
                      <a:pt x="608379" y="508177"/>
                    </a:lnTo>
                    <a:lnTo>
                      <a:pt x="607931" y="508086"/>
                    </a:lnTo>
                    <a:lnTo>
                      <a:pt x="607672" y="508011"/>
                    </a:lnTo>
                    <a:lnTo>
                      <a:pt x="607154" y="508136"/>
                    </a:lnTo>
                    <a:lnTo>
                      <a:pt x="606464" y="508380"/>
                    </a:lnTo>
                    <a:lnTo>
                      <a:pt x="606201" y="508500"/>
                    </a:lnTo>
                    <a:lnTo>
                      <a:pt x="605712" y="508459"/>
                    </a:lnTo>
                    <a:lnTo>
                      <a:pt x="605170" y="507833"/>
                    </a:lnTo>
                    <a:lnTo>
                      <a:pt x="605010" y="507480"/>
                    </a:lnTo>
                    <a:lnTo>
                      <a:pt x="604685" y="507007"/>
                    </a:lnTo>
                    <a:lnTo>
                      <a:pt x="604250" y="506526"/>
                    </a:lnTo>
                    <a:lnTo>
                      <a:pt x="603174" y="505422"/>
                    </a:lnTo>
                    <a:lnTo>
                      <a:pt x="602734" y="505003"/>
                    </a:lnTo>
                    <a:lnTo>
                      <a:pt x="601941" y="504398"/>
                    </a:lnTo>
                    <a:lnTo>
                      <a:pt x="601132" y="504124"/>
                    </a:lnTo>
                    <a:lnTo>
                      <a:pt x="600898" y="504103"/>
                    </a:lnTo>
                    <a:lnTo>
                      <a:pt x="600249" y="503896"/>
                    </a:lnTo>
                    <a:lnTo>
                      <a:pt x="600097" y="503779"/>
                    </a:lnTo>
                    <a:lnTo>
                      <a:pt x="599830" y="503510"/>
                    </a:lnTo>
                    <a:lnTo>
                      <a:pt x="599592" y="503282"/>
                    </a:lnTo>
                    <a:lnTo>
                      <a:pt x="599234" y="502871"/>
                    </a:lnTo>
                    <a:lnTo>
                      <a:pt x="598889" y="502407"/>
                    </a:lnTo>
                    <a:lnTo>
                      <a:pt x="598228" y="501431"/>
                    </a:lnTo>
                    <a:lnTo>
                      <a:pt x="598076" y="501187"/>
                    </a:lnTo>
                    <a:lnTo>
                      <a:pt x="597747" y="500651"/>
                    </a:lnTo>
                    <a:lnTo>
                      <a:pt x="597546" y="500245"/>
                    </a:lnTo>
                    <a:lnTo>
                      <a:pt x="597423" y="499930"/>
                    </a:lnTo>
                    <a:lnTo>
                      <a:pt x="596971" y="499245"/>
                    </a:lnTo>
                    <a:lnTo>
                      <a:pt x="596683" y="498843"/>
                    </a:lnTo>
                    <a:lnTo>
                      <a:pt x="596182" y="498266"/>
                    </a:lnTo>
                    <a:lnTo>
                      <a:pt x="595886" y="498001"/>
                    </a:lnTo>
                    <a:lnTo>
                      <a:pt x="595516" y="497702"/>
                    </a:lnTo>
                    <a:lnTo>
                      <a:pt x="595303" y="497428"/>
                    </a:lnTo>
                    <a:lnTo>
                      <a:pt x="594855" y="496657"/>
                    </a:lnTo>
                    <a:lnTo>
                      <a:pt x="594580" y="496105"/>
                    </a:lnTo>
                    <a:lnTo>
                      <a:pt x="594453" y="495844"/>
                    </a:lnTo>
                    <a:lnTo>
                      <a:pt x="594009" y="494997"/>
                    </a:lnTo>
                    <a:lnTo>
                      <a:pt x="593684" y="494358"/>
                    </a:lnTo>
                    <a:lnTo>
                      <a:pt x="593048" y="493081"/>
                    </a:lnTo>
                    <a:lnTo>
                      <a:pt x="592793" y="492550"/>
                    </a:lnTo>
                    <a:lnTo>
                      <a:pt x="592423" y="491816"/>
                    </a:lnTo>
                    <a:lnTo>
                      <a:pt x="592004" y="491036"/>
                    </a:lnTo>
                    <a:lnTo>
                      <a:pt x="591737" y="490488"/>
                    </a:lnTo>
                    <a:lnTo>
                      <a:pt x="591557" y="490090"/>
                    </a:lnTo>
                    <a:lnTo>
                      <a:pt x="591339" y="489708"/>
                    </a:lnTo>
                    <a:lnTo>
                      <a:pt x="590796" y="488903"/>
                    </a:lnTo>
                    <a:lnTo>
                      <a:pt x="590521" y="488355"/>
                    </a:lnTo>
                    <a:lnTo>
                      <a:pt x="590488" y="487899"/>
                    </a:lnTo>
                    <a:lnTo>
                      <a:pt x="590365" y="486858"/>
                    </a:lnTo>
                    <a:lnTo>
                      <a:pt x="590143" y="486352"/>
                    </a:lnTo>
                    <a:lnTo>
                      <a:pt x="590131" y="485485"/>
                    </a:lnTo>
                    <a:lnTo>
                      <a:pt x="590172" y="483825"/>
                    </a:lnTo>
                    <a:lnTo>
                      <a:pt x="590377" y="483191"/>
                    </a:lnTo>
                    <a:lnTo>
                      <a:pt x="590969" y="482722"/>
                    </a:lnTo>
                    <a:lnTo>
                      <a:pt x="591117" y="482651"/>
                    </a:lnTo>
                    <a:lnTo>
                      <a:pt x="591696" y="482162"/>
                    </a:lnTo>
                    <a:lnTo>
                      <a:pt x="591902" y="481988"/>
                    </a:lnTo>
                    <a:lnTo>
                      <a:pt x="592584" y="481299"/>
                    </a:lnTo>
                    <a:lnTo>
                      <a:pt x="593372" y="480312"/>
                    </a:lnTo>
                    <a:lnTo>
                      <a:pt x="593467" y="480163"/>
                    </a:lnTo>
                    <a:lnTo>
                      <a:pt x="594321" y="479764"/>
                    </a:lnTo>
                    <a:lnTo>
                      <a:pt x="594904" y="479474"/>
                    </a:lnTo>
                    <a:lnTo>
                      <a:pt x="595648" y="479113"/>
                    </a:lnTo>
                    <a:lnTo>
                      <a:pt x="596700" y="478615"/>
                    </a:lnTo>
                    <a:lnTo>
                      <a:pt x="598318" y="477794"/>
                    </a:lnTo>
                    <a:lnTo>
                      <a:pt x="598511" y="477437"/>
                    </a:lnTo>
                    <a:lnTo>
                      <a:pt x="598548" y="477204"/>
                    </a:lnTo>
                    <a:lnTo>
                      <a:pt x="598565" y="476624"/>
                    </a:lnTo>
                    <a:lnTo>
                      <a:pt x="598047" y="475296"/>
                    </a:lnTo>
                    <a:lnTo>
                      <a:pt x="597952" y="475093"/>
                    </a:lnTo>
                    <a:lnTo>
                      <a:pt x="597595" y="474479"/>
                    </a:lnTo>
                    <a:lnTo>
                      <a:pt x="597197" y="473894"/>
                    </a:lnTo>
                    <a:lnTo>
                      <a:pt x="597004" y="473305"/>
                    </a:lnTo>
                    <a:lnTo>
                      <a:pt x="596999" y="472977"/>
                    </a:lnTo>
                    <a:lnTo>
                      <a:pt x="597045" y="472513"/>
                    </a:lnTo>
                    <a:lnTo>
                      <a:pt x="597583" y="471700"/>
                    </a:lnTo>
                    <a:lnTo>
                      <a:pt x="598129" y="471613"/>
                    </a:lnTo>
                    <a:lnTo>
                      <a:pt x="598663" y="471633"/>
                    </a:lnTo>
                    <a:lnTo>
                      <a:pt x="600023" y="472251"/>
                    </a:lnTo>
                    <a:lnTo>
                      <a:pt x="600409" y="472575"/>
                    </a:lnTo>
                    <a:lnTo>
                      <a:pt x="600918" y="473143"/>
                    </a:lnTo>
                    <a:lnTo>
                      <a:pt x="601239" y="473483"/>
                    </a:lnTo>
                    <a:lnTo>
                      <a:pt x="601695" y="473790"/>
                    </a:lnTo>
                    <a:lnTo>
                      <a:pt x="601987" y="473998"/>
                    </a:lnTo>
                    <a:lnTo>
                      <a:pt x="602307" y="474263"/>
                    </a:lnTo>
                    <a:lnTo>
                      <a:pt x="602648" y="474836"/>
                    </a:lnTo>
                    <a:lnTo>
                      <a:pt x="602837" y="474865"/>
                    </a:lnTo>
                    <a:lnTo>
                      <a:pt x="603712" y="474467"/>
                    </a:lnTo>
                    <a:lnTo>
                      <a:pt x="604131" y="474122"/>
                    </a:lnTo>
                    <a:lnTo>
                      <a:pt x="604230" y="473666"/>
                    </a:lnTo>
                    <a:lnTo>
                      <a:pt x="604197" y="473434"/>
                    </a:lnTo>
                    <a:lnTo>
                      <a:pt x="604082" y="473085"/>
                    </a:lnTo>
                    <a:lnTo>
                      <a:pt x="603913" y="472741"/>
                    </a:lnTo>
                    <a:lnTo>
                      <a:pt x="603749" y="472434"/>
                    </a:lnTo>
                    <a:lnTo>
                      <a:pt x="603355" y="471816"/>
                    </a:lnTo>
                    <a:lnTo>
                      <a:pt x="603219" y="471529"/>
                    </a:lnTo>
                    <a:lnTo>
                      <a:pt x="603014" y="471243"/>
                    </a:lnTo>
                    <a:lnTo>
                      <a:pt x="602915" y="471098"/>
                    </a:lnTo>
                    <a:lnTo>
                      <a:pt x="602394" y="470376"/>
                    </a:lnTo>
                    <a:lnTo>
                      <a:pt x="602081" y="469932"/>
                    </a:lnTo>
                    <a:lnTo>
                      <a:pt x="601777" y="469455"/>
                    </a:lnTo>
                    <a:lnTo>
                      <a:pt x="601547" y="469057"/>
                    </a:lnTo>
                    <a:lnTo>
                      <a:pt x="601309" y="468634"/>
                    </a:lnTo>
                    <a:lnTo>
                      <a:pt x="601132" y="468306"/>
                    </a:lnTo>
                    <a:lnTo>
                      <a:pt x="600865" y="467680"/>
                    </a:lnTo>
                    <a:lnTo>
                      <a:pt x="600483" y="466634"/>
                    </a:lnTo>
                    <a:lnTo>
                      <a:pt x="600360" y="466191"/>
                    </a:lnTo>
                    <a:lnTo>
                      <a:pt x="600253" y="465925"/>
                    </a:lnTo>
                    <a:lnTo>
                      <a:pt x="599719" y="464834"/>
                    </a:lnTo>
                    <a:lnTo>
                      <a:pt x="599542" y="464535"/>
                    </a:lnTo>
                    <a:lnTo>
                      <a:pt x="598688" y="463370"/>
                    </a:lnTo>
                    <a:lnTo>
                      <a:pt x="598384" y="463034"/>
                    </a:lnTo>
                    <a:lnTo>
                      <a:pt x="596995" y="461561"/>
                    </a:lnTo>
                    <a:lnTo>
                      <a:pt x="596387" y="461001"/>
                    </a:lnTo>
                    <a:lnTo>
                      <a:pt x="595529" y="460287"/>
                    </a:lnTo>
                    <a:lnTo>
                      <a:pt x="593972" y="459250"/>
                    </a:lnTo>
                    <a:lnTo>
                      <a:pt x="593467" y="459022"/>
                    </a:lnTo>
                    <a:lnTo>
                      <a:pt x="593031" y="458935"/>
                    </a:lnTo>
                    <a:lnTo>
                      <a:pt x="592744" y="458839"/>
                    </a:lnTo>
                    <a:lnTo>
                      <a:pt x="592173" y="458590"/>
                    </a:lnTo>
                    <a:lnTo>
                      <a:pt x="591885" y="458441"/>
                    </a:lnTo>
                    <a:lnTo>
                      <a:pt x="591330" y="458234"/>
                    </a:lnTo>
                    <a:lnTo>
                      <a:pt x="590102" y="457798"/>
                    </a:lnTo>
                    <a:lnTo>
                      <a:pt x="589749" y="457620"/>
                    </a:lnTo>
                    <a:lnTo>
                      <a:pt x="589765" y="457591"/>
                    </a:lnTo>
                    <a:lnTo>
                      <a:pt x="589831" y="457450"/>
                    </a:lnTo>
                    <a:lnTo>
                      <a:pt x="589983" y="457130"/>
                    </a:lnTo>
                    <a:lnTo>
                      <a:pt x="590205" y="456616"/>
                    </a:lnTo>
                    <a:lnTo>
                      <a:pt x="590254" y="456483"/>
                    </a:lnTo>
                    <a:lnTo>
                      <a:pt x="590620" y="455570"/>
                    </a:lnTo>
                    <a:lnTo>
                      <a:pt x="590690" y="455284"/>
                    </a:lnTo>
                    <a:lnTo>
                      <a:pt x="590686" y="455019"/>
                    </a:lnTo>
                    <a:lnTo>
                      <a:pt x="590698" y="454131"/>
                    </a:lnTo>
                    <a:lnTo>
                      <a:pt x="590768" y="453977"/>
                    </a:lnTo>
                    <a:lnTo>
                      <a:pt x="591195" y="453782"/>
                    </a:lnTo>
                    <a:lnTo>
                      <a:pt x="591532" y="453957"/>
                    </a:lnTo>
                    <a:lnTo>
                      <a:pt x="591651" y="454268"/>
                    </a:lnTo>
                    <a:lnTo>
                      <a:pt x="591823" y="454612"/>
                    </a:lnTo>
                    <a:lnTo>
                      <a:pt x="592127" y="454990"/>
                    </a:lnTo>
                    <a:lnTo>
                      <a:pt x="592551" y="455305"/>
                    </a:lnTo>
                    <a:lnTo>
                      <a:pt x="592908" y="455197"/>
                    </a:lnTo>
                    <a:lnTo>
                      <a:pt x="592756" y="454795"/>
                    </a:lnTo>
                    <a:lnTo>
                      <a:pt x="592653" y="454425"/>
                    </a:lnTo>
                    <a:lnTo>
                      <a:pt x="592793" y="453957"/>
                    </a:lnTo>
                    <a:lnTo>
                      <a:pt x="592879" y="453679"/>
                    </a:lnTo>
                    <a:lnTo>
                      <a:pt x="592908" y="453397"/>
                    </a:lnTo>
                    <a:lnTo>
                      <a:pt x="592949" y="453193"/>
                    </a:lnTo>
                    <a:lnTo>
                      <a:pt x="592953" y="452866"/>
                    </a:lnTo>
                    <a:lnTo>
                      <a:pt x="592924" y="452534"/>
                    </a:lnTo>
                    <a:lnTo>
                      <a:pt x="592846" y="452314"/>
                    </a:lnTo>
                    <a:lnTo>
                      <a:pt x="592670" y="452011"/>
                    </a:lnTo>
                    <a:lnTo>
                      <a:pt x="592374" y="451555"/>
                    </a:lnTo>
                    <a:lnTo>
                      <a:pt x="592255" y="451103"/>
                    </a:lnTo>
                    <a:lnTo>
                      <a:pt x="592255" y="450874"/>
                    </a:lnTo>
                    <a:lnTo>
                      <a:pt x="592357" y="450464"/>
                    </a:lnTo>
                    <a:lnTo>
                      <a:pt x="592538" y="450356"/>
                    </a:lnTo>
                    <a:lnTo>
                      <a:pt x="592896" y="450327"/>
                    </a:lnTo>
                    <a:lnTo>
                      <a:pt x="593980" y="450372"/>
                    </a:lnTo>
                    <a:lnTo>
                      <a:pt x="594165" y="450252"/>
                    </a:lnTo>
                    <a:lnTo>
                      <a:pt x="594490" y="449738"/>
                    </a:lnTo>
                    <a:lnTo>
                      <a:pt x="594896" y="449451"/>
                    </a:lnTo>
                    <a:lnTo>
                      <a:pt x="595710" y="448925"/>
                    </a:lnTo>
                    <a:lnTo>
                      <a:pt x="595833" y="448414"/>
                    </a:lnTo>
                    <a:lnTo>
                      <a:pt x="595972" y="448435"/>
                    </a:lnTo>
                    <a:lnTo>
                      <a:pt x="596276" y="448526"/>
                    </a:lnTo>
                    <a:lnTo>
                      <a:pt x="596708" y="448460"/>
                    </a:lnTo>
                    <a:lnTo>
                      <a:pt x="597176" y="448195"/>
                    </a:lnTo>
                    <a:lnTo>
                      <a:pt x="598158" y="447029"/>
                    </a:lnTo>
                    <a:lnTo>
                      <a:pt x="598301" y="446601"/>
                    </a:lnTo>
                    <a:lnTo>
                      <a:pt x="599136" y="446651"/>
                    </a:lnTo>
                    <a:lnTo>
                      <a:pt x="599242" y="446402"/>
                    </a:lnTo>
                    <a:lnTo>
                      <a:pt x="599152" y="445784"/>
                    </a:lnTo>
                    <a:lnTo>
                      <a:pt x="599008" y="445498"/>
                    </a:lnTo>
                    <a:lnTo>
                      <a:pt x="598848" y="444996"/>
                    </a:lnTo>
                    <a:lnTo>
                      <a:pt x="598844" y="444399"/>
                    </a:lnTo>
                    <a:lnTo>
                      <a:pt x="598799" y="444237"/>
                    </a:lnTo>
                    <a:lnTo>
                      <a:pt x="598766" y="443702"/>
                    </a:lnTo>
                    <a:lnTo>
                      <a:pt x="598758" y="442191"/>
                    </a:lnTo>
                    <a:lnTo>
                      <a:pt x="598466" y="441640"/>
                    </a:lnTo>
                    <a:lnTo>
                      <a:pt x="598326" y="441544"/>
                    </a:lnTo>
                    <a:lnTo>
                      <a:pt x="597965" y="441271"/>
                    </a:lnTo>
                    <a:lnTo>
                      <a:pt x="597661" y="440673"/>
                    </a:lnTo>
                    <a:lnTo>
                      <a:pt x="597570" y="439877"/>
                    </a:lnTo>
                    <a:lnTo>
                      <a:pt x="597731" y="439205"/>
                    </a:lnTo>
                    <a:lnTo>
                      <a:pt x="598018" y="438914"/>
                    </a:lnTo>
                    <a:lnTo>
                      <a:pt x="598363" y="438545"/>
                    </a:lnTo>
                    <a:lnTo>
                      <a:pt x="598528" y="438375"/>
                    </a:lnTo>
                    <a:lnTo>
                      <a:pt x="598741" y="438093"/>
                    </a:lnTo>
                    <a:lnTo>
                      <a:pt x="599317" y="436479"/>
                    </a:lnTo>
                    <a:lnTo>
                      <a:pt x="599588" y="436355"/>
                    </a:lnTo>
                    <a:lnTo>
                      <a:pt x="599744" y="436334"/>
                    </a:lnTo>
                    <a:lnTo>
                      <a:pt x="599908" y="436400"/>
                    </a:lnTo>
                    <a:lnTo>
                      <a:pt x="600454" y="436616"/>
                    </a:lnTo>
                    <a:lnTo>
                      <a:pt x="601473" y="436421"/>
                    </a:lnTo>
                    <a:lnTo>
                      <a:pt x="601650" y="435745"/>
                    </a:lnTo>
                    <a:lnTo>
                      <a:pt x="601720" y="435463"/>
                    </a:lnTo>
                    <a:lnTo>
                      <a:pt x="602011" y="434824"/>
                    </a:lnTo>
                    <a:lnTo>
                      <a:pt x="602167" y="434252"/>
                    </a:lnTo>
                    <a:lnTo>
                      <a:pt x="602134" y="433497"/>
                    </a:lnTo>
                    <a:lnTo>
                      <a:pt x="602114" y="433028"/>
                    </a:lnTo>
                    <a:lnTo>
                      <a:pt x="602061" y="432596"/>
                    </a:lnTo>
                    <a:lnTo>
                      <a:pt x="602110" y="432314"/>
                    </a:lnTo>
                    <a:lnTo>
                      <a:pt x="602110" y="432132"/>
                    </a:lnTo>
                    <a:lnTo>
                      <a:pt x="602307" y="431820"/>
                    </a:lnTo>
                    <a:lnTo>
                      <a:pt x="603630" y="431331"/>
                    </a:lnTo>
                    <a:lnTo>
                      <a:pt x="604653" y="430924"/>
                    </a:lnTo>
                    <a:lnTo>
                      <a:pt x="604961" y="430655"/>
                    </a:lnTo>
                    <a:lnTo>
                      <a:pt x="605125" y="430340"/>
                    </a:lnTo>
                    <a:lnTo>
                      <a:pt x="605187" y="430236"/>
                    </a:lnTo>
                    <a:lnTo>
                      <a:pt x="605310" y="429788"/>
                    </a:lnTo>
                    <a:lnTo>
                      <a:pt x="605351" y="429398"/>
                    </a:lnTo>
                    <a:lnTo>
                      <a:pt x="605371" y="429103"/>
                    </a:lnTo>
                    <a:lnTo>
                      <a:pt x="605409" y="428917"/>
                    </a:lnTo>
                    <a:lnTo>
                      <a:pt x="605425" y="428601"/>
                    </a:lnTo>
                    <a:lnTo>
                      <a:pt x="605330" y="428618"/>
                    </a:lnTo>
                    <a:lnTo>
                      <a:pt x="605112" y="428801"/>
                    </a:lnTo>
                    <a:lnTo>
                      <a:pt x="604854" y="429053"/>
                    </a:lnTo>
                    <a:lnTo>
                      <a:pt x="604480" y="429601"/>
                    </a:lnTo>
                    <a:lnTo>
                      <a:pt x="604065" y="429958"/>
                    </a:lnTo>
                    <a:lnTo>
                      <a:pt x="603781" y="430012"/>
                    </a:lnTo>
                    <a:lnTo>
                      <a:pt x="603700" y="429983"/>
                    </a:lnTo>
                    <a:lnTo>
                      <a:pt x="603453" y="429829"/>
                    </a:lnTo>
                    <a:lnTo>
                      <a:pt x="603301" y="429473"/>
                    </a:lnTo>
                    <a:lnTo>
                      <a:pt x="603260" y="429282"/>
                    </a:lnTo>
                    <a:lnTo>
                      <a:pt x="603433" y="428850"/>
                    </a:lnTo>
                    <a:lnTo>
                      <a:pt x="603880" y="428734"/>
                    </a:lnTo>
                    <a:lnTo>
                      <a:pt x="604373" y="428232"/>
                    </a:lnTo>
                    <a:lnTo>
                      <a:pt x="604406" y="427668"/>
                    </a:lnTo>
                    <a:lnTo>
                      <a:pt x="604234" y="427328"/>
                    </a:lnTo>
                    <a:lnTo>
                      <a:pt x="603950" y="426896"/>
                    </a:lnTo>
                    <a:lnTo>
                      <a:pt x="603909" y="426768"/>
                    </a:lnTo>
                    <a:lnTo>
                      <a:pt x="603794" y="426170"/>
                    </a:lnTo>
                    <a:lnTo>
                      <a:pt x="603885" y="425847"/>
                    </a:lnTo>
                    <a:lnTo>
                      <a:pt x="604382" y="425303"/>
                    </a:lnTo>
                    <a:lnTo>
                      <a:pt x="604760" y="424963"/>
                    </a:lnTo>
                    <a:lnTo>
                      <a:pt x="605343" y="424486"/>
                    </a:lnTo>
                    <a:lnTo>
                      <a:pt x="606012" y="423822"/>
                    </a:lnTo>
                    <a:lnTo>
                      <a:pt x="606172" y="423561"/>
                    </a:lnTo>
                    <a:lnTo>
                      <a:pt x="606357" y="423242"/>
                    </a:lnTo>
                    <a:lnTo>
                      <a:pt x="606460" y="423126"/>
                    </a:lnTo>
                    <a:lnTo>
                      <a:pt x="606702" y="422848"/>
                    </a:lnTo>
                    <a:lnTo>
                      <a:pt x="606797" y="422715"/>
                    </a:lnTo>
                    <a:lnTo>
                      <a:pt x="607331" y="422308"/>
                    </a:lnTo>
                    <a:lnTo>
                      <a:pt x="607787" y="422208"/>
                    </a:lnTo>
                    <a:lnTo>
                      <a:pt x="609205" y="422014"/>
                    </a:lnTo>
                    <a:lnTo>
                      <a:pt x="609673" y="421723"/>
                    </a:lnTo>
                    <a:lnTo>
                      <a:pt x="609964" y="421358"/>
                    </a:lnTo>
                    <a:lnTo>
                      <a:pt x="610186" y="420831"/>
                    </a:lnTo>
                    <a:lnTo>
                      <a:pt x="610355" y="420404"/>
                    </a:lnTo>
                    <a:lnTo>
                      <a:pt x="610576" y="419736"/>
                    </a:lnTo>
                    <a:lnTo>
                      <a:pt x="610576" y="419467"/>
                    </a:lnTo>
                    <a:lnTo>
                      <a:pt x="610482" y="419160"/>
                    </a:lnTo>
                    <a:lnTo>
                      <a:pt x="610317" y="418886"/>
                    </a:lnTo>
                    <a:lnTo>
                      <a:pt x="609952" y="418388"/>
                    </a:lnTo>
                    <a:lnTo>
                      <a:pt x="609800" y="417961"/>
                    </a:lnTo>
                    <a:lnTo>
                      <a:pt x="609788" y="416928"/>
                    </a:lnTo>
                    <a:lnTo>
                      <a:pt x="610182" y="416409"/>
                    </a:lnTo>
                    <a:lnTo>
                      <a:pt x="610445" y="416048"/>
                    </a:lnTo>
                    <a:lnTo>
                      <a:pt x="610737" y="415550"/>
                    </a:lnTo>
                    <a:lnTo>
                      <a:pt x="610967" y="414945"/>
                    </a:lnTo>
                    <a:lnTo>
                      <a:pt x="611221" y="414534"/>
                    </a:lnTo>
                    <a:lnTo>
                      <a:pt x="611525" y="413999"/>
                    </a:lnTo>
                    <a:lnTo>
                      <a:pt x="611566" y="413874"/>
                    </a:lnTo>
                    <a:lnTo>
                      <a:pt x="611566" y="413634"/>
                    </a:lnTo>
                    <a:lnTo>
                      <a:pt x="611312" y="413177"/>
                    </a:lnTo>
                    <a:lnTo>
                      <a:pt x="611110" y="412808"/>
                    </a:lnTo>
                    <a:lnTo>
                      <a:pt x="611041" y="412617"/>
                    </a:lnTo>
                    <a:lnTo>
                      <a:pt x="610967" y="411995"/>
                    </a:lnTo>
                    <a:lnTo>
                      <a:pt x="610991" y="411879"/>
                    </a:lnTo>
                    <a:lnTo>
                      <a:pt x="610958" y="411414"/>
                    </a:lnTo>
                    <a:lnTo>
                      <a:pt x="610806" y="410431"/>
                    </a:lnTo>
                    <a:lnTo>
                      <a:pt x="610482" y="409908"/>
                    </a:lnTo>
                    <a:lnTo>
                      <a:pt x="609923" y="409386"/>
                    </a:lnTo>
                    <a:lnTo>
                      <a:pt x="608941" y="408320"/>
                    </a:lnTo>
                    <a:lnTo>
                      <a:pt x="608395" y="407776"/>
                    </a:lnTo>
                    <a:lnTo>
                      <a:pt x="608165" y="407436"/>
                    </a:lnTo>
                    <a:lnTo>
                      <a:pt x="608091" y="407320"/>
                    </a:lnTo>
                    <a:lnTo>
                      <a:pt x="607643" y="406776"/>
                    </a:lnTo>
                    <a:lnTo>
                      <a:pt x="607463" y="406590"/>
                    </a:lnTo>
                    <a:lnTo>
                      <a:pt x="607265" y="406407"/>
                    </a:lnTo>
                    <a:lnTo>
                      <a:pt x="607179" y="406275"/>
                    </a:lnTo>
                    <a:lnTo>
                      <a:pt x="606904" y="405561"/>
                    </a:lnTo>
                    <a:lnTo>
                      <a:pt x="606949" y="405258"/>
                    </a:lnTo>
                    <a:lnTo>
                      <a:pt x="607035" y="405034"/>
                    </a:lnTo>
                    <a:lnTo>
                      <a:pt x="607060" y="404897"/>
                    </a:lnTo>
                    <a:lnTo>
                      <a:pt x="607278" y="404690"/>
                    </a:lnTo>
                    <a:lnTo>
                      <a:pt x="607504" y="404441"/>
                    </a:lnTo>
                    <a:lnTo>
                      <a:pt x="607376" y="403877"/>
                    </a:lnTo>
                    <a:lnTo>
                      <a:pt x="607195" y="403574"/>
                    </a:lnTo>
                    <a:lnTo>
                      <a:pt x="606826" y="403068"/>
                    </a:lnTo>
                    <a:lnTo>
                      <a:pt x="606436" y="402400"/>
                    </a:lnTo>
                    <a:lnTo>
                      <a:pt x="606284" y="401611"/>
                    </a:lnTo>
                    <a:lnTo>
                      <a:pt x="606214" y="401305"/>
                    </a:lnTo>
                    <a:lnTo>
                      <a:pt x="606103" y="400981"/>
                    </a:lnTo>
                    <a:lnTo>
                      <a:pt x="606017" y="400836"/>
                    </a:lnTo>
                    <a:lnTo>
                      <a:pt x="605618" y="400247"/>
                    </a:lnTo>
                    <a:lnTo>
                      <a:pt x="605261" y="399815"/>
                    </a:lnTo>
                    <a:lnTo>
                      <a:pt x="605310" y="398911"/>
                    </a:lnTo>
                    <a:lnTo>
                      <a:pt x="605400" y="398517"/>
                    </a:lnTo>
                    <a:lnTo>
                      <a:pt x="605457" y="398289"/>
                    </a:lnTo>
                    <a:lnTo>
                      <a:pt x="605651" y="397447"/>
                    </a:lnTo>
                    <a:lnTo>
                      <a:pt x="605766" y="397102"/>
                    </a:lnTo>
                    <a:lnTo>
                      <a:pt x="605791" y="397015"/>
                    </a:lnTo>
                    <a:lnTo>
                      <a:pt x="606070" y="396762"/>
                    </a:lnTo>
                    <a:lnTo>
                      <a:pt x="607093" y="395932"/>
                    </a:lnTo>
                    <a:lnTo>
                      <a:pt x="607265" y="395646"/>
                    </a:lnTo>
                    <a:lnTo>
                      <a:pt x="607335" y="395293"/>
                    </a:lnTo>
                    <a:lnTo>
                      <a:pt x="607146" y="394837"/>
                    </a:lnTo>
                    <a:lnTo>
                      <a:pt x="606871" y="394360"/>
                    </a:lnTo>
                    <a:lnTo>
                      <a:pt x="606456" y="393746"/>
                    </a:lnTo>
                    <a:lnTo>
                      <a:pt x="606074" y="393327"/>
                    </a:lnTo>
                    <a:lnTo>
                      <a:pt x="605770" y="393228"/>
                    </a:lnTo>
                    <a:lnTo>
                      <a:pt x="605425" y="393182"/>
                    </a:lnTo>
                    <a:lnTo>
                      <a:pt x="605191" y="393182"/>
                    </a:lnTo>
                    <a:lnTo>
                      <a:pt x="604624" y="393153"/>
                    </a:lnTo>
                    <a:lnTo>
                      <a:pt x="604517" y="393136"/>
                    </a:lnTo>
                    <a:lnTo>
                      <a:pt x="604032" y="393199"/>
                    </a:lnTo>
                    <a:lnTo>
                      <a:pt x="603860" y="393228"/>
                    </a:lnTo>
                    <a:lnTo>
                      <a:pt x="603342" y="393215"/>
                    </a:lnTo>
                    <a:lnTo>
                      <a:pt x="602977" y="393335"/>
                    </a:lnTo>
                    <a:lnTo>
                      <a:pt x="602558" y="393468"/>
                    </a:lnTo>
                    <a:lnTo>
                      <a:pt x="602093" y="393493"/>
                    </a:lnTo>
                    <a:lnTo>
                      <a:pt x="601859" y="393368"/>
                    </a:lnTo>
                    <a:lnTo>
                      <a:pt x="601584" y="393261"/>
                    </a:lnTo>
                    <a:lnTo>
                      <a:pt x="601239" y="393153"/>
                    </a:lnTo>
                    <a:lnTo>
                      <a:pt x="600762" y="393003"/>
                    </a:lnTo>
                    <a:lnTo>
                      <a:pt x="599744" y="392240"/>
                    </a:lnTo>
                    <a:lnTo>
                      <a:pt x="599423" y="391614"/>
                    </a:lnTo>
                    <a:lnTo>
                      <a:pt x="599255" y="391249"/>
                    </a:lnTo>
                    <a:lnTo>
                      <a:pt x="599091" y="391012"/>
                    </a:lnTo>
                    <a:lnTo>
                      <a:pt x="598922" y="390830"/>
                    </a:lnTo>
                    <a:lnTo>
                      <a:pt x="598729" y="390689"/>
                    </a:lnTo>
                    <a:lnTo>
                      <a:pt x="598306" y="390336"/>
                    </a:lnTo>
                    <a:lnTo>
                      <a:pt x="598072" y="390216"/>
                    </a:lnTo>
                    <a:lnTo>
                      <a:pt x="597353" y="389896"/>
                    </a:lnTo>
                    <a:lnTo>
                      <a:pt x="596654" y="389278"/>
                    </a:lnTo>
                    <a:lnTo>
                      <a:pt x="596133" y="388855"/>
                    </a:lnTo>
                    <a:lnTo>
                      <a:pt x="595032" y="387922"/>
                    </a:lnTo>
                    <a:lnTo>
                      <a:pt x="594576" y="387548"/>
                    </a:lnTo>
                    <a:lnTo>
                      <a:pt x="594382" y="387465"/>
                    </a:lnTo>
                    <a:lnTo>
                      <a:pt x="593861" y="387167"/>
                    </a:lnTo>
                    <a:lnTo>
                      <a:pt x="593705" y="386864"/>
                    </a:lnTo>
                    <a:lnTo>
                      <a:pt x="593615" y="386702"/>
                    </a:lnTo>
                    <a:lnTo>
                      <a:pt x="593303" y="386304"/>
                    </a:lnTo>
                    <a:lnTo>
                      <a:pt x="593101" y="386130"/>
                    </a:lnTo>
                    <a:lnTo>
                      <a:pt x="592469" y="385794"/>
                    </a:lnTo>
                    <a:lnTo>
                      <a:pt x="591585" y="385300"/>
                    </a:lnTo>
                    <a:lnTo>
                      <a:pt x="591334" y="384794"/>
                    </a:lnTo>
                    <a:lnTo>
                      <a:pt x="591031" y="384425"/>
                    </a:lnTo>
                    <a:lnTo>
                      <a:pt x="590768" y="384130"/>
                    </a:lnTo>
                    <a:lnTo>
                      <a:pt x="590587" y="383910"/>
                    </a:lnTo>
                    <a:lnTo>
                      <a:pt x="590480" y="383624"/>
                    </a:lnTo>
                    <a:lnTo>
                      <a:pt x="590423" y="383209"/>
                    </a:lnTo>
                    <a:lnTo>
                      <a:pt x="589979" y="382641"/>
                    </a:lnTo>
                    <a:lnTo>
                      <a:pt x="589790" y="382267"/>
                    </a:lnTo>
                    <a:lnTo>
                      <a:pt x="589720" y="382089"/>
                    </a:lnTo>
                    <a:lnTo>
                      <a:pt x="589210" y="381367"/>
                    </a:lnTo>
                    <a:lnTo>
                      <a:pt x="589059" y="381259"/>
                    </a:lnTo>
                    <a:lnTo>
                      <a:pt x="588566" y="380604"/>
                    </a:lnTo>
                    <a:lnTo>
                      <a:pt x="587896" y="380002"/>
                    </a:lnTo>
                    <a:lnTo>
                      <a:pt x="587251" y="379733"/>
                    </a:lnTo>
                    <a:lnTo>
                      <a:pt x="586820" y="379554"/>
                    </a:lnTo>
                    <a:lnTo>
                      <a:pt x="585822" y="379156"/>
                    </a:lnTo>
                    <a:lnTo>
                      <a:pt x="585345" y="378891"/>
                    </a:lnTo>
                    <a:lnTo>
                      <a:pt x="584786" y="378720"/>
                    </a:lnTo>
                    <a:lnTo>
                      <a:pt x="583989" y="378617"/>
                    </a:lnTo>
                    <a:lnTo>
                      <a:pt x="583262" y="378625"/>
                    </a:lnTo>
                    <a:lnTo>
                      <a:pt x="582708" y="378638"/>
                    </a:lnTo>
                    <a:lnTo>
                      <a:pt x="582104" y="378629"/>
                    </a:lnTo>
                    <a:lnTo>
                      <a:pt x="581443" y="378467"/>
                    </a:lnTo>
                    <a:lnTo>
                      <a:pt x="580913" y="378173"/>
                    </a:lnTo>
                    <a:lnTo>
                      <a:pt x="579405" y="377691"/>
                    </a:lnTo>
                    <a:lnTo>
                      <a:pt x="578234" y="376804"/>
                    </a:lnTo>
                    <a:lnTo>
                      <a:pt x="578066" y="376650"/>
                    </a:lnTo>
                    <a:lnTo>
                      <a:pt x="577790" y="376435"/>
                    </a:lnTo>
                    <a:lnTo>
                      <a:pt x="577647" y="376310"/>
                    </a:lnTo>
                    <a:lnTo>
                      <a:pt x="576895" y="375833"/>
                    </a:lnTo>
                    <a:lnTo>
                      <a:pt x="576657" y="375725"/>
                    </a:lnTo>
                    <a:lnTo>
                      <a:pt x="576081" y="375323"/>
                    </a:lnTo>
                    <a:lnTo>
                      <a:pt x="575877" y="375124"/>
                    </a:lnTo>
                    <a:lnTo>
                      <a:pt x="575622" y="374954"/>
                    </a:lnTo>
                    <a:lnTo>
                      <a:pt x="574533" y="374377"/>
                    </a:lnTo>
                    <a:lnTo>
                      <a:pt x="572992" y="374182"/>
                    </a:lnTo>
                    <a:lnTo>
                      <a:pt x="572623" y="374074"/>
                    </a:lnTo>
                    <a:lnTo>
                      <a:pt x="572273" y="373771"/>
                    </a:lnTo>
                    <a:lnTo>
                      <a:pt x="571974" y="373531"/>
                    </a:lnTo>
                    <a:lnTo>
                      <a:pt x="571834" y="373498"/>
                    </a:lnTo>
                    <a:lnTo>
                      <a:pt x="570926" y="373473"/>
                    </a:lnTo>
                    <a:lnTo>
                      <a:pt x="569443" y="373410"/>
                    </a:lnTo>
                    <a:lnTo>
                      <a:pt x="569250" y="373414"/>
                    </a:lnTo>
                    <a:lnTo>
                      <a:pt x="568318" y="372962"/>
                    </a:lnTo>
                    <a:lnTo>
                      <a:pt x="568120" y="372863"/>
                    </a:lnTo>
                    <a:lnTo>
                      <a:pt x="567677" y="372759"/>
                    </a:lnTo>
                    <a:lnTo>
                      <a:pt x="566954" y="372606"/>
                    </a:lnTo>
                    <a:lnTo>
                      <a:pt x="565516" y="371610"/>
                    </a:lnTo>
                    <a:lnTo>
                      <a:pt x="564427" y="371402"/>
                    </a:lnTo>
                    <a:lnTo>
                      <a:pt x="564021" y="371452"/>
                    </a:lnTo>
                    <a:lnTo>
                      <a:pt x="563548" y="371465"/>
                    </a:lnTo>
                    <a:lnTo>
                      <a:pt x="563380" y="371473"/>
                    </a:lnTo>
                    <a:lnTo>
                      <a:pt x="562854" y="371419"/>
                    </a:lnTo>
                    <a:lnTo>
                      <a:pt x="562563" y="371365"/>
                    </a:lnTo>
                    <a:lnTo>
                      <a:pt x="561872" y="371191"/>
                    </a:lnTo>
                    <a:lnTo>
                      <a:pt x="561318" y="371071"/>
                    </a:lnTo>
                    <a:lnTo>
                      <a:pt x="560681" y="371411"/>
                    </a:lnTo>
                    <a:lnTo>
                      <a:pt x="560028" y="371278"/>
                    </a:lnTo>
                    <a:lnTo>
                      <a:pt x="559917" y="371108"/>
                    </a:lnTo>
                    <a:lnTo>
                      <a:pt x="559707" y="370830"/>
                    </a:lnTo>
                    <a:lnTo>
                      <a:pt x="559235" y="370461"/>
                    </a:lnTo>
                    <a:lnTo>
                      <a:pt x="558927" y="370399"/>
                    </a:lnTo>
                    <a:lnTo>
                      <a:pt x="558397" y="370432"/>
                    </a:lnTo>
                    <a:lnTo>
                      <a:pt x="557970" y="370440"/>
                    </a:lnTo>
                    <a:lnTo>
                      <a:pt x="557472" y="370000"/>
                    </a:lnTo>
                    <a:lnTo>
                      <a:pt x="557131" y="369793"/>
                    </a:lnTo>
                    <a:lnTo>
                      <a:pt x="556672" y="369552"/>
                    </a:lnTo>
                    <a:lnTo>
                      <a:pt x="556220" y="368880"/>
                    </a:lnTo>
                    <a:lnTo>
                      <a:pt x="555267" y="366831"/>
                    </a:lnTo>
                    <a:lnTo>
                      <a:pt x="554753" y="366084"/>
                    </a:lnTo>
                    <a:lnTo>
                      <a:pt x="554466" y="364425"/>
                    </a:lnTo>
                    <a:lnTo>
                      <a:pt x="554359" y="363960"/>
                    </a:lnTo>
                    <a:lnTo>
                      <a:pt x="554157" y="363442"/>
                    </a:lnTo>
                    <a:lnTo>
                      <a:pt x="553969" y="363093"/>
                    </a:lnTo>
                    <a:lnTo>
                      <a:pt x="553874" y="362932"/>
                    </a:lnTo>
                    <a:lnTo>
                      <a:pt x="553640" y="362674"/>
                    </a:lnTo>
                    <a:lnTo>
                      <a:pt x="553356" y="362376"/>
                    </a:lnTo>
                    <a:lnTo>
                      <a:pt x="553011" y="361990"/>
                    </a:lnTo>
                    <a:lnTo>
                      <a:pt x="552917" y="361824"/>
                    </a:lnTo>
                    <a:lnTo>
                      <a:pt x="552814" y="361567"/>
                    </a:lnTo>
                    <a:lnTo>
                      <a:pt x="552822" y="361007"/>
                    </a:lnTo>
                    <a:lnTo>
                      <a:pt x="552884" y="360766"/>
                    </a:lnTo>
                    <a:lnTo>
                      <a:pt x="553155" y="360276"/>
                    </a:lnTo>
                    <a:lnTo>
                      <a:pt x="553685" y="360127"/>
                    </a:lnTo>
                    <a:lnTo>
                      <a:pt x="554075" y="359604"/>
                    </a:lnTo>
                    <a:lnTo>
                      <a:pt x="554162" y="359538"/>
                    </a:lnTo>
                    <a:lnTo>
                      <a:pt x="554338" y="359144"/>
                    </a:lnTo>
                    <a:lnTo>
                      <a:pt x="554749" y="358542"/>
                    </a:lnTo>
                    <a:lnTo>
                      <a:pt x="554840" y="358476"/>
                    </a:lnTo>
                    <a:lnTo>
                      <a:pt x="555139" y="357883"/>
                    </a:lnTo>
                    <a:lnTo>
                      <a:pt x="555304" y="357522"/>
                    </a:lnTo>
                    <a:lnTo>
                      <a:pt x="555353" y="357455"/>
                    </a:lnTo>
                    <a:lnTo>
                      <a:pt x="555797" y="357041"/>
                    </a:lnTo>
                    <a:lnTo>
                      <a:pt x="555986" y="356846"/>
                    </a:lnTo>
                    <a:lnTo>
                      <a:pt x="556339" y="356273"/>
                    </a:lnTo>
                    <a:lnTo>
                      <a:pt x="556211" y="356032"/>
                    </a:lnTo>
                    <a:lnTo>
                      <a:pt x="556129" y="355531"/>
                    </a:lnTo>
                    <a:lnTo>
                      <a:pt x="556478" y="354742"/>
                    </a:lnTo>
                    <a:lnTo>
                      <a:pt x="556667" y="354348"/>
                    </a:lnTo>
                    <a:lnTo>
                      <a:pt x="556914" y="354037"/>
                    </a:lnTo>
                    <a:lnTo>
                      <a:pt x="557078" y="353747"/>
                    </a:lnTo>
                    <a:lnTo>
                      <a:pt x="557378" y="353013"/>
                    </a:lnTo>
                    <a:lnTo>
                      <a:pt x="557456" y="352784"/>
                    </a:lnTo>
                    <a:lnTo>
                      <a:pt x="557600" y="352428"/>
                    </a:lnTo>
                    <a:lnTo>
                      <a:pt x="557859" y="351424"/>
                    </a:lnTo>
                    <a:lnTo>
                      <a:pt x="558315" y="350353"/>
                    </a:lnTo>
                    <a:lnTo>
                      <a:pt x="558458" y="349996"/>
                    </a:lnTo>
                    <a:lnTo>
                      <a:pt x="558614" y="349453"/>
                    </a:lnTo>
                    <a:lnTo>
                      <a:pt x="558655" y="349080"/>
                    </a:lnTo>
                    <a:lnTo>
                      <a:pt x="558730" y="348690"/>
                    </a:lnTo>
                    <a:lnTo>
                      <a:pt x="559042" y="348420"/>
                    </a:lnTo>
                    <a:lnTo>
                      <a:pt x="559797" y="348084"/>
                    </a:lnTo>
                    <a:lnTo>
                      <a:pt x="560225" y="348271"/>
                    </a:lnTo>
                    <a:lnTo>
                      <a:pt x="560677" y="347848"/>
                    </a:lnTo>
                    <a:lnTo>
                      <a:pt x="560767" y="347715"/>
                    </a:lnTo>
                    <a:lnTo>
                      <a:pt x="561067" y="346968"/>
                    </a:lnTo>
                    <a:lnTo>
                      <a:pt x="561202" y="346641"/>
                    </a:lnTo>
                    <a:lnTo>
                      <a:pt x="561683" y="346010"/>
                    </a:lnTo>
                    <a:lnTo>
                      <a:pt x="562131" y="344977"/>
                    </a:lnTo>
                    <a:lnTo>
                      <a:pt x="562172" y="344330"/>
                    </a:lnTo>
                    <a:lnTo>
                      <a:pt x="562209" y="344089"/>
                    </a:lnTo>
                    <a:lnTo>
                      <a:pt x="562349" y="343745"/>
                    </a:lnTo>
                    <a:lnTo>
                      <a:pt x="562776" y="342475"/>
                    </a:lnTo>
                    <a:lnTo>
                      <a:pt x="562760" y="341011"/>
                    </a:lnTo>
                    <a:lnTo>
                      <a:pt x="562928" y="339883"/>
                    </a:lnTo>
                    <a:lnTo>
                      <a:pt x="563195" y="339119"/>
                    </a:lnTo>
                    <a:lnTo>
                      <a:pt x="563277" y="338816"/>
                    </a:lnTo>
                    <a:lnTo>
                      <a:pt x="563557" y="337858"/>
                    </a:lnTo>
                    <a:lnTo>
                      <a:pt x="564111" y="337174"/>
                    </a:lnTo>
                    <a:lnTo>
                      <a:pt x="564760" y="337145"/>
                    </a:lnTo>
                    <a:lnTo>
                      <a:pt x="565121" y="336883"/>
                    </a:lnTo>
                    <a:lnTo>
                      <a:pt x="565594" y="336962"/>
                    </a:lnTo>
                    <a:lnTo>
                      <a:pt x="566066" y="337431"/>
                    </a:lnTo>
                    <a:lnTo>
                      <a:pt x="566793" y="338203"/>
                    </a:lnTo>
                    <a:lnTo>
                      <a:pt x="567931" y="337721"/>
                    </a:lnTo>
                    <a:lnTo>
                      <a:pt x="568203" y="337576"/>
                    </a:lnTo>
                    <a:lnTo>
                      <a:pt x="568507" y="337377"/>
                    </a:lnTo>
                    <a:lnTo>
                      <a:pt x="568815" y="337029"/>
                    </a:lnTo>
                    <a:lnTo>
                      <a:pt x="568958" y="336427"/>
                    </a:lnTo>
                    <a:lnTo>
                      <a:pt x="569661" y="335531"/>
                    </a:lnTo>
                    <a:lnTo>
                      <a:pt x="570520" y="334863"/>
                    </a:lnTo>
                    <a:lnTo>
                      <a:pt x="570942" y="334290"/>
                    </a:lnTo>
                    <a:lnTo>
                      <a:pt x="571789" y="333465"/>
                    </a:lnTo>
                    <a:lnTo>
                      <a:pt x="572331" y="332847"/>
                    </a:lnTo>
                    <a:lnTo>
                      <a:pt x="573329" y="331698"/>
                    </a:lnTo>
                    <a:lnTo>
                      <a:pt x="573736" y="331229"/>
                    </a:lnTo>
                    <a:lnTo>
                      <a:pt x="573921" y="331059"/>
                    </a:lnTo>
                    <a:lnTo>
                      <a:pt x="574032" y="330789"/>
                    </a:lnTo>
                    <a:lnTo>
                      <a:pt x="574328" y="329632"/>
                    </a:lnTo>
                    <a:lnTo>
                      <a:pt x="574476" y="329043"/>
                    </a:lnTo>
                    <a:lnTo>
                      <a:pt x="574459" y="329030"/>
                    </a:lnTo>
                    <a:lnTo>
                      <a:pt x="574229" y="328931"/>
                    </a:lnTo>
                    <a:lnTo>
                      <a:pt x="574032" y="328852"/>
                    </a:lnTo>
                    <a:lnTo>
                      <a:pt x="573449" y="328682"/>
                    </a:lnTo>
                    <a:lnTo>
                      <a:pt x="572606" y="328466"/>
                    </a:lnTo>
                    <a:lnTo>
                      <a:pt x="571707" y="328499"/>
                    </a:lnTo>
                    <a:lnTo>
                      <a:pt x="570898" y="328387"/>
                    </a:lnTo>
                    <a:lnTo>
                      <a:pt x="570236" y="328292"/>
                    </a:lnTo>
                    <a:lnTo>
                      <a:pt x="569862" y="328221"/>
                    </a:lnTo>
                    <a:lnTo>
                      <a:pt x="569242" y="328109"/>
                    </a:lnTo>
                    <a:lnTo>
                      <a:pt x="568835" y="327989"/>
                    </a:lnTo>
                    <a:lnTo>
                      <a:pt x="568741" y="327806"/>
                    </a:lnTo>
                    <a:lnTo>
                      <a:pt x="568700" y="327392"/>
                    </a:lnTo>
                    <a:lnTo>
                      <a:pt x="568687" y="326558"/>
                    </a:lnTo>
                    <a:lnTo>
                      <a:pt x="569152" y="324625"/>
                    </a:lnTo>
                    <a:lnTo>
                      <a:pt x="569180" y="324301"/>
                    </a:lnTo>
                    <a:lnTo>
                      <a:pt x="569172" y="323928"/>
                    </a:lnTo>
                    <a:lnTo>
                      <a:pt x="569053" y="323563"/>
                    </a:lnTo>
                    <a:lnTo>
                      <a:pt x="568786" y="322878"/>
                    </a:lnTo>
                    <a:lnTo>
                      <a:pt x="568703" y="322571"/>
                    </a:lnTo>
                    <a:lnTo>
                      <a:pt x="568622" y="321750"/>
                    </a:lnTo>
                    <a:lnTo>
                      <a:pt x="568737" y="321127"/>
                    </a:lnTo>
                    <a:lnTo>
                      <a:pt x="568700" y="320862"/>
                    </a:lnTo>
                    <a:lnTo>
                      <a:pt x="568716" y="320489"/>
                    </a:lnTo>
                    <a:lnTo>
                      <a:pt x="569238" y="319754"/>
                    </a:lnTo>
                    <a:lnTo>
                      <a:pt x="569883" y="318738"/>
                    </a:lnTo>
                    <a:lnTo>
                      <a:pt x="570010" y="318161"/>
                    </a:lnTo>
                    <a:lnTo>
                      <a:pt x="570031" y="317676"/>
                    </a:lnTo>
                    <a:lnTo>
                      <a:pt x="570047" y="317419"/>
                    </a:lnTo>
                    <a:lnTo>
                      <a:pt x="570084" y="316950"/>
                    </a:lnTo>
                    <a:lnTo>
                      <a:pt x="570421" y="316680"/>
                    </a:lnTo>
                    <a:lnTo>
                      <a:pt x="570614" y="316564"/>
                    </a:lnTo>
                    <a:lnTo>
                      <a:pt x="570634" y="316365"/>
                    </a:lnTo>
                    <a:lnTo>
                      <a:pt x="569365" y="316029"/>
                    </a:lnTo>
                    <a:lnTo>
                      <a:pt x="569189" y="316519"/>
                    </a:lnTo>
                    <a:lnTo>
                      <a:pt x="568917" y="316867"/>
                    </a:lnTo>
                    <a:lnTo>
                      <a:pt x="568683" y="317091"/>
                    </a:lnTo>
                    <a:lnTo>
                      <a:pt x="568342" y="317311"/>
                    </a:lnTo>
                    <a:lnTo>
                      <a:pt x="568120" y="317427"/>
                    </a:lnTo>
                    <a:lnTo>
                      <a:pt x="567780" y="317477"/>
                    </a:lnTo>
                    <a:lnTo>
                      <a:pt x="567549" y="316933"/>
                    </a:lnTo>
                    <a:lnTo>
                      <a:pt x="566716" y="315917"/>
                    </a:lnTo>
                    <a:lnTo>
                      <a:pt x="566194" y="315485"/>
                    </a:lnTo>
                    <a:lnTo>
                      <a:pt x="565767" y="315183"/>
                    </a:lnTo>
                    <a:lnTo>
                      <a:pt x="565343" y="314896"/>
                    </a:lnTo>
                    <a:lnTo>
                      <a:pt x="564086" y="314283"/>
                    </a:lnTo>
                    <a:lnTo>
                      <a:pt x="563511" y="314146"/>
                    </a:lnTo>
                    <a:lnTo>
                      <a:pt x="563359" y="313789"/>
                    </a:lnTo>
                    <a:lnTo>
                      <a:pt x="563175" y="313474"/>
                    </a:lnTo>
                    <a:lnTo>
                      <a:pt x="562451" y="312573"/>
                    </a:lnTo>
                    <a:lnTo>
                      <a:pt x="562053" y="312146"/>
                    </a:lnTo>
                    <a:lnTo>
                      <a:pt x="561782" y="311661"/>
                    </a:lnTo>
                    <a:lnTo>
                      <a:pt x="561457" y="311308"/>
                    </a:lnTo>
                    <a:lnTo>
                      <a:pt x="561170" y="311171"/>
                    </a:lnTo>
                    <a:lnTo>
                      <a:pt x="559703" y="310379"/>
                    </a:lnTo>
                    <a:lnTo>
                      <a:pt x="559137" y="310176"/>
                    </a:lnTo>
                    <a:lnTo>
                      <a:pt x="558795" y="310059"/>
                    </a:lnTo>
                    <a:lnTo>
                      <a:pt x="558150" y="309794"/>
                    </a:lnTo>
                    <a:lnTo>
                      <a:pt x="557867" y="309649"/>
                    </a:lnTo>
                    <a:lnTo>
                      <a:pt x="557563" y="309163"/>
                    </a:lnTo>
                    <a:lnTo>
                      <a:pt x="554786" y="304766"/>
                    </a:lnTo>
                    <a:lnTo>
                      <a:pt x="553085" y="303459"/>
                    </a:lnTo>
                    <a:lnTo>
                      <a:pt x="553040" y="303169"/>
                    </a:lnTo>
                    <a:lnTo>
                      <a:pt x="553094" y="302978"/>
                    </a:lnTo>
                    <a:lnTo>
                      <a:pt x="553295" y="302223"/>
                    </a:lnTo>
                    <a:lnTo>
                      <a:pt x="553422" y="301820"/>
                    </a:lnTo>
                    <a:lnTo>
                      <a:pt x="553426" y="301037"/>
                    </a:lnTo>
                    <a:lnTo>
                      <a:pt x="553052" y="299597"/>
                    </a:lnTo>
                    <a:lnTo>
                      <a:pt x="552564" y="298340"/>
                    </a:lnTo>
                    <a:lnTo>
                      <a:pt x="552099" y="297349"/>
                    </a:lnTo>
                    <a:lnTo>
                      <a:pt x="551647" y="296739"/>
                    </a:lnTo>
                    <a:lnTo>
                      <a:pt x="550777" y="295511"/>
                    </a:lnTo>
                    <a:lnTo>
                      <a:pt x="549984" y="294781"/>
                    </a:lnTo>
                    <a:lnTo>
                      <a:pt x="549622" y="294055"/>
                    </a:lnTo>
                    <a:lnTo>
                      <a:pt x="549618" y="293818"/>
                    </a:lnTo>
                    <a:lnTo>
                      <a:pt x="549635" y="292777"/>
                    </a:lnTo>
                    <a:lnTo>
                      <a:pt x="549528" y="291192"/>
                    </a:lnTo>
                    <a:lnTo>
                      <a:pt x="549380" y="290636"/>
                    </a:lnTo>
                    <a:lnTo>
                      <a:pt x="549121" y="290151"/>
                    </a:lnTo>
                    <a:lnTo>
                      <a:pt x="547979" y="289180"/>
                    </a:lnTo>
                    <a:lnTo>
                      <a:pt x="547589" y="289089"/>
                    </a:lnTo>
                    <a:lnTo>
                      <a:pt x="547198" y="289027"/>
                    </a:lnTo>
                    <a:lnTo>
                      <a:pt x="546587" y="289006"/>
                    </a:lnTo>
                    <a:lnTo>
                      <a:pt x="545448" y="288612"/>
                    </a:lnTo>
                    <a:lnTo>
                      <a:pt x="545099" y="288326"/>
                    </a:lnTo>
                    <a:lnTo>
                      <a:pt x="544795" y="288114"/>
                    </a:lnTo>
                    <a:lnTo>
                      <a:pt x="543732" y="287492"/>
                    </a:lnTo>
                    <a:lnTo>
                      <a:pt x="543440" y="287322"/>
                    </a:lnTo>
                    <a:lnTo>
                      <a:pt x="542947" y="287081"/>
                    </a:lnTo>
                    <a:lnTo>
                      <a:pt x="542261" y="286658"/>
                    </a:lnTo>
                    <a:lnTo>
                      <a:pt x="542138" y="286583"/>
                    </a:lnTo>
                    <a:lnTo>
                      <a:pt x="541809" y="286289"/>
                    </a:lnTo>
                    <a:lnTo>
                      <a:pt x="541727" y="285758"/>
                    </a:lnTo>
                    <a:lnTo>
                      <a:pt x="542170" y="285343"/>
                    </a:lnTo>
                    <a:lnTo>
                      <a:pt x="542532" y="285148"/>
                    </a:lnTo>
                    <a:lnTo>
                      <a:pt x="542901" y="284837"/>
                    </a:lnTo>
                    <a:lnTo>
                      <a:pt x="543152" y="284621"/>
                    </a:lnTo>
                    <a:lnTo>
                      <a:pt x="543748" y="283497"/>
                    </a:lnTo>
                    <a:lnTo>
                      <a:pt x="543805" y="283078"/>
                    </a:lnTo>
                    <a:lnTo>
                      <a:pt x="543859" y="282696"/>
                    </a:lnTo>
                    <a:lnTo>
                      <a:pt x="543957" y="282364"/>
                    </a:lnTo>
                    <a:lnTo>
                      <a:pt x="544121" y="281854"/>
                    </a:lnTo>
                    <a:lnTo>
                      <a:pt x="544154" y="281771"/>
                    </a:lnTo>
                    <a:lnTo>
                      <a:pt x="544487" y="281559"/>
                    </a:lnTo>
                    <a:lnTo>
                      <a:pt x="545140" y="281174"/>
                    </a:lnTo>
                    <a:lnTo>
                      <a:pt x="545564" y="280817"/>
                    </a:lnTo>
                    <a:lnTo>
                      <a:pt x="545876" y="279979"/>
                    </a:lnTo>
                    <a:lnTo>
                      <a:pt x="545954" y="279535"/>
                    </a:lnTo>
                    <a:lnTo>
                      <a:pt x="545995" y="279033"/>
                    </a:lnTo>
                    <a:lnTo>
                      <a:pt x="545761" y="278361"/>
                    </a:lnTo>
                    <a:lnTo>
                      <a:pt x="545645" y="278087"/>
                    </a:lnTo>
                    <a:lnTo>
                      <a:pt x="545539" y="277693"/>
                    </a:lnTo>
                    <a:lnTo>
                      <a:pt x="545489" y="277042"/>
                    </a:lnTo>
                    <a:lnTo>
                      <a:pt x="545872" y="275872"/>
                    </a:lnTo>
                    <a:lnTo>
                      <a:pt x="545720" y="275416"/>
                    </a:lnTo>
                    <a:lnTo>
                      <a:pt x="544689" y="272922"/>
                    </a:lnTo>
                    <a:lnTo>
                      <a:pt x="544471" y="272474"/>
                    </a:lnTo>
                    <a:lnTo>
                      <a:pt x="544368" y="272267"/>
                    </a:lnTo>
                    <a:lnTo>
                      <a:pt x="544036" y="271582"/>
                    </a:lnTo>
                    <a:lnTo>
                      <a:pt x="543732" y="270952"/>
                    </a:lnTo>
                    <a:lnTo>
                      <a:pt x="543604" y="270579"/>
                    </a:lnTo>
                    <a:lnTo>
                      <a:pt x="543547" y="269940"/>
                    </a:lnTo>
                    <a:lnTo>
                      <a:pt x="543591" y="269562"/>
                    </a:lnTo>
                    <a:lnTo>
                      <a:pt x="543584" y="269376"/>
                    </a:lnTo>
                    <a:lnTo>
                      <a:pt x="543551" y="268986"/>
                    </a:lnTo>
                    <a:lnTo>
                      <a:pt x="543468" y="268596"/>
                    </a:lnTo>
                    <a:lnTo>
                      <a:pt x="543370" y="268256"/>
                    </a:lnTo>
                    <a:lnTo>
                      <a:pt x="543276" y="267878"/>
                    </a:lnTo>
                    <a:lnTo>
                      <a:pt x="543218" y="267675"/>
                    </a:lnTo>
                    <a:lnTo>
                      <a:pt x="543127" y="267181"/>
                    </a:lnTo>
                    <a:lnTo>
                      <a:pt x="543091" y="267019"/>
                    </a:lnTo>
                    <a:lnTo>
                      <a:pt x="542967" y="266438"/>
                    </a:lnTo>
                    <a:lnTo>
                      <a:pt x="542709" y="265310"/>
                    </a:lnTo>
                    <a:lnTo>
                      <a:pt x="542618" y="264883"/>
                    </a:lnTo>
                    <a:lnTo>
                      <a:pt x="542536" y="264493"/>
                    </a:lnTo>
                    <a:lnTo>
                      <a:pt x="542401" y="264103"/>
                    </a:lnTo>
                    <a:lnTo>
                      <a:pt x="541365" y="264725"/>
                    </a:lnTo>
                    <a:lnTo>
                      <a:pt x="540535" y="265339"/>
                    </a:lnTo>
                    <a:lnTo>
                      <a:pt x="540133" y="265455"/>
                    </a:lnTo>
                    <a:lnTo>
                      <a:pt x="539944" y="265546"/>
                    </a:lnTo>
                    <a:lnTo>
                      <a:pt x="539188" y="265604"/>
                    </a:lnTo>
                    <a:lnTo>
                      <a:pt x="538880" y="265538"/>
                    </a:lnTo>
                    <a:lnTo>
                      <a:pt x="538580" y="265090"/>
                    </a:lnTo>
                    <a:lnTo>
                      <a:pt x="537997" y="264771"/>
                    </a:lnTo>
                    <a:lnTo>
                      <a:pt x="537643" y="264713"/>
                    </a:lnTo>
                    <a:lnTo>
                      <a:pt x="536707" y="264696"/>
                    </a:lnTo>
                    <a:lnTo>
                      <a:pt x="536481" y="264621"/>
                    </a:lnTo>
                    <a:lnTo>
                      <a:pt x="535992" y="264414"/>
                    </a:lnTo>
                    <a:lnTo>
                      <a:pt x="535741" y="264273"/>
                    </a:lnTo>
                    <a:lnTo>
                      <a:pt x="535347" y="263979"/>
                    </a:lnTo>
                    <a:lnTo>
                      <a:pt x="534410" y="263190"/>
                    </a:lnTo>
                    <a:lnTo>
                      <a:pt x="534155" y="262962"/>
                    </a:lnTo>
                    <a:lnTo>
                      <a:pt x="533847" y="262676"/>
                    </a:lnTo>
                    <a:lnTo>
                      <a:pt x="533433" y="262361"/>
                    </a:lnTo>
                    <a:lnTo>
                      <a:pt x="533071" y="262087"/>
                    </a:lnTo>
                    <a:lnTo>
                      <a:pt x="532574" y="261887"/>
                    </a:lnTo>
                    <a:lnTo>
                      <a:pt x="531745" y="261742"/>
                    </a:lnTo>
                    <a:lnTo>
                      <a:pt x="531350" y="261581"/>
                    </a:lnTo>
                    <a:lnTo>
                      <a:pt x="531128" y="261116"/>
                    </a:lnTo>
                    <a:lnTo>
                      <a:pt x="531083" y="260921"/>
                    </a:lnTo>
                    <a:lnTo>
                      <a:pt x="530939" y="260473"/>
                    </a:lnTo>
                    <a:lnTo>
                      <a:pt x="530409" y="260182"/>
                    </a:lnTo>
                    <a:lnTo>
                      <a:pt x="529604" y="260701"/>
                    </a:lnTo>
                    <a:lnTo>
                      <a:pt x="528569" y="260846"/>
                    </a:lnTo>
                    <a:lnTo>
                      <a:pt x="527197" y="260705"/>
                    </a:lnTo>
                    <a:lnTo>
                      <a:pt x="526774" y="260714"/>
                    </a:lnTo>
                    <a:lnTo>
                      <a:pt x="525940" y="260846"/>
                    </a:lnTo>
                    <a:lnTo>
                      <a:pt x="524342" y="260830"/>
                    </a:lnTo>
                    <a:lnTo>
                      <a:pt x="522974" y="260548"/>
                    </a:lnTo>
                    <a:lnTo>
                      <a:pt x="522337" y="260216"/>
                    </a:lnTo>
                    <a:lnTo>
                      <a:pt x="519799" y="257847"/>
                    </a:lnTo>
                    <a:lnTo>
                      <a:pt x="519712" y="257590"/>
                    </a:lnTo>
                    <a:lnTo>
                      <a:pt x="519724" y="257320"/>
                    </a:lnTo>
                    <a:lnTo>
                      <a:pt x="520168" y="255458"/>
                    </a:lnTo>
                    <a:lnTo>
                      <a:pt x="520353" y="254379"/>
                    </a:lnTo>
                    <a:lnTo>
                      <a:pt x="521536" y="250649"/>
                    </a:lnTo>
                    <a:lnTo>
                      <a:pt x="522530" y="249982"/>
                    </a:lnTo>
                    <a:lnTo>
                      <a:pt x="523680" y="248285"/>
                    </a:lnTo>
                    <a:lnTo>
                      <a:pt x="524214" y="247824"/>
                    </a:lnTo>
                    <a:lnTo>
                      <a:pt x="525188" y="247318"/>
                    </a:lnTo>
                    <a:lnTo>
                      <a:pt x="525751" y="246858"/>
                    </a:lnTo>
                    <a:lnTo>
                      <a:pt x="526157" y="246406"/>
                    </a:lnTo>
                    <a:lnTo>
                      <a:pt x="526605" y="245725"/>
                    </a:lnTo>
                    <a:lnTo>
                      <a:pt x="527755" y="244759"/>
                    </a:lnTo>
                    <a:lnTo>
                      <a:pt x="528105" y="244410"/>
                    </a:lnTo>
                    <a:lnTo>
                      <a:pt x="528347" y="243800"/>
                    </a:lnTo>
                    <a:lnTo>
                      <a:pt x="528626" y="243352"/>
                    </a:lnTo>
                    <a:lnTo>
                      <a:pt x="528819" y="243070"/>
                    </a:lnTo>
                    <a:lnTo>
                      <a:pt x="529300" y="242660"/>
                    </a:lnTo>
                    <a:lnTo>
                      <a:pt x="529637" y="242265"/>
                    </a:lnTo>
                    <a:lnTo>
                      <a:pt x="529888" y="241834"/>
                    </a:lnTo>
                    <a:lnTo>
                      <a:pt x="530138" y="241411"/>
                    </a:lnTo>
                    <a:lnTo>
                      <a:pt x="530208" y="241166"/>
                    </a:lnTo>
                    <a:lnTo>
                      <a:pt x="530200" y="241021"/>
                    </a:lnTo>
                    <a:lnTo>
                      <a:pt x="530163" y="240266"/>
                    </a:lnTo>
                    <a:lnTo>
                      <a:pt x="530167" y="239743"/>
                    </a:lnTo>
                    <a:lnTo>
                      <a:pt x="530409" y="239104"/>
                    </a:lnTo>
                    <a:lnTo>
                      <a:pt x="531087" y="238623"/>
                    </a:lnTo>
                    <a:lnTo>
                      <a:pt x="531009" y="238241"/>
                    </a:lnTo>
                    <a:lnTo>
                      <a:pt x="530960" y="238125"/>
                    </a:lnTo>
                    <a:lnTo>
                      <a:pt x="530800" y="237582"/>
                    </a:lnTo>
                    <a:lnTo>
                      <a:pt x="530306" y="236914"/>
                    </a:lnTo>
                    <a:lnTo>
                      <a:pt x="529974" y="236478"/>
                    </a:lnTo>
                    <a:lnTo>
                      <a:pt x="529814" y="236304"/>
                    </a:lnTo>
                    <a:lnTo>
                      <a:pt x="529522" y="235947"/>
                    </a:lnTo>
                    <a:lnTo>
                      <a:pt x="529255" y="235429"/>
                    </a:lnTo>
                    <a:lnTo>
                      <a:pt x="528963" y="234906"/>
                    </a:lnTo>
                    <a:lnTo>
                      <a:pt x="528782" y="234595"/>
                    </a:lnTo>
                    <a:lnTo>
                      <a:pt x="528828" y="233417"/>
                    </a:lnTo>
                    <a:lnTo>
                      <a:pt x="528700" y="232985"/>
                    </a:lnTo>
                    <a:lnTo>
                      <a:pt x="527115" y="231729"/>
                    </a:lnTo>
                    <a:lnTo>
                      <a:pt x="527307" y="230932"/>
                    </a:lnTo>
                    <a:lnTo>
                      <a:pt x="527032" y="230388"/>
                    </a:lnTo>
                    <a:lnTo>
                      <a:pt x="526654" y="229965"/>
                    </a:lnTo>
                    <a:lnTo>
                      <a:pt x="526486" y="229484"/>
                    </a:lnTo>
                    <a:lnTo>
                      <a:pt x="526379" y="229119"/>
                    </a:lnTo>
                    <a:lnTo>
                      <a:pt x="526416" y="228828"/>
                    </a:lnTo>
                    <a:lnTo>
                      <a:pt x="526745" y="228376"/>
                    </a:lnTo>
                    <a:lnTo>
                      <a:pt x="527041" y="228115"/>
                    </a:lnTo>
                    <a:lnTo>
                      <a:pt x="527201" y="227812"/>
                    </a:lnTo>
                    <a:lnTo>
                      <a:pt x="527275" y="227223"/>
                    </a:lnTo>
                    <a:lnTo>
                      <a:pt x="527386" y="226933"/>
                    </a:lnTo>
                    <a:lnTo>
                      <a:pt x="527760" y="226145"/>
                    </a:lnTo>
                    <a:lnTo>
                      <a:pt x="527887" y="225954"/>
                    </a:lnTo>
                    <a:lnTo>
                      <a:pt x="528565" y="225605"/>
                    </a:lnTo>
                    <a:lnTo>
                      <a:pt x="528902" y="225539"/>
                    </a:lnTo>
                    <a:lnTo>
                      <a:pt x="529259" y="225473"/>
                    </a:lnTo>
                    <a:lnTo>
                      <a:pt x="529399" y="225298"/>
                    </a:lnTo>
                    <a:lnTo>
                      <a:pt x="529493" y="225004"/>
                    </a:lnTo>
                    <a:lnTo>
                      <a:pt x="529559" y="224676"/>
                    </a:lnTo>
                    <a:lnTo>
                      <a:pt x="529694" y="224162"/>
                    </a:lnTo>
                    <a:lnTo>
                      <a:pt x="529694" y="223830"/>
                    </a:lnTo>
                    <a:lnTo>
                      <a:pt x="529580" y="223469"/>
                    </a:lnTo>
                    <a:lnTo>
                      <a:pt x="529419" y="223150"/>
                    </a:lnTo>
                    <a:lnTo>
                      <a:pt x="528955" y="222531"/>
                    </a:lnTo>
                    <a:lnTo>
                      <a:pt x="528758" y="222299"/>
                    </a:lnTo>
                    <a:lnTo>
                      <a:pt x="528372" y="221747"/>
                    </a:lnTo>
                    <a:lnTo>
                      <a:pt x="527949" y="220776"/>
                    </a:lnTo>
                    <a:lnTo>
                      <a:pt x="528343" y="219789"/>
                    </a:lnTo>
                    <a:lnTo>
                      <a:pt x="528520" y="219391"/>
                    </a:lnTo>
                    <a:lnTo>
                      <a:pt x="528602" y="219076"/>
                    </a:lnTo>
                    <a:lnTo>
                      <a:pt x="528848" y="218760"/>
                    </a:lnTo>
                    <a:lnTo>
                      <a:pt x="529194" y="218573"/>
                    </a:lnTo>
                    <a:lnTo>
                      <a:pt x="529378" y="218470"/>
                    </a:lnTo>
                    <a:lnTo>
                      <a:pt x="529875" y="218134"/>
                    </a:lnTo>
                    <a:lnTo>
                      <a:pt x="530039" y="217997"/>
                    </a:lnTo>
                    <a:lnTo>
                      <a:pt x="530196" y="217669"/>
                    </a:lnTo>
                    <a:lnTo>
                      <a:pt x="530192" y="217101"/>
                    </a:lnTo>
                    <a:lnTo>
                      <a:pt x="529970" y="216238"/>
                    </a:lnTo>
                    <a:lnTo>
                      <a:pt x="530951" y="215616"/>
                    </a:lnTo>
                    <a:lnTo>
                      <a:pt x="531038" y="215682"/>
                    </a:lnTo>
                    <a:lnTo>
                      <a:pt x="531321" y="215748"/>
                    </a:lnTo>
                    <a:lnTo>
                      <a:pt x="531847" y="215516"/>
                    </a:lnTo>
                    <a:lnTo>
                      <a:pt x="531884" y="215163"/>
                    </a:lnTo>
                    <a:lnTo>
                      <a:pt x="531740" y="214745"/>
                    </a:lnTo>
                    <a:lnTo>
                      <a:pt x="531523" y="214421"/>
                    </a:lnTo>
                    <a:lnTo>
                      <a:pt x="531469" y="214118"/>
                    </a:lnTo>
                    <a:lnTo>
                      <a:pt x="531498" y="213994"/>
                    </a:lnTo>
                    <a:lnTo>
                      <a:pt x="531641" y="213674"/>
                    </a:lnTo>
                    <a:lnTo>
                      <a:pt x="531802" y="213396"/>
                    </a:lnTo>
                    <a:lnTo>
                      <a:pt x="531847" y="213264"/>
                    </a:lnTo>
                    <a:lnTo>
                      <a:pt x="531793" y="212529"/>
                    </a:lnTo>
                    <a:lnTo>
                      <a:pt x="531720" y="212359"/>
                    </a:lnTo>
                    <a:lnTo>
                      <a:pt x="531531" y="212131"/>
                    </a:lnTo>
                    <a:lnTo>
                      <a:pt x="531444" y="212061"/>
                    </a:lnTo>
                    <a:lnTo>
                      <a:pt x="531300" y="211861"/>
                    </a:lnTo>
                    <a:lnTo>
                      <a:pt x="531572" y="211314"/>
                    </a:lnTo>
                    <a:lnTo>
                      <a:pt x="531317" y="210737"/>
                    </a:lnTo>
                    <a:lnTo>
                      <a:pt x="531177" y="210318"/>
                    </a:lnTo>
                    <a:lnTo>
                      <a:pt x="531428" y="209617"/>
                    </a:lnTo>
                    <a:lnTo>
                      <a:pt x="531432" y="209318"/>
                    </a:lnTo>
                    <a:lnTo>
                      <a:pt x="531235" y="208958"/>
                    </a:lnTo>
                    <a:lnTo>
                      <a:pt x="531103" y="208767"/>
                    </a:lnTo>
                    <a:lnTo>
                      <a:pt x="530763" y="208435"/>
                    </a:lnTo>
                    <a:lnTo>
                      <a:pt x="530306" y="208140"/>
                    </a:lnTo>
                    <a:lnTo>
                      <a:pt x="529970" y="207904"/>
                    </a:lnTo>
                    <a:lnTo>
                      <a:pt x="529596" y="207389"/>
                    </a:lnTo>
                    <a:lnTo>
                      <a:pt x="529530" y="207053"/>
                    </a:lnTo>
                    <a:lnTo>
                      <a:pt x="529715" y="206580"/>
                    </a:lnTo>
                    <a:lnTo>
                      <a:pt x="529842" y="205987"/>
                    </a:lnTo>
                    <a:lnTo>
                      <a:pt x="529941" y="205651"/>
                    </a:lnTo>
                    <a:lnTo>
                      <a:pt x="530421" y="205017"/>
                    </a:lnTo>
                    <a:lnTo>
                      <a:pt x="530446" y="204996"/>
                    </a:lnTo>
                    <a:lnTo>
                      <a:pt x="531046" y="204527"/>
                    </a:lnTo>
                    <a:lnTo>
                      <a:pt x="531309" y="204319"/>
                    </a:lnTo>
                    <a:lnTo>
                      <a:pt x="531259" y="204166"/>
                    </a:lnTo>
                    <a:lnTo>
                      <a:pt x="530828" y="203909"/>
                    </a:lnTo>
                    <a:lnTo>
                      <a:pt x="529370" y="203370"/>
                    </a:lnTo>
                    <a:lnTo>
                      <a:pt x="528717" y="203307"/>
                    </a:lnTo>
                    <a:lnTo>
                      <a:pt x="528175" y="203220"/>
                    </a:lnTo>
                    <a:lnTo>
                      <a:pt x="527710" y="203050"/>
                    </a:lnTo>
                    <a:lnTo>
                      <a:pt x="527485" y="202942"/>
                    </a:lnTo>
                    <a:lnTo>
                      <a:pt x="527078" y="202867"/>
                    </a:lnTo>
                    <a:lnTo>
                      <a:pt x="526309" y="202805"/>
                    </a:lnTo>
                    <a:lnTo>
                      <a:pt x="525373" y="202905"/>
                    </a:lnTo>
                    <a:lnTo>
                      <a:pt x="523972" y="203959"/>
                    </a:lnTo>
                    <a:lnTo>
                      <a:pt x="523869" y="204303"/>
                    </a:lnTo>
                    <a:lnTo>
                      <a:pt x="523697" y="204780"/>
                    </a:lnTo>
                    <a:lnTo>
                      <a:pt x="523282" y="205212"/>
                    </a:lnTo>
                    <a:lnTo>
                      <a:pt x="522912" y="205058"/>
                    </a:lnTo>
                    <a:lnTo>
                      <a:pt x="522156" y="204440"/>
                    </a:lnTo>
                    <a:lnTo>
                      <a:pt x="521688" y="204290"/>
                    </a:lnTo>
                    <a:lnTo>
                      <a:pt x="521257" y="204187"/>
                    </a:lnTo>
                    <a:lnTo>
                      <a:pt x="520566" y="203851"/>
                    </a:lnTo>
                    <a:lnTo>
                      <a:pt x="519687" y="202918"/>
                    </a:lnTo>
                    <a:lnTo>
                      <a:pt x="519350" y="202880"/>
                    </a:lnTo>
                    <a:lnTo>
                      <a:pt x="518616" y="203083"/>
                    </a:lnTo>
                    <a:lnTo>
                      <a:pt x="518356" y="203075"/>
                    </a:lnTo>
                    <a:lnTo>
                      <a:pt x="517974" y="202967"/>
                    </a:lnTo>
                    <a:lnTo>
                      <a:pt x="517855" y="202884"/>
                    </a:lnTo>
                    <a:lnTo>
                      <a:pt x="517633" y="202581"/>
                    </a:lnTo>
                    <a:lnTo>
                      <a:pt x="517452" y="202449"/>
                    </a:lnTo>
                    <a:lnTo>
                      <a:pt x="517091" y="202395"/>
                    </a:lnTo>
                    <a:lnTo>
                      <a:pt x="516648" y="202440"/>
                    </a:lnTo>
                    <a:lnTo>
                      <a:pt x="515990" y="202614"/>
                    </a:lnTo>
                    <a:lnTo>
                      <a:pt x="515727" y="202718"/>
                    </a:lnTo>
                    <a:lnTo>
                      <a:pt x="515193" y="202955"/>
                    </a:lnTo>
                    <a:lnTo>
                      <a:pt x="514980" y="203054"/>
                    </a:lnTo>
                    <a:lnTo>
                      <a:pt x="514442" y="203278"/>
                    </a:lnTo>
                    <a:lnTo>
                      <a:pt x="514010" y="203216"/>
                    </a:lnTo>
                    <a:lnTo>
                      <a:pt x="513669" y="203283"/>
                    </a:lnTo>
                    <a:lnTo>
                      <a:pt x="513333" y="203440"/>
                    </a:lnTo>
                    <a:lnTo>
                      <a:pt x="513131" y="203481"/>
                    </a:lnTo>
                    <a:lnTo>
                      <a:pt x="512708" y="203585"/>
                    </a:lnTo>
                    <a:lnTo>
                      <a:pt x="512215" y="203581"/>
                    </a:lnTo>
                    <a:lnTo>
                      <a:pt x="511340" y="203141"/>
                    </a:lnTo>
                    <a:lnTo>
                      <a:pt x="510896" y="202938"/>
                    </a:lnTo>
                    <a:lnTo>
                      <a:pt x="510017" y="202573"/>
                    </a:lnTo>
                    <a:lnTo>
                      <a:pt x="509775" y="202204"/>
                    </a:lnTo>
                    <a:lnTo>
                      <a:pt x="509697" y="202063"/>
                    </a:lnTo>
                    <a:lnTo>
                      <a:pt x="508933" y="201482"/>
                    </a:lnTo>
                    <a:lnTo>
                      <a:pt x="508481" y="200698"/>
                    </a:lnTo>
                    <a:lnTo>
                      <a:pt x="508621" y="200254"/>
                    </a:lnTo>
                    <a:lnTo>
                      <a:pt x="508691" y="200022"/>
                    </a:lnTo>
                    <a:lnTo>
                      <a:pt x="508789" y="199619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3" name="手繪多邊形: 圖案 1412">
                <a:extLst>
                  <a:ext uri="{FF2B5EF4-FFF2-40B4-BE49-F238E27FC236}">
                    <a16:creationId xmlns:a16="http://schemas.microsoft.com/office/drawing/2014/main" id="{61BC7027-37BB-4223-B030-2805C00A16DE}"/>
                  </a:ext>
                </a:extLst>
              </p:cNvPr>
              <p:cNvSpPr/>
              <p:nvPr/>
            </p:nvSpPr>
            <p:spPr>
              <a:xfrm>
                <a:off x="9113720" y="1654095"/>
                <a:ext cx="1770922" cy="860031"/>
              </a:xfrm>
              <a:custGeom>
                <a:avLst/>
                <a:gdLst>
                  <a:gd name="connsiteX0" fmla="*/ 1770922 w 1770922"/>
                  <a:gd name="connsiteY0" fmla="*/ 148373 h 860031"/>
                  <a:gd name="connsiteX1" fmla="*/ 1764982 w 1770922"/>
                  <a:gd name="connsiteY1" fmla="*/ 152078 h 860031"/>
                  <a:gd name="connsiteX2" fmla="*/ 1762867 w 1770922"/>
                  <a:gd name="connsiteY2" fmla="*/ 157790 h 860031"/>
                  <a:gd name="connsiteX3" fmla="*/ 1752404 w 1770922"/>
                  <a:gd name="connsiteY3" fmla="*/ 160250 h 860031"/>
                  <a:gd name="connsiteX4" fmla="*/ 1750670 w 1770922"/>
                  <a:gd name="connsiteY4" fmla="*/ 163445 h 860031"/>
                  <a:gd name="connsiteX5" fmla="*/ 1748817 w 1770922"/>
                  <a:gd name="connsiteY5" fmla="*/ 169161 h 860031"/>
                  <a:gd name="connsiteX6" fmla="*/ 1745724 w 1770922"/>
                  <a:gd name="connsiteY6" fmla="*/ 172961 h 860031"/>
                  <a:gd name="connsiteX7" fmla="*/ 1743379 w 1770922"/>
                  <a:gd name="connsiteY7" fmla="*/ 179997 h 860031"/>
                  <a:gd name="connsiteX8" fmla="*/ 1741883 w 1770922"/>
                  <a:gd name="connsiteY8" fmla="*/ 182304 h 860031"/>
                  <a:gd name="connsiteX9" fmla="*/ 1743021 w 1770922"/>
                  <a:gd name="connsiteY9" fmla="*/ 186253 h 860031"/>
                  <a:gd name="connsiteX10" fmla="*/ 1745691 w 1770922"/>
                  <a:gd name="connsiteY10" fmla="*/ 191596 h 860031"/>
                  <a:gd name="connsiteX11" fmla="*/ 1742105 w 1770922"/>
                  <a:gd name="connsiteY11" fmla="*/ 195637 h 860031"/>
                  <a:gd name="connsiteX12" fmla="*/ 1739612 w 1770922"/>
                  <a:gd name="connsiteY12" fmla="*/ 199731 h 860031"/>
                  <a:gd name="connsiteX13" fmla="*/ 1736448 w 1770922"/>
                  <a:gd name="connsiteY13" fmla="*/ 216586 h 860031"/>
                  <a:gd name="connsiteX14" fmla="*/ 1738022 w 1770922"/>
                  <a:gd name="connsiteY14" fmla="*/ 221967 h 860031"/>
                  <a:gd name="connsiteX15" fmla="*/ 1739928 w 1770922"/>
                  <a:gd name="connsiteY15" fmla="*/ 224103 h 860031"/>
                  <a:gd name="connsiteX16" fmla="*/ 1740856 w 1770922"/>
                  <a:gd name="connsiteY16" fmla="*/ 230218 h 860031"/>
                  <a:gd name="connsiteX17" fmla="*/ 1739143 w 1770922"/>
                  <a:gd name="connsiteY17" fmla="*/ 232989 h 860031"/>
                  <a:gd name="connsiteX18" fmla="*/ 1734468 w 1770922"/>
                  <a:gd name="connsiteY18" fmla="*/ 234736 h 860031"/>
                  <a:gd name="connsiteX19" fmla="*/ 1729403 w 1770922"/>
                  <a:gd name="connsiteY19" fmla="*/ 240357 h 860031"/>
                  <a:gd name="connsiteX20" fmla="*/ 1725164 w 1770922"/>
                  <a:gd name="connsiteY20" fmla="*/ 246941 h 860031"/>
                  <a:gd name="connsiteX21" fmla="*/ 1720115 w 1770922"/>
                  <a:gd name="connsiteY21" fmla="*/ 258129 h 860031"/>
                  <a:gd name="connsiteX22" fmla="*/ 1717942 w 1770922"/>
                  <a:gd name="connsiteY22" fmla="*/ 259456 h 860031"/>
                  <a:gd name="connsiteX23" fmla="*/ 1714787 w 1770922"/>
                  <a:gd name="connsiteY23" fmla="*/ 259294 h 860031"/>
                  <a:gd name="connsiteX24" fmla="*/ 1708814 w 1770922"/>
                  <a:gd name="connsiteY24" fmla="*/ 256304 h 860031"/>
                  <a:gd name="connsiteX25" fmla="*/ 1706489 w 1770922"/>
                  <a:gd name="connsiteY25" fmla="*/ 257631 h 860031"/>
                  <a:gd name="connsiteX26" fmla="*/ 1699135 w 1770922"/>
                  <a:gd name="connsiteY26" fmla="*/ 260041 h 860031"/>
                  <a:gd name="connsiteX27" fmla="*/ 1688372 w 1770922"/>
                  <a:gd name="connsiteY27" fmla="*/ 258058 h 860031"/>
                  <a:gd name="connsiteX28" fmla="*/ 1687243 w 1770922"/>
                  <a:gd name="connsiteY28" fmla="*/ 259349 h 860031"/>
                  <a:gd name="connsiteX29" fmla="*/ 1687682 w 1770922"/>
                  <a:gd name="connsiteY29" fmla="*/ 264571 h 860031"/>
                  <a:gd name="connsiteX30" fmla="*/ 1686947 w 1770922"/>
                  <a:gd name="connsiteY30" fmla="*/ 269645 h 860031"/>
                  <a:gd name="connsiteX31" fmla="*/ 1683817 w 1770922"/>
                  <a:gd name="connsiteY31" fmla="*/ 281974 h 860031"/>
                  <a:gd name="connsiteX32" fmla="*/ 1678830 w 1770922"/>
                  <a:gd name="connsiteY32" fmla="*/ 286451 h 860031"/>
                  <a:gd name="connsiteX33" fmla="*/ 1673954 w 1770922"/>
                  <a:gd name="connsiteY33" fmla="*/ 292602 h 860031"/>
                  <a:gd name="connsiteX34" fmla="*/ 1672824 w 1770922"/>
                  <a:gd name="connsiteY34" fmla="*/ 296075 h 860031"/>
                  <a:gd name="connsiteX35" fmla="*/ 1670725 w 1770922"/>
                  <a:gd name="connsiteY35" fmla="*/ 297253 h 860031"/>
                  <a:gd name="connsiteX36" fmla="*/ 1667368 w 1770922"/>
                  <a:gd name="connsiteY36" fmla="*/ 297075 h 860031"/>
                  <a:gd name="connsiteX37" fmla="*/ 1662780 w 1770922"/>
                  <a:gd name="connsiteY37" fmla="*/ 294171 h 860031"/>
                  <a:gd name="connsiteX38" fmla="*/ 1660463 w 1770922"/>
                  <a:gd name="connsiteY38" fmla="*/ 298991 h 860031"/>
                  <a:gd name="connsiteX39" fmla="*/ 1653274 w 1770922"/>
                  <a:gd name="connsiteY39" fmla="*/ 306566 h 860031"/>
                  <a:gd name="connsiteX40" fmla="*/ 1647453 w 1770922"/>
                  <a:gd name="connsiteY40" fmla="*/ 309955 h 860031"/>
                  <a:gd name="connsiteX41" fmla="*/ 1644216 w 1770922"/>
                  <a:gd name="connsiteY41" fmla="*/ 314121 h 860031"/>
                  <a:gd name="connsiteX42" fmla="*/ 1647240 w 1770922"/>
                  <a:gd name="connsiteY42" fmla="*/ 320530 h 860031"/>
                  <a:gd name="connsiteX43" fmla="*/ 1648603 w 1770922"/>
                  <a:gd name="connsiteY43" fmla="*/ 333427 h 860031"/>
                  <a:gd name="connsiteX44" fmla="*/ 1649770 w 1770922"/>
                  <a:gd name="connsiteY44" fmla="*/ 337559 h 860031"/>
                  <a:gd name="connsiteX45" fmla="*/ 1653529 w 1770922"/>
                  <a:gd name="connsiteY45" fmla="*/ 343840 h 860031"/>
                  <a:gd name="connsiteX46" fmla="*/ 1652822 w 1770922"/>
                  <a:gd name="connsiteY46" fmla="*/ 350992 h 860031"/>
                  <a:gd name="connsiteX47" fmla="*/ 1653779 w 1770922"/>
                  <a:gd name="connsiteY47" fmla="*/ 354585 h 860031"/>
                  <a:gd name="connsiteX48" fmla="*/ 1652633 w 1770922"/>
                  <a:gd name="connsiteY48" fmla="*/ 361375 h 860031"/>
                  <a:gd name="connsiteX49" fmla="*/ 1650283 w 1770922"/>
                  <a:gd name="connsiteY49" fmla="*/ 361716 h 860031"/>
                  <a:gd name="connsiteX50" fmla="*/ 1640720 w 1770922"/>
                  <a:gd name="connsiteY50" fmla="*/ 365889 h 860031"/>
                  <a:gd name="connsiteX51" fmla="*/ 1637529 w 1770922"/>
                  <a:gd name="connsiteY51" fmla="*/ 365478 h 860031"/>
                  <a:gd name="connsiteX52" fmla="*/ 1631239 w 1770922"/>
                  <a:gd name="connsiteY52" fmla="*/ 363429 h 860031"/>
                  <a:gd name="connsiteX53" fmla="*/ 1625553 w 1770922"/>
                  <a:gd name="connsiteY53" fmla="*/ 366457 h 860031"/>
                  <a:gd name="connsiteX54" fmla="*/ 1620439 w 1770922"/>
                  <a:gd name="connsiteY54" fmla="*/ 367188 h 860031"/>
                  <a:gd name="connsiteX55" fmla="*/ 1615550 w 1770922"/>
                  <a:gd name="connsiteY55" fmla="*/ 377119 h 860031"/>
                  <a:gd name="connsiteX56" fmla="*/ 1609171 w 1770922"/>
                  <a:gd name="connsiteY56" fmla="*/ 383201 h 860031"/>
                  <a:gd name="connsiteX57" fmla="*/ 1605387 w 1770922"/>
                  <a:gd name="connsiteY57" fmla="*/ 383864 h 860031"/>
                  <a:gd name="connsiteX58" fmla="*/ 1600704 w 1770922"/>
                  <a:gd name="connsiteY58" fmla="*/ 381906 h 860031"/>
                  <a:gd name="connsiteX59" fmla="*/ 1594826 w 1770922"/>
                  <a:gd name="connsiteY59" fmla="*/ 383404 h 860031"/>
                  <a:gd name="connsiteX60" fmla="*/ 1595841 w 1770922"/>
                  <a:gd name="connsiteY60" fmla="*/ 390655 h 860031"/>
                  <a:gd name="connsiteX61" fmla="*/ 1595496 w 1770922"/>
                  <a:gd name="connsiteY61" fmla="*/ 397915 h 860031"/>
                  <a:gd name="connsiteX62" fmla="*/ 1593856 w 1770922"/>
                  <a:gd name="connsiteY62" fmla="*/ 402391 h 860031"/>
                  <a:gd name="connsiteX63" fmla="*/ 1588557 w 1770922"/>
                  <a:gd name="connsiteY63" fmla="*/ 407129 h 860031"/>
                  <a:gd name="connsiteX64" fmla="*/ 1587424 w 1770922"/>
                  <a:gd name="connsiteY64" fmla="*/ 410344 h 860031"/>
                  <a:gd name="connsiteX65" fmla="*/ 1577872 w 1770922"/>
                  <a:gd name="connsiteY65" fmla="*/ 422851 h 860031"/>
                  <a:gd name="connsiteX66" fmla="*/ 1570921 w 1770922"/>
                  <a:gd name="connsiteY66" fmla="*/ 416757 h 860031"/>
                  <a:gd name="connsiteX67" fmla="*/ 1559920 w 1770922"/>
                  <a:gd name="connsiteY67" fmla="*/ 410642 h 860031"/>
                  <a:gd name="connsiteX68" fmla="*/ 1557447 w 1770922"/>
                  <a:gd name="connsiteY68" fmla="*/ 410510 h 860031"/>
                  <a:gd name="connsiteX69" fmla="*/ 1555061 w 1770922"/>
                  <a:gd name="connsiteY69" fmla="*/ 408158 h 860031"/>
                  <a:gd name="connsiteX70" fmla="*/ 1544758 w 1770922"/>
                  <a:gd name="connsiteY70" fmla="*/ 404590 h 860031"/>
                  <a:gd name="connsiteX71" fmla="*/ 1540543 w 1770922"/>
                  <a:gd name="connsiteY71" fmla="*/ 406436 h 860031"/>
                  <a:gd name="connsiteX72" fmla="*/ 1535786 w 1770922"/>
                  <a:gd name="connsiteY72" fmla="*/ 406664 h 860031"/>
                  <a:gd name="connsiteX73" fmla="*/ 1530528 w 1770922"/>
                  <a:gd name="connsiteY73" fmla="*/ 401943 h 860031"/>
                  <a:gd name="connsiteX74" fmla="*/ 1526334 w 1770922"/>
                  <a:gd name="connsiteY74" fmla="*/ 400769 h 860031"/>
                  <a:gd name="connsiteX75" fmla="*/ 1516947 w 1770922"/>
                  <a:gd name="connsiteY75" fmla="*/ 400914 h 860031"/>
                  <a:gd name="connsiteX76" fmla="*/ 1511750 w 1770922"/>
                  <a:gd name="connsiteY76" fmla="*/ 403325 h 860031"/>
                  <a:gd name="connsiteX77" fmla="*/ 1507790 w 1770922"/>
                  <a:gd name="connsiteY77" fmla="*/ 403217 h 860031"/>
                  <a:gd name="connsiteX78" fmla="*/ 1505428 w 1770922"/>
                  <a:gd name="connsiteY78" fmla="*/ 397998 h 860031"/>
                  <a:gd name="connsiteX79" fmla="*/ 1502819 w 1770922"/>
                  <a:gd name="connsiteY79" fmla="*/ 397646 h 860031"/>
                  <a:gd name="connsiteX80" fmla="*/ 1499274 w 1770922"/>
                  <a:gd name="connsiteY80" fmla="*/ 399338 h 860031"/>
                  <a:gd name="connsiteX81" fmla="*/ 1497796 w 1770922"/>
                  <a:gd name="connsiteY81" fmla="*/ 402399 h 860031"/>
                  <a:gd name="connsiteX82" fmla="*/ 1498301 w 1770922"/>
                  <a:gd name="connsiteY82" fmla="*/ 404689 h 860031"/>
                  <a:gd name="connsiteX83" fmla="*/ 1493388 w 1770922"/>
                  <a:gd name="connsiteY83" fmla="*/ 405544 h 860031"/>
                  <a:gd name="connsiteX84" fmla="*/ 1490775 w 1770922"/>
                  <a:gd name="connsiteY84" fmla="*/ 411169 h 860031"/>
                  <a:gd name="connsiteX85" fmla="*/ 1489058 w 1770922"/>
                  <a:gd name="connsiteY85" fmla="*/ 412178 h 860031"/>
                  <a:gd name="connsiteX86" fmla="*/ 1485291 w 1770922"/>
                  <a:gd name="connsiteY86" fmla="*/ 410269 h 860031"/>
                  <a:gd name="connsiteX87" fmla="*/ 1482329 w 1770922"/>
                  <a:gd name="connsiteY87" fmla="*/ 410302 h 860031"/>
                  <a:gd name="connsiteX88" fmla="*/ 1475974 w 1770922"/>
                  <a:gd name="connsiteY88" fmla="*/ 412264 h 860031"/>
                  <a:gd name="connsiteX89" fmla="*/ 1472844 w 1770922"/>
                  <a:gd name="connsiteY89" fmla="*/ 411020 h 860031"/>
                  <a:gd name="connsiteX90" fmla="*/ 1470584 w 1770922"/>
                  <a:gd name="connsiteY90" fmla="*/ 408585 h 860031"/>
                  <a:gd name="connsiteX91" fmla="*/ 1467285 w 1770922"/>
                  <a:gd name="connsiteY91" fmla="*/ 409369 h 860031"/>
                  <a:gd name="connsiteX92" fmla="*/ 1466025 w 1770922"/>
                  <a:gd name="connsiteY92" fmla="*/ 411066 h 860031"/>
                  <a:gd name="connsiteX93" fmla="*/ 1461645 w 1770922"/>
                  <a:gd name="connsiteY93" fmla="*/ 406979 h 860031"/>
                  <a:gd name="connsiteX94" fmla="*/ 1460541 w 1770922"/>
                  <a:gd name="connsiteY94" fmla="*/ 401047 h 860031"/>
                  <a:gd name="connsiteX95" fmla="*/ 1459641 w 1770922"/>
                  <a:gd name="connsiteY95" fmla="*/ 399794 h 860031"/>
                  <a:gd name="connsiteX96" fmla="*/ 1455122 w 1770922"/>
                  <a:gd name="connsiteY96" fmla="*/ 399761 h 860031"/>
                  <a:gd name="connsiteX97" fmla="*/ 1453770 w 1770922"/>
                  <a:gd name="connsiteY97" fmla="*/ 398106 h 860031"/>
                  <a:gd name="connsiteX98" fmla="*/ 1448726 w 1770922"/>
                  <a:gd name="connsiteY98" fmla="*/ 397467 h 860031"/>
                  <a:gd name="connsiteX99" fmla="*/ 1445920 w 1770922"/>
                  <a:gd name="connsiteY99" fmla="*/ 395285 h 860031"/>
                  <a:gd name="connsiteX100" fmla="*/ 1444918 w 1770922"/>
                  <a:gd name="connsiteY100" fmla="*/ 391124 h 860031"/>
                  <a:gd name="connsiteX101" fmla="*/ 1440514 w 1770922"/>
                  <a:gd name="connsiteY101" fmla="*/ 388859 h 860031"/>
                  <a:gd name="connsiteX102" fmla="*/ 1441402 w 1770922"/>
                  <a:gd name="connsiteY102" fmla="*/ 386548 h 860031"/>
                  <a:gd name="connsiteX103" fmla="*/ 1439660 w 1770922"/>
                  <a:gd name="connsiteY103" fmla="*/ 380259 h 860031"/>
                  <a:gd name="connsiteX104" fmla="*/ 1432680 w 1770922"/>
                  <a:gd name="connsiteY104" fmla="*/ 380193 h 860031"/>
                  <a:gd name="connsiteX105" fmla="*/ 1424357 w 1770922"/>
                  <a:gd name="connsiteY105" fmla="*/ 382744 h 860031"/>
                  <a:gd name="connsiteX106" fmla="*/ 1421264 w 1770922"/>
                  <a:gd name="connsiteY106" fmla="*/ 385042 h 860031"/>
                  <a:gd name="connsiteX107" fmla="*/ 1417928 w 1770922"/>
                  <a:gd name="connsiteY107" fmla="*/ 389307 h 860031"/>
                  <a:gd name="connsiteX108" fmla="*/ 1414436 w 1770922"/>
                  <a:gd name="connsiteY108" fmla="*/ 395206 h 860031"/>
                  <a:gd name="connsiteX109" fmla="*/ 1410029 w 1770922"/>
                  <a:gd name="connsiteY109" fmla="*/ 405843 h 860031"/>
                  <a:gd name="connsiteX110" fmla="*/ 1407194 w 1770922"/>
                  <a:gd name="connsiteY110" fmla="*/ 414181 h 860031"/>
                  <a:gd name="connsiteX111" fmla="*/ 1403176 w 1770922"/>
                  <a:gd name="connsiteY111" fmla="*/ 420495 h 860031"/>
                  <a:gd name="connsiteX112" fmla="*/ 1401932 w 1770922"/>
                  <a:gd name="connsiteY112" fmla="*/ 425303 h 860031"/>
                  <a:gd name="connsiteX113" fmla="*/ 1395836 w 1770922"/>
                  <a:gd name="connsiteY113" fmla="*/ 426846 h 860031"/>
                  <a:gd name="connsiteX114" fmla="*/ 1390890 w 1770922"/>
                  <a:gd name="connsiteY114" fmla="*/ 430737 h 860031"/>
                  <a:gd name="connsiteX115" fmla="*/ 1387225 w 1770922"/>
                  <a:gd name="connsiteY115" fmla="*/ 427755 h 860031"/>
                  <a:gd name="connsiteX116" fmla="*/ 1381187 w 1770922"/>
                  <a:gd name="connsiteY116" fmla="*/ 425706 h 860031"/>
                  <a:gd name="connsiteX117" fmla="*/ 1377449 w 1770922"/>
                  <a:gd name="connsiteY117" fmla="*/ 423349 h 860031"/>
                  <a:gd name="connsiteX118" fmla="*/ 1377826 w 1770922"/>
                  <a:gd name="connsiteY118" fmla="*/ 418342 h 860031"/>
                  <a:gd name="connsiteX119" fmla="*/ 1371586 w 1770922"/>
                  <a:gd name="connsiteY119" fmla="*/ 419275 h 860031"/>
                  <a:gd name="connsiteX120" fmla="*/ 1369779 w 1770922"/>
                  <a:gd name="connsiteY120" fmla="*/ 418873 h 860031"/>
                  <a:gd name="connsiteX121" fmla="*/ 1361830 w 1770922"/>
                  <a:gd name="connsiteY121" fmla="*/ 415031 h 860031"/>
                  <a:gd name="connsiteX122" fmla="*/ 1358388 w 1770922"/>
                  <a:gd name="connsiteY122" fmla="*/ 412290 h 860031"/>
                  <a:gd name="connsiteX123" fmla="*/ 1355446 w 1770922"/>
                  <a:gd name="connsiteY123" fmla="*/ 414335 h 860031"/>
                  <a:gd name="connsiteX124" fmla="*/ 1353154 w 1770922"/>
                  <a:gd name="connsiteY124" fmla="*/ 418313 h 860031"/>
                  <a:gd name="connsiteX125" fmla="*/ 1350870 w 1770922"/>
                  <a:gd name="connsiteY125" fmla="*/ 420242 h 860031"/>
                  <a:gd name="connsiteX126" fmla="*/ 1345870 w 1770922"/>
                  <a:gd name="connsiteY126" fmla="*/ 422067 h 860031"/>
                  <a:gd name="connsiteX127" fmla="*/ 1337733 w 1770922"/>
                  <a:gd name="connsiteY127" fmla="*/ 427021 h 860031"/>
                  <a:gd name="connsiteX128" fmla="*/ 1332326 w 1770922"/>
                  <a:gd name="connsiteY128" fmla="*/ 426224 h 860031"/>
                  <a:gd name="connsiteX129" fmla="*/ 1326111 w 1770922"/>
                  <a:gd name="connsiteY129" fmla="*/ 427095 h 860031"/>
                  <a:gd name="connsiteX130" fmla="*/ 1320520 w 1770922"/>
                  <a:gd name="connsiteY130" fmla="*/ 424668 h 860031"/>
                  <a:gd name="connsiteX131" fmla="*/ 1317456 w 1770922"/>
                  <a:gd name="connsiteY131" fmla="*/ 424196 h 860031"/>
                  <a:gd name="connsiteX132" fmla="*/ 1312280 w 1770922"/>
                  <a:gd name="connsiteY132" fmla="*/ 429169 h 860031"/>
                  <a:gd name="connsiteX133" fmla="*/ 1308714 w 1770922"/>
                  <a:gd name="connsiteY133" fmla="*/ 434044 h 860031"/>
                  <a:gd name="connsiteX134" fmla="*/ 1308825 w 1770922"/>
                  <a:gd name="connsiteY134" fmla="*/ 436305 h 860031"/>
                  <a:gd name="connsiteX135" fmla="*/ 1302897 w 1770922"/>
                  <a:gd name="connsiteY135" fmla="*/ 440183 h 860031"/>
                  <a:gd name="connsiteX136" fmla="*/ 1296994 w 1770922"/>
                  <a:gd name="connsiteY136" fmla="*/ 441092 h 860031"/>
                  <a:gd name="connsiteX137" fmla="*/ 1292031 w 1770922"/>
                  <a:gd name="connsiteY137" fmla="*/ 445266 h 860031"/>
                  <a:gd name="connsiteX138" fmla="*/ 1289069 w 1770922"/>
                  <a:gd name="connsiteY138" fmla="*/ 445324 h 860031"/>
                  <a:gd name="connsiteX139" fmla="*/ 1285134 w 1770922"/>
                  <a:gd name="connsiteY139" fmla="*/ 441959 h 860031"/>
                  <a:gd name="connsiteX140" fmla="*/ 1283626 w 1770922"/>
                  <a:gd name="connsiteY140" fmla="*/ 438640 h 860031"/>
                  <a:gd name="connsiteX141" fmla="*/ 1278853 w 1770922"/>
                  <a:gd name="connsiteY141" fmla="*/ 433691 h 860031"/>
                  <a:gd name="connsiteX142" fmla="*/ 1276150 w 1770922"/>
                  <a:gd name="connsiteY142" fmla="*/ 429721 h 860031"/>
                  <a:gd name="connsiteX143" fmla="*/ 1270230 w 1770922"/>
                  <a:gd name="connsiteY143" fmla="*/ 423648 h 860031"/>
                  <a:gd name="connsiteX144" fmla="*/ 1265835 w 1770922"/>
                  <a:gd name="connsiteY144" fmla="*/ 419927 h 860031"/>
                  <a:gd name="connsiteX145" fmla="*/ 1264446 w 1770922"/>
                  <a:gd name="connsiteY145" fmla="*/ 422673 h 860031"/>
                  <a:gd name="connsiteX146" fmla="*/ 1259919 w 1770922"/>
                  <a:gd name="connsiteY146" fmla="*/ 426909 h 860031"/>
                  <a:gd name="connsiteX147" fmla="*/ 1259163 w 1770922"/>
                  <a:gd name="connsiteY147" fmla="*/ 431099 h 860031"/>
                  <a:gd name="connsiteX148" fmla="*/ 1254168 w 1770922"/>
                  <a:gd name="connsiteY148" fmla="*/ 439404 h 860031"/>
                  <a:gd name="connsiteX149" fmla="*/ 1249645 w 1770922"/>
                  <a:gd name="connsiteY149" fmla="*/ 440864 h 860031"/>
                  <a:gd name="connsiteX150" fmla="*/ 1245960 w 1770922"/>
                  <a:gd name="connsiteY150" fmla="*/ 440611 h 860031"/>
                  <a:gd name="connsiteX151" fmla="*/ 1237654 w 1770922"/>
                  <a:gd name="connsiteY151" fmla="*/ 443648 h 860031"/>
                  <a:gd name="connsiteX152" fmla="*/ 1231032 w 1770922"/>
                  <a:gd name="connsiteY152" fmla="*/ 443871 h 860031"/>
                  <a:gd name="connsiteX153" fmla="*/ 1227511 w 1770922"/>
                  <a:gd name="connsiteY153" fmla="*/ 451920 h 860031"/>
                  <a:gd name="connsiteX154" fmla="*/ 1223860 w 1770922"/>
                  <a:gd name="connsiteY154" fmla="*/ 455541 h 860031"/>
                  <a:gd name="connsiteX155" fmla="*/ 1221925 w 1770922"/>
                  <a:gd name="connsiteY155" fmla="*/ 458997 h 860031"/>
                  <a:gd name="connsiteX156" fmla="*/ 1221107 w 1770922"/>
                  <a:gd name="connsiteY156" fmla="*/ 466145 h 860031"/>
                  <a:gd name="connsiteX157" fmla="*/ 1219016 w 1770922"/>
                  <a:gd name="connsiteY157" fmla="*/ 469928 h 860031"/>
                  <a:gd name="connsiteX158" fmla="*/ 1212702 w 1770922"/>
                  <a:gd name="connsiteY158" fmla="*/ 473902 h 860031"/>
                  <a:gd name="connsiteX159" fmla="*/ 1210114 w 1770922"/>
                  <a:gd name="connsiteY159" fmla="*/ 476367 h 860031"/>
                  <a:gd name="connsiteX160" fmla="*/ 1208221 w 1770922"/>
                  <a:gd name="connsiteY160" fmla="*/ 476607 h 860031"/>
                  <a:gd name="connsiteX161" fmla="*/ 1202843 w 1770922"/>
                  <a:gd name="connsiteY161" fmla="*/ 475280 h 860031"/>
                  <a:gd name="connsiteX162" fmla="*/ 1196562 w 1770922"/>
                  <a:gd name="connsiteY162" fmla="*/ 476839 h 860031"/>
                  <a:gd name="connsiteX163" fmla="*/ 1193822 w 1770922"/>
                  <a:gd name="connsiteY163" fmla="*/ 475541 h 860031"/>
                  <a:gd name="connsiteX164" fmla="*/ 1185540 w 1770922"/>
                  <a:gd name="connsiteY164" fmla="*/ 476881 h 860031"/>
                  <a:gd name="connsiteX165" fmla="*/ 1178771 w 1770922"/>
                  <a:gd name="connsiteY165" fmla="*/ 474707 h 860031"/>
                  <a:gd name="connsiteX166" fmla="*/ 1169265 w 1770922"/>
                  <a:gd name="connsiteY166" fmla="*/ 475425 h 860031"/>
                  <a:gd name="connsiteX167" fmla="*/ 1165526 w 1770922"/>
                  <a:gd name="connsiteY167" fmla="*/ 473753 h 860031"/>
                  <a:gd name="connsiteX168" fmla="*/ 1158859 w 1770922"/>
                  <a:gd name="connsiteY168" fmla="*/ 473442 h 860031"/>
                  <a:gd name="connsiteX169" fmla="*/ 1154899 w 1770922"/>
                  <a:gd name="connsiteY169" fmla="*/ 475105 h 860031"/>
                  <a:gd name="connsiteX170" fmla="*/ 1153124 w 1770922"/>
                  <a:gd name="connsiteY170" fmla="*/ 477014 h 860031"/>
                  <a:gd name="connsiteX171" fmla="*/ 1148901 w 1770922"/>
                  <a:gd name="connsiteY171" fmla="*/ 477483 h 860031"/>
                  <a:gd name="connsiteX172" fmla="*/ 1147944 w 1770922"/>
                  <a:gd name="connsiteY172" fmla="*/ 479258 h 860031"/>
                  <a:gd name="connsiteX173" fmla="*/ 1138858 w 1770922"/>
                  <a:gd name="connsiteY173" fmla="*/ 484721 h 860031"/>
                  <a:gd name="connsiteX174" fmla="*/ 1135452 w 1770922"/>
                  <a:gd name="connsiteY174" fmla="*/ 488455 h 860031"/>
                  <a:gd name="connsiteX175" fmla="*/ 1134700 w 1770922"/>
                  <a:gd name="connsiteY175" fmla="*/ 492848 h 860031"/>
                  <a:gd name="connsiteX176" fmla="*/ 1129504 w 1770922"/>
                  <a:gd name="connsiteY176" fmla="*/ 498801 h 860031"/>
                  <a:gd name="connsiteX177" fmla="*/ 1130009 w 1770922"/>
                  <a:gd name="connsiteY177" fmla="*/ 502858 h 860031"/>
                  <a:gd name="connsiteX178" fmla="*/ 1124639 w 1770922"/>
                  <a:gd name="connsiteY178" fmla="*/ 508318 h 860031"/>
                  <a:gd name="connsiteX179" fmla="*/ 1122491 w 1770922"/>
                  <a:gd name="connsiteY179" fmla="*/ 512085 h 860031"/>
                  <a:gd name="connsiteX180" fmla="*/ 1118502 w 1770922"/>
                  <a:gd name="connsiteY180" fmla="*/ 516075 h 860031"/>
                  <a:gd name="connsiteX181" fmla="*/ 1112008 w 1770922"/>
                  <a:gd name="connsiteY181" fmla="*/ 516805 h 860031"/>
                  <a:gd name="connsiteX182" fmla="*/ 1111264 w 1770922"/>
                  <a:gd name="connsiteY182" fmla="*/ 518606 h 860031"/>
                  <a:gd name="connsiteX183" fmla="*/ 1106117 w 1770922"/>
                  <a:gd name="connsiteY183" fmla="*/ 523227 h 860031"/>
                  <a:gd name="connsiteX184" fmla="*/ 1103825 w 1770922"/>
                  <a:gd name="connsiteY184" fmla="*/ 524269 h 860031"/>
                  <a:gd name="connsiteX185" fmla="*/ 1100329 w 1770922"/>
                  <a:gd name="connsiteY185" fmla="*/ 527637 h 860031"/>
                  <a:gd name="connsiteX186" fmla="*/ 1096327 w 1770922"/>
                  <a:gd name="connsiteY186" fmla="*/ 527840 h 860031"/>
                  <a:gd name="connsiteX187" fmla="*/ 1092310 w 1770922"/>
                  <a:gd name="connsiteY187" fmla="*/ 530707 h 860031"/>
                  <a:gd name="connsiteX188" fmla="*/ 1091686 w 1770922"/>
                  <a:gd name="connsiteY188" fmla="*/ 532491 h 860031"/>
                  <a:gd name="connsiteX189" fmla="*/ 1087384 w 1770922"/>
                  <a:gd name="connsiteY189" fmla="*/ 535785 h 860031"/>
                  <a:gd name="connsiteX190" fmla="*/ 1085499 w 1770922"/>
                  <a:gd name="connsiteY190" fmla="*/ 536295 h 860031"/>
                  <a:gd name="connsiteX191" fmla="*/ 1084086 w 1770922"/>
                  <a:gd name="connsiteY191" fmla="*/ 539477 h 860031"/>
                  <a:gd name="connsiteX192" fmla="*/ 1081872 w 1770922"/>
                  <a:gd name="connsiteY192" fmla="*/ 541377 h 860031"/>
                  <a:gd name="connsiteX193" fmla="*/ 1076634 w 1770922"/>
                  <a:gd name="connsiteY193" fmla="*/ 540692 h 860031"/>
                  <a:gd name="connsiteX194" fmla="*/ 1072961 w 1770922"/>
                  <a:gd name="connsiteY194" fmla="*/ 541804 h 860031"/>
                  <a:gd name="connsiteX195" fmla="*/ 1072090 w 1770922"/>
                  <a:gd name="connsiteY195" fmla="*/ 546492 h 860031"/>
                  <a:gd name="connsiteX196" fmla="*/ 1069724 w 1770922"/>
                  <a:gd name="connsiteY196" fmla="*/ 549375 h 860031"/>
                  <a:gd name="connsiteX197" fmla="*/ 1061155 w 1770922"/>
                  <a:gd name="connsiteY197" fmla="*/ 557116 h 860031"/>
                  <a:gd name="connsiteX198" fmla="*/ 1059536 w 1770922"/>
                  <a:gd name="connsiteY198" fmla="*/ 555772 h 860031"/>
                  <a:gd name="connsiteX199" fmla="*/ 1057606 w 1770922"/>
                  <a:gd name="connsiteY199" fmla="*/ 550511 h 860031"/>
                  <a:gd name="connsiteX200" fmla="*/ 1052791 w 1770922"/>
                  <a:gd name="connsiteY200" fmla="*/ 547363 h 860031"/>
                  <a:gd name="connsiteX201" fmla="*/ 1050117 w 1770922"/>
                  <a:gd name="connsiteY201" fmla="*/ 546919 h 860031"/>
                  <a:gd name="connsiteX202" fmla="*/ 1045993 w 1770922"/>
                  <a:gd name="connsiteY202" fmla="*/ 547683 h 860031"/>
                  <a:gd name="connsiteX203" fmla="*/ 1043791 w 1770922"/>
                  <a:gd name="connsiteY203" fmla="*/ 549719 h 860031"/>
                  <a:gd name="connsiteX204" fmla="*/ 1039983 w 1770922"/>
                  <a:gd name="connsiteY204" fmla="*/ 549765 h 860031"/>
                  <a:gd name="connsiteX205" fmla="*/ 1034655 w 1770922"/>
                  <a:gd name="connsiteY205" fmla="*/ 551126 h 860031"/>
                  <a:gd name="connsiteX206" fmla="*/ 1031085 w 1770922"/>
                  <a:gd name="connsiteY206" fmla="*/ 560476 h 860031"/>
                  <a:gd name="connsiteX207" fmla="*/ 1031179 w 1770922"/>
                  <a:gd name="connsiteY207" fmla="*/ 564110 h 860031"/>
                  <a:gd name="connsiteX208" fmla="*/ 1027096 w 1770922"/>
                  <a:gd name="connsiteY208" fmla="*/ 569097 h 860031"/>
                  <a:gd name="connsiteX209" fmla="*/ 1022400 w 1770922"/>
                  <a:gd name="connsiteY209" fmla="*/ 567164 h 860031"/>
                  <a:gd name="connsiteX210" fmla="*/ 1022984 w 1770922"/>
                  <a:gd name="connsiteY210" fmla="*/ 559592 h 860031"/>
                  <a:gd name="connsiteX211" fmla="*/ 1020955 w 1770922"/>
                  <a:gd name="connsiteY211" fmla="*/ 556622 h 860031"/>
                  <a:gd name="connsiteX212" fmla="*/ 1020511 w 1770922"/>
                  <a:gd name="connsiteY212" fmla="*/ 552656 h 860031"/>
                  <a:gd name="connsiteX213" fmla="*/ 1017635 w 1770922"/>
                  <a:gd name="connsiteY213" fmla="*/ 548558 h 860031"/>
                  <a:gd name="connsiteX214" fmla="*/ 1012952 w 1770922"/>
                  <a:gd name="connsiteY214" fmla="*/ 550707 h 860031"/>
                  <a:gd name="connsiteX215" fmla="*/ 1008951 w 1770922"/>
                  <a:gd name="connsiteY215" fmla="*/ 551005 h 860031"/>
                  <a:gd name="connsiteX216" fmla="*/ 1002797 w 1770922"/>
                  <a:gd name="connsiteY216" fmla="*/ 549234 h 860031"/>
                  <a:gd name="connsiteX217" fmla="*/ 998410 w 1770922"/>
                  <a:gd name="connsiteY217" fmla="*/ 552893 h 860031"/>
                  <a:gd name="connsiteX218" fmla="*/ 995004 w 1770922"/>
                  <a:gd name="connsiteY218" fmla="*/ 554789 h 860031"/>
                  <a:gd name="connsiteX219" fmla="*/ 986258 w 1770922"/>
                  <a:gd name="connsiteY219" fmla="*/ 565533 h 860031"/>
                  <a:gd name="connsiteX220" fmla="*/ 983432 w 1770922"/>
                  <a:gd name="connsiteY220" fmla="*/ 571557 h 860031"/>
                  <a:gd name="connsiteX221" fmla="*/ 981937 w 1770922"/>
                  <a:gd name="connsiteY221" fmla="*/ 572200 h 860031"/>
                  <a:gd name="connsiteX222" fmla="*/ 980043 w 1770922"/>
                  <a:gd name="connsiteY222" fmla="*/ 576365 h 860031"/>
                  <a:gd name="connsiteX223" fmla="*/ 980807 w 1770922"/>
                  <a:gd name="connsiteY223" fmla="*/ 578846 h 860031"/>
                  <a:gd name="connsiteX224" fmla="*/ 979661 w 1770922"/>
                  <a:gd name="connsiteY224" fmla="*/ 583641 h 860031"/>
                  <a:gd name="connsiteX225" fmla="*/ 975541 w 1770922"/>
                  <a:gd name="connsiteY225" fmla="*/ 590519 h 860031"/>
                  <a:gd name="connsiteX226" fmla="*/ 973606 w 1770922"/>
                  <a:gd name="connsiteY226" fmla="*/ 597733 h 860031"/>
                  <a:gd name="connsiteX227" fmla="*/ 972259 w 1770922"/>
                  <a:gd name="connsiteY227" fmla="*/ 599206 h 860031"/>
                  <a:gd name="connsiteX228" fmla="*/ 968298 w 1770922"/>
                  <a:gd name="connsiteY228" fmla="*/ 600592 h 860031"/>
                  <a:gd name="connsiteX229" fmla="*/ 966602 w 1770922"/>
                  <a:gd name="connsiteY229" fmla="*/ 609615 h 860031"/>
                  <a:gd name="connsiteX230" fmla="*/ 963644 w 1770922"/>
                  <a:gd name="connsiteY230" fmla="*/ 611772 h 860031"/>
                  <a:gd name="connsiteX231" fmla="*/ 960255 w 1770922"/>
                  <a:gd name="connsiteY231" fmla="*/ 611884 h 860031"/>
                  <a:gd name="connsiteX232" fmla="*/ 953497 w 1770922"/>
                  <a:gd name="connsiteY232" fmla="*/ 614315 h 860031"/>
                  <a:gd name="connsiteX233" fmla="*/ 952438 w 1770922"/>
                  <a:gd name="connsiteY233" fmla="*/ 616530 h 860031"/>
                  <a:gd name="connsiteX234" fmla="*/ 953477 w 1770922"/>
                  <a:gd name="connsiteY234" fmla="*/ 620409 h 860031"/>
                  <a:gd name="connsiteX235" fmla="*/ 952955 w 1770922"/>
                  <a:gd name="connsiteY235" fmla="*/ 623006 h 860031"/>
                  <a:gd name="connsiteX236" fmla="*/ 947951 w 1770922"/>
                  <a:gd name="connsiteY236" fmla="*/ 627075 h 860031"/>
                  <a:gd name="connsiteX237" fmla="*/ 941708 w 1770922"/>
                  <a:gd name="connsiteY237" fmla="*/ 624230 h 860031"/>
                  <a:gd name="connsiteX238" fmla="*/ 938384 w 1770922"/>
                  <a:gd name="connsiteY238" fmla="*/ 626308 h 860031"/>
                  <a:gd name="connsiteX239" fmla="*/ 930160 w 1770922"/>
                  <a:gd name="connsiteY239" fmla="*/ 628050 h 860031"/>
                  <a:gd name="connsiteX240" fmla="*/ 925473 w 1770922"/>
                  <a:gd name="connsiteY240" fmla="*/ 630643 h 860031"/>
                  <a:gd name="connsiteX241" fmla="*/ 923263 w 1770922"/>
                  <a:gd name="connsiteY241" fmla="*/ 630589 h 860031"/>
                  <a:gd name="connsiteX242" fmla="*/ 922449 w 1770922"/>
                  <a:gd name="connsiteY242" fmla="*/ 627640 h 860031"/>
                  <a:gd name="connsiteX243" fmla="*/ 920046 w 1770922"/>
                  <a:gd name="connsiteY243" fmla="*/ 625424 h 860031"/>
                  <a:gd name="connsiteX244" fmla="*/ 915659 w 1770922"/>
                  <a:gd name="connsiteY244" fmla="*/ 624138 h 860031"/>
                  <a:gd name="connsiteX245" fmla="*/ 908700 w 1770922"/>
                  <a:gd name="connsiteY245" fmla="*/ 624105 h 860031"/>
                  <a:gd name="connsiteX246" fmla="*/ 903253 w 1770922"/>
                  <a:gd name="connsiteY246" fmla="*/ 624918 h 860031"/>
                  <a:gd name="connsiteX247" fmla="*/ 898303 w 1770922"/>
                  <a:gd name="connsiteY247" fmla="*/ 624392 h 860031"/>
                  <a:gd name="connsiteX248" fmla="*/ 896277 w 1770922"/>
                  <a:gd name="connsiteY248" fmla="*/ 622960 h 860031"/>
                  <a:gd name="connsiteX249" fmla="*/ 890888 w 1770922"/>
                  <a:gd name="connsiteY249" fmla="*/ 616567 h 860031"/>
                  <a:gd name="connsiteX250" fmla="*/ 885921 w 1770922"/>
                  <a:gd name="connsiteY250" fmla="*/ 614028 h 860031"/>
                  <a:gd name="connsiteX251" fmla="*/ 883046 w 1770922"/>
                  <a:gd name="connsiteY251" fmla="*/ 611390 h 860031"/>
                  <a:gd name="connsiteX252" fmla="*/ 878531 w 1770922"/>
                  <a:gd name="connsiteY252" fmla="*/ 609415 h 860031"/>
                  <a:gd name="connsiteX253" fmla="*/ 877356 w 1770922"/>
                  <a:gd name="connsiteY253" fmla="*/ 610054 h 860031"/>
                  <a:gd name="connsiteX254" fmla="*/ 875450 w 1770922"/>
                  <a:gd name="connsiteY254" fmla="*/ 615095 h 860031"/>
                  <a:gd name="connsiteX255" fmla="*/ 868561 w 1770922"/>
                  <a:gd name="connsiteY255" fmla="*/ 619148 h 860031"/>
                  <a:gd name="connsiteX256" fmla="*/ 858603 w 1770922"/>
                  <a:gd name="connsiteY256" fmla="*/ 628863 h 860031"/>
                  <a:gd name="connsiteX257" fmla="*/ 856015 w 1770922"/>
                  <a:gd name="connsiteY257" fmla="*/ 630133 h 860031"/>
                  <a:gd name="connsiteX258" fmla="*/ 851533 w 1770922"/>
                  <a:gd name="connsiteY258" fmla="*/ 633883 h 860031"/>
                  <a:gd name="connsiteX259" fmla="*/ 846025 w 1770922"/>
                  <a:gd name="connsiteY259" fmla="*/ 639782 h 860031"/>
                  <a:gd name="connsiteX260" fmla="*/ 837611 w 1770922"/>
                  <a:gd name="connsiteY260" fmla="*/ 640728 h 860031"/>
                  <a:gd name="connsiteX261" fmla="*/ 834264 w 1770922"/>
                  <a:gd name="connsiteY261" fmla="*/ 643055 h 860031"/>
                  <a:gd name="connsiteX262" fmla="*/ 830373 w 1770922"/>
                  <a:gd name="connsiteY262" fmla="*/ 644250 h 860031"/>
                  <a:gd name="connsiteX263" fmla="*/ 824671 w 1770922"/>
                  <a:gd name="connsiteY263" fmla="*/ 649041 h 860031"/>
                  <a:gd name="connsiteX264" fmla="*/ 819105 w 1770922"/>
                  <a:gd name="connsiteY264" fmla="*/ 648440 h 860031"/>
                  <a:gd name="connsiteX265" fmla="*/ 815186 w 1770922"/>
                  <a:gd name="connsiteY265" fmla="*/ 648780 h 860031"/>
                  <a:gd name="connsiteX266" fmla="*/ 812836 w 1770922"/>
                  <a:gd name="connsiteY266" fmla="*/ 646046 h 860031"/>
                  <a:gd name="connsiteX267" fmla="*/ 809234 w 1770922"/>
                  <a:gd name="connsiteY267" fmla="*/ 646445 h 860031"/>
                  <a:gd name="connsiteX268" fmla="*/ 806292 w 1770922"/>
                  <a:gd name="connsiteY268" fmla="*/ 645557 h 860031"/>
                  <a:gd name="connsiteX269" fmla="*/ 801901 w 1770922"/>
                  <a:gd name="connsiteY269" fmla="*/ 642661 h 860031"/>
                  <a:gd name="connsiteX270" fmla="*/ 801490 w 1770922"/>
                  <a:gd name="connsiteY270" fmla="*/ 639521 h 860031"/>
                  <a:gd name="connsiteX271" fmla="*/ 797970 w 1770922"/>
                  <a:gd name="connsiteY271" fmla="*/ 635356 h 860031"/>
                  <a:gd name="connsiteX272" fmla="*/ 786960 w 1770922"/>
                  <a:gd name="connsiteY272" fmla="*/ 633273 h 860031"/>
                  <a:gd name="connsiteX273" fmla="*/ 782421 w 1770922"/>
                  <a:gd name="connsiteY273" fmla="*/ 631527 h 860031"/>
                  <a:gd name="connsiteX274" fmla="*/ 776169 w 1770922"/>
                  <a:gd name="connsiteY274" fmla="*/ 631971 h 860031"/>
                  <a:gd name="connsiteX275" fmla="*/ 773314 w 1770922"/>
                  <a:gd name="connsiteY275" fmla="*/ 633103 h 860031"/>
                  <a:gd name="connsiteX276" fmla="*/ 771756 w 1770922"/>
                  <a:gd name="connsiteY276" fmla="*/ 635879 h 860031"/>
                  <a:gd name="connsiteX277" fmla="*/ 773371 w 1770922"/>
                  <a:gd name="connsiteY277" fmla="*/ 639720 h 860031"/>
                  <a:gd name="connsiteX278" fmla="*/ 778136 w 1770922"/>
                  <a:gd name="connsiteY278" fmla="*/ 641902 h 860031"/>
                  <a:gd name="connsiteX279" fmla="*/ 778757 w 1770922"/>
                  <a:gd name="connsiteY279" fmla="*/ 651116 h 860031"/>
                  <a:gd name="connsiteX280" fmla="*/ 773704 w 1770922"/>
                  <a:gd name="connsiteY280" fmla="*/ 658774 h 860031"/>
                  <a:gd name="connsiteX281" fmla="*/ 773124 w 1770922"/>
                  <a:gd name="connsiteY281" fmla="*/ 661246 h 860031"/>
                  <a:gd name="connsiteX282" fmla="*/ 774070 w 1770922"/>
                  <a:gd name="connsiteY282" fmla="*/ 666855 h 860031"/>
                  <a:gd name="connsiteX283" fmla="*/ 771526 w 1770922"/>
                  <a:gd name="connsiteY283" fmla="*/ 669954 h 860031"/>
                  <a:gd name="connsiteX284" fmla="*/ 764079 w 1770922"/>
                  <a:gd name="connsiteY284" fmla="*/ 672360 h 860031"/>
                  <a:gd name="connsiteX285" fmla="*/ 762423 w 1770922"/>
                  <a:gd name="connsiteY285" fmla="*/ 677014 h 860031"/>
                  <a:gd name="connsiteX286" fmla="*/ 758944 w 1770922"/>
                  <a:gd name="connsiteY286" fmla="*/ 681947 h 860031"/>
                  <a:gd name="connsiteX287" fmla="*/ 757177 w 1770922"/>
                  <a:gd name="connsiteY287" fmla="*/ 686104 h 860031"/>
                  <a:gd name="connsiteX288" fmla="*/ 754170 w 1770922"/>
                  <a:gd name="connsiteY288" fmla="*/ 685606 h 860031"/>
                  <a:gd name="connsiteX289" fmla="*/ 752264 w 1770922"/>
                  <a:gd name="connsiteY289" fmla="*/ 690928 h 860031"/>
                  <a:gd name="connsiteX290" fmla="*/ 750346 w 1770922"/>
                  <a:gd name="connsiteY290" fmla="*/ 691007 h 860031"/>
                  <a:gd name="connsiteX291" fmla="*/ 748008 w 1770922"/>
                  <a:gd name="connsiteY291" fmla="*/ 680528 h 860031"/>
                  <a:gd name="connsiteX292" fmla="*/ 750379 w 1770922"/>
                  <a:gd name="connsiteY292" fmla="*/ 676056 h 860031"/>
                  <a:gd name="connsiteX293" fmla="*/ 750445 w 1770922"/>
                  <a:gd name="connsiteY293" fmla="*/ 672559 h 860031"/>
                  <a:gd name="connsiteX294" fmla="*/ 753188 w 1770922"/>
                  <a:gd name="connsiteY294" fmla="*/ 664776 h 860031"/>
                  <a:gd name="connsiteX295" fmla="*/ 756270 w 1770922"/>
                  <a:gd name="connsiteY295" fmla="*/ 662466 h 860031"/>
                  <a:gd name="connsiteX296" fmla="*/ 751665 w 1770922"/>
                  <a:gd name="connsiteY296" fmla="*/ 648846 h 860031"/>
                  <a:gd name="connsiteX297" fmla="*/ 752133 w 1770922"/>
                  <a:gd name="connsiteY297" fmla="*/ 645553 h 860031"/>
                  <a:gd name="connsiteX298" fmla="*/ 749438 w 1770922"/>
                  <a:gd name="connsiteY298" fmla="*/ 644474 h 860031"/>
                  <a:gd name="connsiteX299" fmla="*/ 745018 w 1770922"/>
                  <a:gd name="connsiteY299" fmla="*/ 638264 h 860031"/>
                  <a:gd name="connsiteX300" fmla="*/ 743383 w 1770922"/>
                  <a:gd name="connsiteY300" fmla="*/ 637397 h 860031"/>
                  <a:gd name="connsiteX301" fmla="*/ 742676 w 1770922"/>
                  <a:gd name="connsiteY301" fmla="*/ 633717 h 860031"/>
                  <a:gd name="connsiteX302" fmla="*/ 740191 w 1770922"/>
                  <a:gd name="connsiteY302" fmla="*/ 630755 h 860031"/>
                  <a:gd name="connsiteX303" fmla="*/ 735093 w 1770922"/>
                  <a:gd name="connsiteY303" fmla="*/ 630237 h 860031"/>
                  <a:gd name="connsiteX304" fmla="*/ 733807 w 1770922"/>
                  <a:gd name="connsiteY304" fmla="*/ 629270 h 860031"/>
                  <a:gd name="connsiteX305" fmla="*/ 731125 w 1770922"/>
                  <a:gd name="connsiteY305" fmla="*/ 631805 h 860031"/>
                  <a:gd name="connsiteX306" fmla="*/ 727834 w 1770922"/>
                  <a:gd name="connsiteY306" fmla="*/ 633373 h 860031"/>
                  <a:gd name="connsiteX307" fmla="*/ 718312 w 1770922"/>
                  <a:gd name="connsiteY307" fmla="*/ 632584 h 860031"/>
                  <a:gd name="connsiteX308" fmla="*/ 715297 w 1770922"/>
                  <a:gd name="connsiteY308" fmla="*/ 631859 h 860031"/>
                  <a:gd name="connsiteX309" fmla="*/ 713042 w 1770922"/>
                  <a:gd name="connsiteY309" fmla="*/ 629834 h 860031"/>
                  <a:gd name="connsiteX310" fmla="*/ 712729 w 1770922"/>
                  <a:gd name="connsiteY310" fmla="*/ 625329 h 860031"/>
                  <a:gd name="connsiteX311" fmla="*/ 711172 w 1770922"/>
                  <a:gd name="connsiteY311" fmla="*/ 621591 h 860031"/>
                  <a:gd name="connsiteX312" fmla="*/ 707105 w 1770922"/>
                  <a:gd name="connsiteY312" fmla="*/ 615833 h 860031"/>
                  <a:gd name="connsiteX313" fmla="*/ 700837 w 1770922"/>
                  <a:gd name="connsiteY313" fmla="*/ 615808 h 860031"/>
                  <a:gd name="connsiteX314" fmla="*/ 698248 w 1770922"/>
                  <a:gd name="connsiteY314" fmla="*/ 617094 h 860031"/>
                  <a:gd name="connsiteX315" fmla="*/ 691031 w 1770922"/>
                  <a:gd name="connsiteY315" fmla="*/ 615792 h 860031"/>
                  <a:gd name="connsiteX316" fmla="*/ 686989 w 1770922"/>
                  <a:gd name="connsiteY316" fmla="*/ 619596 h 860031"/>
                  <a:gd name="connsiteX317" fmla="*/ 686175 w 1770922"/>
                  <a:gd name="connsiteY317" fmla="*/ 623247 h 860031"/>
                  <a:gd name="connsiteX318" fmla="*/ 679915 w 1770922"/>
                  <a:gd name="connsiteY318" fmla="*/ 626445 h 860031"/>
                  <a:gd name="connsiteX319" fmla="*/ 678337 w 1770922"/>
                  <a:gd name="connsiteY319" fmla="*/ 628697 h 860031"/>
                  <a:gd name="connsiteX320" fmla="*/ 675700 w 1770922"/>
                  <a:gd name="connsiteY320" fmla="*/ 630577 h 860031"/>
                  <a:gd name="connsiteX321" fmla="*/ 674455 w 1770922"/>
                  <a:gd name="connsiteY321" fmla="*/ 635447 h 860031"/>
                  <a:gd name="connsiteX322" fmla="*/ 672557 w 1770922"/>
                  <a:gd name="connsiteY322" fmla="*/ 638044 h 860031"/>
                  <a:gd name="connsiteX323" fmla="*/ 672685 w 1770922"/>
                  <a:gd name="connsiteY323" fmla="*/ 647034 h 860031"/>
                  <a:gd name="connsiteX324" fmla="*/ 671374 w 1770922"/>
                  <a:gd name="connsiteY324" fmla="*/ 651149 h 860031"/>
                  <a:gd name="connsiteX325" fmla="*/ 665052 w 1770922"/>
                  <a:gd name="connsiteY325" fmla="*/ 659052 h 860031"/>
                  <a:gd name="connsiteX326" fmla="*/ 667431 w 1770922"/>
                  <a:gd name="connsiteY326" fmla="*/ 661462 h 860031"/>
                  <a:gd name="connsiteX327" fmla="*/ 668877 w 1770922"/>
                  <a:gd name="connsiteY327" fmla="*/ 666743 h 860031"/>
                  <a:gd name="connsiteX328" fmla="*/ 664354 w 1770922"/>
                  <a:gd name="connsiteY328" fmla="*/ 673157 h 860031"/>
                  <a:gd name="connsiteX329" fmla="*/ 661897 w 1770922"/>
                  <a:gd name="connsiteY329" fmla="*/ 674061 h 860031"/>
                  <a:gd name="connsiteX330" fmla="*/ 661946 w 1770922"/>
                  <a:gd name="connsiteY330" fmla="*/ 681881 h 860031"/>
                  <a:gd name="connsiteX331" fmla="*/ 661096 w 1770922"/>
                  <a:gd name="connsiteY331" fmla="*/ 688792 h 860031"/>
                  <a:gd name="connsiteX332" fmla="*/ 662559 w 1770922"/>
                  <a:gd name="connsiteY332" fmla="*/ 695284 h 860031"/>
                  <a:gd name="connsiteX333" fmla="*/ 661815 w 1770922"/>
                  <a:gd name="connsiteY333" fmla="*/ 697856 h 860031"/>
                  <a:gd name="connsiteX334" fmla="*/ 661585 w 1770922"/>
                  <a:gd name="connsiteY334" fmla="*/ 708236 h 860031"/>
                  <a:gd name="connsiteX335" fmla="*/ 663475 w 1770922"/>
                  <a:gd name="connsiteY335" fmla="*/ 717192 h 860031"/>
                  <a:gd name="connsiteX336" fmla="*/ 663064 w 1770922"/>
                  <a:gd name="connsiteY336" fmla="*/ 718773 h 860031"/>
                  <a:gd name="connsiteX337" fmla="*/ 657637 w 1770922"/>
                  <a:gd name="connsiteY337" fmla="*/ 719146 h 860031"/>
                  <a:gd name="connsiteX338" fmla="*/ 653279 w 1770922"/>
                  <a:gd name="connsiteY338" fmla="*/ 720220 h 860031"/>
                  <a:gd name="connsiteX339" fmla="*/ 650810 w 1770922"/>
                  <a:gd name="connsiteY339" fmla="*/ 721954 h 860031"/>
                  <a:gd name="connsiteX340" fmla="*/ 647503 w 1770922"/>
                  <a:gd name="connsiteY340" fmla="*/ 722212 h 860031"/>
                  <a:gd name="connsiteX341" fmla="*/ 645514 w 1770922"/>
                  <a:gd name="connsiteY341" fmla="*/ 724423 h 860031"/>
                  <a:gd name="connsiteX342" fmla="*/ 640154 w 1770922"/>
                  <a:gd name="connsiteY342" fmla="*/ 724543 h 860031"/>
                  <a:gd name="connsiteX343" fmla="*/ 636687 w 1770922"/>
                  <a:gd name="connsiteY343" fmla="*/ 721818 h 860031"/>
                  <a:gd name="connsiteX344" fmla="*/ 633277 w 1770922"/>
                  <a:gd name="connsiteY344" fmla="*/ 726166 h 860031"/>
                  <a:gd name="connsiteX345" fmla="*/ 632151 w 1770922"/>
                  <a:gd name="connsiteY345" fmla="*/ 729181 h 860031"/>
                  <a:gd name="connsiteX346" fmla="*/ 627431 w 1770922"/>
                  <a:gd name="connsiteY346" fmla="*/ 728804 h 860031"/>
                  <a:gd name="connsiteX347" fmla="*/ 623249 w 1770922"/>
                  <a:gd name="connsiteY347" fmla="*/ 733541 h 860031"/>
                  <a:gd name="connsiteX348" fmla="*/ 623968 w 1770922"/>
                  <a:gd name="connsiteY348" fmla="*/ 735093 h 860031"/>
                  <a:gd name="connsiteX349" fmla="*/ 622198 w 1770922"/>
                  <a:gd name="connsiteY349" fmla="*/ 740104 h 860031"/>
                  <a:gd name="connsiteX350" fmla="*/ 619634 w 1770922"/>
                  <a:gd name="connsiteY350" fmla="*/ 742722 h 860031"/>
                  <a:gd name="connsiteX351" fmla="*/ 618669 w 1770922"/>
                  <a:gd name="connsiteY351" fmla="*/ 746244 h 860031"/>
                  <a:gd name="connsiteX352" fmla="*/ 616816 w 1770922"/>
                  <a:gd name="connsiteY352" fmla="*/ 748376 h 860031"/>
                  <a:gd name="connsiteX353" fmla="*/ 617544 w 1770922"/>
                  <a:gd name="connsiteY353" fmla="*/ 753574 h 860031"/>
                  <a:gd name="connsiteX354" fmla="*/ 613472 w 1770922"/>
                  <a:gd name="connsiteY354" fmla="*/ 759477 h 860031"/>
                  <a:gd name="connsiteX355" fmla="*/ 612129 w 1770922"/>
                  <a:gd name="connsiteY355" fmla="*/ 762970 h 860031"/>
                  <a:gd name="connsiteX356" fmla="*/ 604837 w 1770922"/>
                  <a:gd name="connsiteY356" fmla="*/ 774536 h 860031"/>
                  <a:gd name="connsiteX357" fmla="*/ 606522 w 1770922"/>
                  <a:gd name="connsiteY357" fmla="*/ 776274 h 860031"/>
                  <a:gd name="connsiteX358" fmla="*/ 604813 w 1770922"/>
                  <a:gd name="connsiteY358" fmla="*/ 779145 h 860031"/>
                  <a:gd name="connsiteX359" fmla="*/ 603428 w 1770922"/>
                  <a:gd name="connsiteY359" fmla="*/ 779763 h 860031"/>
                  <a:gd name="connsiteX360" fmla="*/ 596129 w 1770922"/>
                  <a:gd name="connsiteY360" fmla="*/ 788932 h 860031"/>
                  <a:gd name="connsiteX361" fmla="*/ 595755 w 1770922"/>
                  <a:gd name="connsiteY361" fmla="*/ 791906 h 860031"/>
                  <a:gd name="connsiteX362" fmla="*/ 598178 w 1770922"/>
                  <a:gd name="connsiteY362" fmla="*/ 794503 h 860031"/>
                  <a:gd name="connsiteX363" fmla="*/ 595841 w 1770922"/>
                  <a:gd name="connsiteY363" fmla="*/ 797826 h 860031"/>
                  <a:gd name="connsiteX364" fmla="*/ 592698 w 1770922"/>
                  <a:gd name="connsiteY364" fmla="*/ 796710 h 860031"/>
                  <a:gd name="connsiteX365" fmla="*/ 588738 w 1770922"/>
                  <a:gd name="connsiteY365" fmla="*/ 798473 h 860031"/>
                  <a:gd name="connsiteX366" fmla="*/ 585016 w 1770922"/>
                  <a:gd name="connsiteY366" fmla="*/ 801788 h 860031"/>
                  <a:gd name="connsiteX367" fmla="*/ 583636 w 1770922"/>
                  <a:gd name="connsiteY367" fmla="*/ 804032 h 860031"/>
                  <a:gd name="connsiteX368" fmla="*/ 584162 w 1770922"/>
                  <a:gd name="connsiteY368" fmla="*/ 807873 h 860031"/>
                  <a:gd name="connsiteX369" fmla="*/ 582905 w 1770922"/>
                  <a:gd name="connsiteY369" fmla="*/ 810624 h 860031"/>
                  <a:gd name="connsiteX370" fmla="*/ 580469 w 1770922"/>
                  <a:gd name="connsiteY370" fmla="*/ 811395 h 860031"/>
                  <a:gd name="connsiteX371" fmla="*/ 574792 w 1770922"/>
                  <a:gd name="connsiteY371" fmla="*/ 816440 h 860031"/>
                  <a:gd name="connsiteX372" fmla="*/ 574405 w 1770922"/>
                  <a:gd name="connsiteY372" fmla="*/ 818306 h 860031"/>
                  <a:gd name="connsiteX373" fmla="*/ 568338 w 1770922"/>
                  <a:gd name="connsiteY373" fmla="*/ 820057 h 860031"/>
                  <a:gd name="connsiteX374" fmla="*/ 566559 w 1770922"/>
                  <a:gd name="connsiteY374" fmla="*/ 821484 h 860031"/>
                  <a:gd name="connsiteX375" fmla="*/ 563643 w 1770922"/>
                  <a:gd name="connsiteY375" fmla="*/ 826392 h 860031"/>
                  <a:gd name="connsiteX376" fmla="*/ 559876 w 1770922"/>
                  <a:gd name="connsiteY376" fmla="*/ 829412 h 860031"/>
                  <a:gd name="connsiteX377" fmla="*/ 558023 w 1770922"/>
                  <a:gd name="connsiteY377" fmla="*/ 836742 h 860031"/>
                  <a:gd name="connsiteX378" fmla="*/ 558389 w 1770922"/>
                  <a:gd name="connsiteY378" fmla="*/ 839704 h 860031"/>
                  <a:gd name="connsiteX379" fmla="*/ 553903 w 1770922"/>
                  <a:gd name="connsiteY379" fmla="*/ 839455 h 860031"/>
                  <a:gd name="connsiteX380" fmla="*/ 544323 w 1770922"/>
                  <a:gd name="connsiteY380" fmla="*/ 845147 h 860031"/>
                  <a:gd name="connsiteX381" fmla="*/ 538761 w 1770922"/>
                  <a:gd name="connsiteY381" fmla="*/ 844794 h 860031"/>
                  <a:gd name="connsiteX382" fmla="*/ 535634 w 1770922"/>
                  <a:gd name="connsiteY382" fmla="*/ 845798 h 860031"/>
                  <a:gd name="connsiteX383" fmla="*/ 535109 w 1770922"/>
                  <a:gd name="connsiteY383" fmla="*/ 847843 h 860031"/>
                  <a:gd name="connsiteX384" fmla="*/ 532225 w 1770922"/>
                  <a:gd name="connsiteY384" fmla="*/ 850416 h 860031"/>
                  <a:gd name="connsiteX385" fmla="*/ 529608 w 1770922"/>
                  <a:gd name="connsiteY385" fmla="*/ 850818 h 860031"/>
                  <a:gd name="connsiteX386" fmla="*/ 527312 w 1770922"/>
                  <a:gd name="connsiteY386" fmla="*/ 852730 h 860031"/>
                  <a:gd name="connsiteX387" fmla="*/ 523553 w 1770922"/>
                  <a:gd name="connsiteY387" fmla="*/ 851768 h 860031"/>
                  <a:gd name="connsiteX388" fmla="*/ 519465 w 1770922"/>
                  <a:gd name="connsiteY388" fmla="*/ 855294 h 860031"/>
                  <a:gd name="connsiteX389" fmla="*/ 517428 w 1770922"/>
                  <a:gd name="connsiteY389" fmla="*/ 858899 h 860031"/>
                  <a:gd name="connsiteX390" fmla="*/ 514634 w 1770922"/>
                  <a:gd name="connsiteY390" fmla="*/ 860031 h 860031"/>
                  <a:gd name="connsiteX391" fmla="*/ 510387 w 1770922"/>
                  <a:gd name="connsiteY391" fmla="*/ 853025 h 860031"/>
                  <a:gd name="connsiteX392" fmla="*/ 491650 w 1770922"/>
                  <a:gd name="connsiteY392" fmla="*/ 840916 h 860031"/>
                  <a:gd name="connsiteX393" fmla="*/ 489165 w 1770922"/>
                  <a:gd name="connsiteY393" fmla="*/ 839729 h 860031"/>
                  <a:gd name="connsiteX394" fmla="*/ 473456 w 1770922"/>
                  <a:gd name="connsiteY394" fmla="*/ 838497 h 860031"/>
                  <a:gd name="connsiteX395" fmla="*/ 466896 w 1770922"/>
                  <a:gd name="connsiteY395" fmla="*/ 838418 h 860031"/>
                  <a:gd name="connsiteX396" fmla="*/ 443953 w 1770922"/>
                  <a:gd name="connsiteY396" fmla="*/ 847047 h 860031"/>
                  <a:gd name="connsiteX397" fmla="*/ 423458 w 1770922"/>
                  <a:gd name="connsiteY397" fmla="*/ 843264 h 860031"/>
                  <a:gd name="connsiteX398" fmla="*/ 412708 w 1770922"/>
                  <a:gd name="connsiteY398" fmla="*/ 839061 h 860031"/>
                  <a:gd name="connsiteX399" fmla="*/ 407634 w 1770922"/>
                  <a:gd name="connsiteY399" fmla="*/ 836730 h 860031"/>
                  <a:gd name="connsiteX400" fmla="*/ 402175 w 1770922"/>
                  <a:gd name="connsiteY400" fmla="*/ 833436 h 860031"/>
                  <a:gd name="connsiteX401" fmla="*/ 394542 w 1770922"/>
                  <a:gd name="connsiteY401" fmla="*/ 829790 h 860031"/>
                  <a:gd name="connsiteX402" fmla="*/ 376360 w 1770922"/>
                  <a:gd name="connsiteY402" fmla="*/ 816747 h 860031"/>
                  <a:gd name="connsiteX403" fmla="*/ 369861 w 1770922"/>
                  <a:gd name="connsiteY403" fmla="*/ 811777 h 860031"/>
                  <a:gd name="connsiteX404" fmla="*/ 367573 w 1770922"/>
                  <a:gd name="connsiteY404" fmla="*/ 808508 h 860031"/>
                  <a:gd name="connsiteX405" fmla="*/ 363548 w 1770922"/>
                  <a:gd name="connsiteY405" fmla="*/ 807072 h 860031"/>
                  <a:gd name="connsiteX406" fmla="*/ 358047 w 1770922"/>
                  <a:gd name="connsiteY406" fmla="*/ 802136 h 860031"/>
                  <a:gd name="connsiteX407" fmla="*/ 353738 w 1770922"/>
                  <a:gd name="connsiteY407" fmla="*/ 797378 h 860031"/>
                  <a:gd name="connsiteX408" fmla="*/ 346935 w 1770922"/>
                  <a:gd name="connsiteY408" fmla="*/ 801456 h 860031"/>
                  <a:gd name="connsiteX409" fmla="*/ 342157 w 1770922"/>
                  <a:gd name="connsiteY409" fmla="*/ 797265 h 860031"/>
                  <a:gd name="connsiteX410" fmla="*/ 337684 w 1770922"/>
                  <a:gd name="connsiteY410" fmla="*/ 791383 h 860031"/>
                  <a:gd name="connsiteX411" fmla="*/ 334841 w 1770922"/>
                  <a:gd name="connsiteY411" fmla="*/ 790383 h 860031"/>
                  <a:gd name="connsiteX412" fmla="*/ 333633 w 1770922"/>
                  <a:gd name="connsiteY412" fmla="*/ 794034 h 860031"/>
                  <a:gd name="connsiteX413" fmla="*/ 336718 w 1770922"/>
                  <a:gd name="connsiteY413" fmla="*/ 801904 h 860031"/>
                  <a:gd name="connsiteX414" fmla="*/ 336776 w 1770922"/>
                  <a:gd name="connsiteY414" fmla="*/ 805131 h 860031"/>
                  <a:gd name="connsiteX415" fmla="*/ 334368 w 1770922"/>
                  <a:gd name="connsiteY415" fmla="*/ 806566 h 860031"/>
                  <a:gd name="connsiteX416" fmla="*/ 331394 w 1770922"/>
                  <a:gd name="connsiteY416" fmla="*/ 805720 h 860031"/>
                  <a:gd name="connsiteX417" fmla="*/ 329139 w 1770922"/>
                  <a:gd name="connsiteY417" fmla="*/ 803762 h 860031"/>
                  <a:gd name="connsiteX418" fmla="*/ 323630 w 1770922"/>
                  <a:gd name="connsiteY418" fmla="*/ 803003 h 860031"/>
                  <a:gd name="connsiteX419" fmla="*/ 320106 w 1770922"/>
                  <a:gd name="connsiteY419" fmla="*/ 800190 h 860031"/>
                  <a:gd name="connsiteX420" fmla="*/ 318746 w 1770922"/>
                  <a:gd name="connsiteY420" fmla="*/ 796573 h 860031"/>
                  <a:gd name="connsiteX421" fmla="*/ 315003 w 1770922"/>
                  <a:gd name="connsiteY421" fmla="*/ 796523 h 860031"/>
                  <a:gd name="connsiteX422" fmla="*/ 310394 w 1770922"/>
                  <a:gd name="connsiteY422" fmla="*/ 798311 h 860031"/>
                  <a:gd name="connsiteX423" fmla="*/ 305502 w 1770922"/>
                  <a:gd name="connsiteY423" fmla="*/ 799336 h 860031"/>
                  <a:gd name="connsiteX424" fmla="*/ 299262 w 1770922"/>
                  <a:gd name="connsiteY424" fmla="*/ 798216 h 860031"/>
                  <a:gd name="connsiteX425" fmla="*/ 297528 w 1770922"/>
                  <a:gd name="connsiteY425" fmla="*/ 795453 h 860031"/>
                  <a:gd name="connsiteX426" fmla="*/ 298071 w 1770922"/>
                  <a:gd name="connsiteY426" fmla="*/ 791242 h 860031"/>
                  <a:gd name="connsiteX427" fmla="*/ 301357 w 1770922"/>
                  <a:gd name="connsiteY427" fmla="*/ 787392 h 860031"/>
                  <a:gd name="connsiteX428" fmla="*/ 304569 w 1770922"/>
                  <a:gd name="connsiteY428" fmla="*/ 782385 h 860031"/>
                  <a:gd name="connsiteX429" fmla="*/ 303875 w 1770922"/>
                  <a:gd name="connsiteY429" fmla="*/ 778772 h 860031"/>
                  <a:gd name="connsiteX430" fmla="*/ 300852 w 1770922"/>
                  <a:gd name="connsiteY430" fmla="*/ 776034 h 860031"/>
                  <a:gd name="connsiteX431" fmla="*/ 300486 w 1770922"/>
                  <a:gd name="connsiteY431" fmla="*/ 766140 h 860031"/>
                  <a:gd name="connsiteX432" fmla="*/ 298161 w 1770922"/>
                  <a:gd name="connsiteY432" fmla="*/ 763099 h 860031"/>
                  <a:gd name="connsiteX433" fmla="*/ 296333 w 1770922"/>
                  <a:gd name="connsiteY433" fmla="*/ 755960 h 860031"/>
                  <a:gd name="connsiteX434" fmla="*/ 296571 w 1770922"/>
                  <a:gd name="connsiteY434" fmla="*/ 753421 h 860031"/>
                  <a:gd name="connsiteX435" fmla="*/ 300346 w 1770922"/>
                  <a:gd name="connsiteY435" fmla="*/ 746136 h 860031"/>
                  <a:gd name="connsiteX436" fmla="*/ 300334 w 1770922"/>
                  <a:gd name="connsiteY436" fmla="*/ 736308 h 860031"/>
                  <a:gd name="connsiteX437" fmla="*/ 299759 w 1770922"/>
                  <a:gd name="connsiteY437" fmla="*/ 729949 h 860031"/>
                  <a:gd name="connsiteX438" fmla="*/ 299787 w 1770922"/>
                  <a:gd name="connsiteY438" fmla="*/ 722992 h 860031"/>
                  <a:gd name="connsiteX439" fmla="*/ 297750 w 1770922"/>
                  <a:gd name="connsiteY439" fmla="*/ 718474 h 860031"/>
                  <a:gd name="connsiteX440" fmla="*/ 293802 w 1770922"/>
                  <a:gd name="connsiteY440" fmla="*/ 715811 h 860031"/>
                  <a:gd name="connsiteX441" fmla="*/ 289678 w 1770922"/>
                  <a:gd name="connsiteY441" fmla="*/ 715018 h 860031"/>
                  <a:gd name="connsiteX442" fmla="*/ 284970 w 1770922"/>
                  <a:gd name="connsiteY442" fmla="*/ 702627 h 860031"/>
                  <a:gd name="connsiteX443" fmla="*/ 284412 w 1770922"/>
                  <a:gd name="connsiteY443" fmla="*/ 699736 h 860031"/>
                  <a:gd name="connsiteX444" fmla="*/ 281717 w 1770922"/>
                  <a:gd name="connsiteY444" fmla="*/ 693177 h 860031"/>
                  <a:gd name="connsiteX445" fmla="*/ 281277 w 1770922"/>
                  <a:gd name="connsiteY445" fmla="*/ 682109 h 860031"/>
                  <a:gd name="connsiteX446" fmla="*/ 280603 w 1770922"/>
                  <a:gd name="connsiteY446" fmla="*/ 677915 h 860031"/>
                  <a:gd name="connsiteX447" fmla="*/ 278656 w 1770922"/>
                  <a:gd name="connsiteY447" fmla="*/ 671771 h 860031"/>
                  <a:gd name="connsiteX448" fmla="*/ 278360 w 1770922"/>
                  <a:gd name="connsiteY448" fmla="*/ 666324 h 860031"/>
                  <a:gd name="connsiteX449" fmla="*/ 276799 w 1770922"/>
                  <a:gd name="connsiteY449" fmla="*/ 662951 h 860031"/>
                  <a:gd name="connsiteX450" fmla="*/ 277046 w 1770922"/>
                  <a:gd name="connsiteY450" fmla="*/ 657699 h 860031"/>
                  <a:gd name="connsiteX451" fmla="*/ 270588 w 1770922"/>
                  <a:gd name="connsiteY451" fmla="*/ 658603 h 860031"/>
                  <a:gd name="connsiteX452" fmla="*/ 269105 w 1770922"/>
                  <a:gd name="connsiteY452" fmla="*/ 657372 h 860031"/>
                  <a:gd name="connsiteX453" fmla="*/ 260298 w 1770922"/>
                  <a:gd name="connsiteY453" fmla="*/ 657065 h 860031"/>
                  <a:gd name="connsiteX454" fmla="*/ 254731 w 1770922"/>
                  <a:gd name="connsiteY454" fmla="*/ 652551 h 860031"/>
                  <a:gd name="connsiteX455" fmla="*/ 245640 w 1770922"/>
                  <a:gd name="connsiteY455" fmla="*/ 653090 h 860031"/>
                  <a:gd name="connsiteX456" fmla="*/ 234085 w 1770922"/>
                  <a:gd name="connsiteY456" fmla="*/ 650473 h 860031"/>
                  <a:gd name="connsiteX457" fmla="*/ 229500 w 1770922"/>
                  <a:gd name="connsiteY457" fmla="*/ 648195 h 860031"/>
                  <a:gd name="connsiteX458" fmla="*/ 225474 w 1770922"/>
                  <a:gd name="connsiteY458" fmla="*/ 644009 h 860031"/>
                  <a:gd name="connsiteX459" fmla="*/ 222426 w 1770922"/>
                  <a:gd name="connsiteY459" fmla="*/ 644001 h 860031"/>
                  <a:gd name="connsiteX460" fmla="*/ 213713 w 1770922"/>
                  <a:gd name="connsiteY460" fmla="*/ 643819 h 860031"/>
                  <a:gd name="connsiteX461" fmla="*/ 206274 w 1770922"/>
                  <a:gd name="connsiteY461" fmla="*/ 646387 h 860031"/>
                  <a:gd name="connsiteX462" fmla="*/ 193547 w 1770922"/>
                  <a:gd name="connsiteY462" fmla="*/ 643395 h 860031"/>
                  <a:gd name="connsiteX463" fmla="*/ 180081 w 1770922"/>
                  <a:gd name="connsiteY463" fmla="*/ 638060 h 860031"/>
                  <a:gd name="connsiteX464" fmla="*/ 172358 w 1770922"/>
                  <a:gd name="connsiteY464" fmla="*/ 637530 h 860031"/>
                  <a:gd name="connsiteX465" fmla="*/ 165075 w 1770922"/>
                  <a:gd name="connsiteY465" fmla="*/ 635339 h 860031"/>
                  <a:gd name="connsiteX466" fmla="*/ 159702 w 1770922"/>
                  <a:gd name="connsiteY466" fmla="*/ 631120 h 860031"/>
                  <a:gd name="connsiteX467" fmla="*/ 157302 w 1770922"/>
                  <a:gd name="connsiteY467" fmla="*/ 630075 h 860031"/>
                  <a:gd name="connsiteX468" fmla="*/ 148655 w 1770922"/>
                  <a:gd name="connsiteY468" fmla="*/ 615800 h 860031"/>
                  <a:gd name="connsiteX469" fmla="*/ 137548 w 1770922"/>
                  <a:gd name="connsiteY469" fmla="*/ 612680 h 860031"/>
                  <a:gd name="connsiteX470" fmla="*/ 134245 w 1770922"/>
                  <a:gd name="connsiteY470" fmla="*/ 610025 h 860031"/>
                  <a:gd name="connsiteX471" fmla="*/ 126020 w 1770922"/>
                  <a:gd name="connsiteY471" fmla="*/ 595933 h 860031"/>
                  <a:gd name="connsiteX472" fmla="*/ 119065 w 1770922"/>
                  <a:gd name="connsiteY472" fmla="*/ 585649 h 860031"/>
                  <a:gd name="connsiteX473" fmla="*/ 118367 w 1770922"/>
                  <a:gd name="connsiteY473" fmla="*/ 582741 h 860031"/>
                  <a:gd name="connsiteX474" fmla="*/ 120372 w 1770922"/>
                  <a:gd name="connsiteY474" fmla="*/ 579912 h 860031"/>
                  <a:gd name="connsiteX475" fmla="*/ 122644 w 1770922"/>
                  <a:gd name="connsiteY475" fmla="*/ 572876 h 860031"/>
                  <a:gd name="connsiteX476" fmla="*/ 122902 w 1770922"/>
                  <a:gd name="connsiteY476" fmla="*/ 567097 h 860031"/>
                  <a:gd name="connsiteX477" fmla="*/ 120598 w 1770922"/>
                  <a:gd name="connsiteY477" fmla="*/ 560464 h 860031"/>
                  <a:gd name="connsiteX478" fmla="*/ 119033 w 1770922"/>
                  <a:gd name="connsiteY478" fmla="*/ 558497 h 860031"/>
                  <a:gd name="connsiteX479" fmla="*/ 114042 w 1770922"/>
                  <a:gd name="connsiteY479" fmla="*/ 548649 h 860031"/>
                  <a:gd name="connsiteX480" fmla="*/ 112131 w 1770922"/>
                  <a:gd name="connsiteY480" fmla="*/ 542879 h 860031"/>
                  <a:gd name="connsiteX481" fmla="*/ 108258 w 1770922"/>
                  <a:gd name="connsiteY481" fmla="*/ 535411 h 860031"/>
                  <a:gd name="connsiteX482" fmla="*/ 99581 w 1770922"/>
                  <a:gd name="connsiteY482" fmla="*/ 512798 h 860031"/>
                  <a:gd name="connsiteX483" fmla="*/ 96948 w 1770922"/>
                  <a:gd name="connsiteY483" fmla="*/ 505642 h 860031"/>
                  <a:gd name="connsiteX484" fmla="*/ 91637 w 1770922"/>
                  <a:gd name="connsiteY484" fmla="*/ 492969 h 860031"/>
                  <a:gd name="connsiteX485" fmla="*/ 85035 w 1770922"/>
                  <a:gd name="connsiteY485" fmla="*/ 485223 h 860031"/>
                  <a:gd name="connsiteX486" fmla="*/ 67022 w 1770922"/>
                  <a:gd name="connsiteY486" fmla="*/ 478507 h 860031"/>
                  <a:gd name="connsiteX487" fmla="*/ 0 w 1770922"/>
                  <a:gd name="connsiteY487" fmla="*/ 453795 h 860031"/>
                  <a:gd name="connsiteX488" fmla="*/ 2440 w 1770922"/>
                  <a:gd name="connsiteY488" fmla="*/ 449750 h 860031"/>
                  <a:gd name="connsiteX489" fmla="*/ 6741 w 1770922"/>
                  <a:gd name="connsiteY489" fmla="*/ 445158 h 860031"/>
                  <a:gd name="connsiteX490" fmla="*/ 12969 w 1770922"/>
                  <a:gd name="connsiteY490" fmla="*/ 442038 h 860031"/>
                  <a:gd name="connsiteX491" fmla="*/ 14920 w 1770922"/>
                  <a:gd name="connsiteY491" fmla="*/ 440084 h 860031"/>
                  <a:gd name="connsiteX492" fmla="*/ 7584 w 1770922"/>
                  <a:gd name="connsiteY492" fmla="*/ 437491 h 860031"/>
                  <a:gd name="connsiteX493" fmla="*/ 8352 w 1770922"/>
                  <a:gd name="connsiteY493" fmla="*/ 435376 h 860031"/>
                  <a:gd name="connsiteX494" fmla="*/ 16333 w 1770922"/>
                  <a:gd name="connsiteY494" fmla="*/ 438669 h 860031"/>
                  <a:gd name="connsiteX495" fmla="*/ 21879 w 1770922"/>
                  <a:gd name="connsiteY495" fmla="*/ 439740 h 860031"/>
                  <a:gd name="connsiteX496" fmla="*/ 26336 w 1770922"/>
                  <a:gd name="connsiteY496" fmla="*/ 427858 h 860031"/>
                  <a:gd name="connsiteX497" fmla="*/ 28185 w 1770922"/>
                  <a:gd name="connsiteY497" fmla="*/ 424498 h 860031"/>
                  <a:gd name="connsiteX498" fmla="*/ 35308 w 1770922"/>
                  <a:gd name="connsiteY498" fmla="*/ 420640 h 860031"/>
                  <a:gd name="connsiteX499" fmla="*/ 41404 w 1770922"/>
                  <a:gd name="connsiteY499" fmla="*/ 405399 h 860031"/>
                  <a:gd name="connsiteX500" fmla="*/ 43639 w 1770922"/>
                  <a:gd name="connsiteY500" fmla="*/ 403163 h 860031"/>
                  <a:gd name="connsiteX501" fmla="*/ 54690 w 1770922"/>
                  <a:gd name="connsiteY501" fmla="*/ 375414 h 860031"/>
                  <a:gd name="connsiteX502" fmla="*/ 60720 w 1770922"/>
                  <a:gd name="connsiteY502" fmla="*/ 360662 h 860031"/>
                  <a:gd name="connsiteX503" fmla="*/ 58120 w 1770922"/>
                  <a:gd name="connsiteY503" fmla="*/ 358351 h 860031"/>
                  <a:gd name="connsiteX504" fmla="*/ 65522 w 1770922"/>
                  <a:gd name="connsiteY504" fmla="*/ 339629 h 860031"/>
                  <a:gd name="connsiteX505" fmla="*/ 74486 w 1770922"/>
                  <a:gd name="connsiteY505" fmla="*/ 343919 h 860031"/>
                  <a:gd name="connsiteX506" fmla="*/ 92290 w 1770922"/>
                  <a:gd name="connsiteY506" fmla="*/ 305102 h 860031"/>
                  <a:gd name="connsiteX507" fmla="*/ 94816 w 1770922"/>
                  <a:gd name="connsiteY507" fmla="*/ 297244 h 860031"/>
                  <a:gd name="connsiteX508" fmla="*/ 97162 w 1770922"/>
                  <a:gd name="connsiteY508" fmla="*/ 289076 h 860031"/>
                  <a:gd name="connsiteX509" fmla="*/ 99302 w 1770922"/>
                  <a:gd name="connsiteY509" fmla="*/ 286529 h 860031"/>
                  <a:gd name="connsiteX510" fmla="*/ 102901 w 1770922"/>
                  <a:gd name="connsiteY510" fmla="*/ 284082 h 860031"/>
                  <a:gd name="connsiteX511" fmla="*/ 107838 w 1770922"/>
                  <a:gd name="connsiteY511" fmla="*/ 277025 h 860031"/>
                  <a:gd name="connsiteX512" fmla="*/ 110118 w 1770922"/>
                  <a:gd name="connsiteY512" fmla="*/ 269363 h 860031"/>
                  <a:gd name="connsiteX513" fmla="*/ 111688 w 1770922"/>
                  <a:gd name="connsiteY513" fmla="*/ 261556 h 860031"/>
                  <a:gd name="connsiteX514" fmla="*/ 115976 w 1770922"/>
                  <a:gd name="connsiteY514" fmla="*/ 253230 h 860031"/>
                  <a:gd name="connsiteX515" fmla="*/ 117118 w 1770922"/>
                  <a:gd name="connsiteY515" fmla="*/ 249023 h 860031"/>
                  <a:gd name="connsiteX516" fmla="*/ 120286 w 1770922"/>
                  <a:gd name="connsiteY516" fmla="*/ 243443 h 860031"/>
                  <a:gd name="connsiteX517" fmla="*/ 124332 w 1770922"/>
                  <a:gd name="connsiteY517" fmla="*/ 239697 h 860031"/>
                  <a:gd name="connsiteX518" fmla="*/ 131151 w 1770922"/>
                  <a:gd name="connsiteY518" fmla="*/ 237362 h 860031"/>
                  <a:gd name="connsiteX519" fmla="*/ 135551 w 1770922"/>
                  <a:gd name="connsiteY519" fmla="*/ 234313 h 860031"/>
                  <a:gd name="connsiteX520" fmla="*/ 136927 w 1770922"/>
                  <a:gd name="connsiteY520" fmla="*/ 229194 h 860031"/>
                  <a:gd name="connsiteX521" fmla="*/ 139618 w 1770922"/>
                  <a:gd name="connsiteY521" fmla="*/ 224390 h 860031"/>
                  <a:gd name="connsiteX522" fmla="*/ 146680 w 1770922"/>
                  <a:gd name="connsiteY522" fmla="*/ 214081 h 860031"/>
                  <a:gd name="connsiteX523" fmla="*/ 148774 w 1770922"/>
                  <a:gd name="connsiteY523" fmla="*/ 206447 h 860031"/>
                  <a:gd name="connsiteX524" fmla="*/ 154217 w 1770922"/>
                  <a:gd name="connsiteY524" fmla="*/ 205315 h 860031"/>
                  <a:gd name="connsiteX525" fmla="*/ 159595 w 1770922"/>
                  <a:gd name="connsiteY525" fmla="*/ 206501 h 860031"/>
                  <a:gd name="connsiteX526" fmla="*/ 164557 w 1770922"/>
                  <a:gd name="connsiteY526" fmla="*/ 199458 h 860031"/>
                  <a:gd name="connsiteX527" fmla="*/ 167840 w 1770922"/>
                  <a:gd name="connsiteY527" fmla="*/ 193604 h 860031"/>
                  <a:gd name="connsiteX528" fmla="*/ 177555 w 1770922"/>
                  <a:gd name="connsiteY528" fmla="*/ 181582 h 860031"/>
                  <a:gd name="connsiteX529" fmla="*/ 183540 w 1770922"/>
                  <a:gd name="connsiteY529" fmla="*/ 177616 h 860031"/>
                  <a:gd name="connsiteX530" fmla="*/ 183680 w 1770922"/>
                  <a:gd name="connsiteY530" fmla="*/ 169219 h 860031"/>
                  <a:gd name="connsiteX531" fmla="*/ 187977 w 1770922"/>
                  <a:gd name="connsiteY531" fmla="*/ 161819 h 860031"/>
                  <a:gd name="connsiteX532" fmla="*/ 187459 w 1770922"/>
                  <a:gd name="connsiteY532" fmla="*/ 158790 h 860031"/>
                  <a:gd name="connsiteX533" fmla="*/ 189492 w 1770922"/>
                  <a:gd name="connsiteY533" fmla="*/ 155260 h 860031"/>
                  <a:gd name="connsiteX534" fmla="*/ 193350 w 1770922"/>
                  <a:gd name="connsiteY534" fmla="*/ 150717 h 860031"/>
                  <a:gd name="connsiteX535" fmla="*/ 194977 w 1770922"/>
                  <a:gd name="connsiteY535" fmla="*/ 150327 h 860031"/>
                  <a:gd name="connsiteX536" fmla="*/ 199610 w 1770922"/>
                  <a:gd name="connsiteY536" fmla="*/ 145913 h 860031"/>
                  <a:gd name="connsiteX537" fmla="*/ 200095 w 1770922"/>
                  <a:gd name="connsiteY537" fmla="*/ 143910 h 860031"/>
                  <a:gd name="connsiteX538" fmla="*/ 203213 w 1770922"/>
                  <a:gd name="connsiteY538" fmla="*/ 140076 h 860031"/>
                  <a:gd name="connsiteX539" fmla="*/ 204901 w 1770922"/>
                  <a:gd name="connsiteY539" fmla="*/ 130241 h 860031"/>
                  <a:gd name="connsiteX540" fmla="*/ 208340 w 1770922"/>
                  <a:gd name="connsiteY540" fmla="*/ 124433 h 860031"/>
                  <a:gd name="connsiteX541" fmla="*/ 211922 w 1770922"/>
                  <a:gd name="connsiteY541" fmla="*/ 121023 h 860031"/>
                  <a:gd name="connsiteX542" fmla="*/ 215800 w 1770922"/>
                  <a:gd name="connsiteY542" fmla="*/ 115344 h 860031"/>
                  <a:gd name="connsiteX543" fmla="*/ 219279 w 1770922"/>
                  <a:gd name="connsiteY543" fmla="*/ 111340 h 860031"/>
                  <a:gd name="connsiteX544" fmla="*/ 227187 w 1770922"/>
                  <a:gd name="connsiteY544" fmla="*/ 100011 h 860031"/>
                  <a:gd name="connsiteX545" fmla="*/ 232671 w 1770922"/>
                  <a:gd name="connsiteY545" fmla="*/ 95219 h 860031"/>
                  <a:gd name="connsiteX546" fmla="*/ 235202 w 1770922"/>
                  <a:gd name="connsiteY546" fmla="*/ 90473 h 860031"/>
                  <a:gd name="connsiteX547" fmla="*/ 238336 w 1770922"/>
                  <a:gd name="connsiteY547" fmla="*/ 81704 h 860031"/>
                  <a:gd name="connsiteX548" fmla="*/ 241064 w 1770922"/>
                  <a:gd name="connsiteY548" fmla="*/ 79057 h 860031"/>
                  <a:gd name="connsiteX549" fmla="*/ 245727 w 1770922"/>
                  <a:gd name="connsiteY549" fmla="*/ 72701 h 860031"/>
                  <a:gd name="connsiteX550" fmla="*/ 251310 w 1770922"/>
                  <a:gd name="connsiteY550" fmla="*/ 68030 h 860031"/>
                  <a:gd name="connsiteX551" fmla="*/ 254320 w 1770922"/>
                  <a:gd name="connsiteY551" fmla="*/ 65143 h 860031"/>
                  <a:gd name="connsiteX552" fmla="*/ 255865 w 1770922"/>
                  <a:gd name="connsiteY552" fmla="*/ 60177 h 860031"/>
                  <a:gd name="connsiteX553" fmla="*/ 259558 w 1770922"/>
                  <a:gd name="connsiteY553" fmla="*/ 52216 h 860031"/>
                  <a:gd name="connsiteX554" fmla="*/ 261062 w 1770922"/>
                  <a:gd name="connsiteY554" fmla="*/ 50163 h 860031"/>
                  <a:gd name="connsiteX555" fmla="*/ 267573 w 1770922"/>
                  <a:gd name="connsiteY555" fmla="*/ 45027 h 860031"/>
                  <a:gd name="connsiteX556" fmla="*/ 269886 w 1770922"/>
                  <a:gd name="connsiteY556" fmla="*/ 42521 h 860031"/>
                  <a:gd name="connsiteX557" fmla="*/ 274573 w 1770922"/>
                  <a:gd name="connsiteY557" fmla="*/ 35208 h 860031"/>
                  <a:gd name="connsiteX558" fmla="*/ 274708 w 1770922"/>
                  <a:gd name="connsiteY558" fmla="*/ 30234 h 860031"/>
                  <a:gd name="connsiteX559" fmla="*/ 277913 w 1770922"/>
                  <a:gd name="connsiteY559" fmla="*/ 27417 h 860031"/>
                  <a:gd name="connsiteX560" fmla="*/ 282530 w 1770922"/>
                  <a:gd name="connsiteY560" fmla="*/ 24666 h 860031"/>
                  <a:gd name="connsiteX561" fmla="*/ 283491 w 1770922"/>
                  <a:gd name="connsiteY561" fmla="*/ 18145 h 860031"/>
                  <a:gd name="connsiteX562" fmla="*/ 286404 w 1770922"/>
                  <a:gd name="connsiteY562" fmla="*/ 15059 h 860031"/>
                  <a:gd name="connsiteX563" fmla="*/ 290799 w 1770922"/>
                  <a:gd name="connsiteY563" fmla="*/ 12752 h 860031"/>
                  <a:gd name="connsiteX564" fmla="*/ 294410 w 1770922"/>
                  <a:gd name="connsiteY564" fmla="*/ 3476 h 860031"/>
                  <a:gd name="connsiteX565" fmla="*/ 295384 w 1770922"/>
                  <a:gd name="connsiteY565" fmla="*/ 2290 h 860031"/>
                  <a:gd name="connsiteX566" fmla="*/ 303259 w 1770922"/>
                  <a:gd name="connsiteY566" fmla="*/ 4530 h 860031"/>
                  <a:gd name="connsiteX567" fmla="*/ 307342 w 1770922"/>
                  <a:gd name="connsiteY567" fmla="*/ 6691 h 860031"/>
                  <a:gd name="connsiteX568" fmla="*/ 308788 w 1770922"/>
                  <a:gd name="connsiteY568" fmla="*/ 10350 h 860031"/>
                  <a:gd name="connsiteX569" fmla="*/ 311602 w 1770922"/>
                  <a:gd name="connsiteY569" fmla="*/ 13345 h 860031"/>
                  <a:gd name="connsiteX570" fmla="*/ 313032 w 1770922"/>
                  <a:gd name="connsiteY570" fmla="*/ 16955 h 860031"/>
                  <a:gd name="connsiteX571" fmla="*/ 326958 w 1770922"/>
                  <a:gd name="connsiteY571" fmla="*/ 26666 h 860031"/>
                  <a:gd name="connsiteX572" fmla="*/ 327935 w 1770922"/>
                  <a:gd name="connsiteY572" fmla="*/ 33287 h 860031"/>
                  <a:gd name="connsiteX573" fmla="*/ 329476 w 1770922"/>
                  <a:gd name="connsiteY573" fmla="*/ 35689 h 860031"/>
                  <a:gd name="connsiteX574" fmla="*/ 333206 w 1770922"/>
                  <a:gd name="connsiteY574" fmla="*/ 38560 h 860031"/>
                  <a:gd name="connsiteX575" fmla="*/ 332701 w 1770922"/>
                  <a:gd name="connsiteY575" fmla="*/ 47823 h 860031"/>
                  <a:gd name="connsiteX576" fmla="*/ 334401 w 1770922"/>
                  <a:gd name="connsiteY576" fmla="*/ 51744 h 860031"/>
                  <a:gd name="connsiteX577" fmla="*/ 336883 w 1770922"/>
                  <a:gd name="connsiteY577" fmla="*/ 52378 h 860031"/>
                  <a:gd name="connsiteX578" fmla="*/ 338271 w 1770922"/>
                  <a:gd name="connsiteY578" fmla="*/ 56933 h 860031"/>
                  <a:gd name="connsiteX579" fmla="*/ 342239 w 1770922"/>
                  <a:gd name="connsiteY579" fmla="*/ 58933 h 860031"/>
                  <a:gd name="connsiteX580" fmla="*/ 343012 w 1770922"/>
                  <a:gd name="connsiteY580" fmla="*/ 62069 h 860031"/>
                  <a:gd name="connsiteX581" fmla="*/ 345879 w 1770922"/>
                  <a:gd name="connsiteY581" fmla="*/ 62343 h 860031"/>
                  <a:gd name="connsiteX582" fmla="*/ 348709 w 1770922"/>
                  <a:gd name="connsiteY582" fmla="*/ 64496 h 860031"/>
                  <a:gd name="connsiteX583" fmla="*/ 357476 w 1770922"/>
                  <a:gd name="connsiteY583" fmla="*/ 66732 h 860031"/>
                  <a:gd name="connsiteX584" fmla="*/ 369434 w 1770922"/>
                  <a:gd name="connsiteY584" fmla="*/ 76165 h 860031"/>
                  <a:gd name="connsiteX585" fmla="*/ 373160 w 1770922"/>
                  <a:gd name="connsiteY585" fmla="*/ 80127 h 860031"/>
                  <a:gd name="connsiteX586" fmla="*/ 374405 w 1770922"/>
                  <a:gd name="connsiteY586" fmla="*/ 83429 h 860031"/>
                  <a:gd name="connsiteX587" fmla="*/ 376126 w 1770922"/>
                  <a:gd name="connsiteY587" fmla="*/ 84877 h 860031"/>
                  <a:gd name="connsiteX588" fmla="*/ 376430 w 1770922"/>
                  <a:gd name="connsiteY588" fmla="*/ 88420 h 860031"/>
                  <a:gd name="connsiteX589" fmla="*/ 379014 w 1770922"/>
                  <a:gd name="connsiteY589" fmla="*/ 91415 h 860031"/>
                  <a:gd name="connsiteX590" fmla="*/ 380908 w 1770922"/>
                  <a:gd name="connsiteY590" fmla="*/ 96290 h 860031"/>
                  <a:gd name="connsiteX591" fmla="*/ 384765 w 1770922"/>
                  <a:gd name="connsiteY591" fmla="*/ 97493 h 860031"/>
                  <a:gd name="connsiteX592" fmla="*/ 392927 w 1770922"/>
                  <a:gd name="connsiteY592" fmla="*/ 104416 h 860031"/>
                  <a:gd name="connsiteX593" fmla="*/ 396066 w 1770922"/>
                  <a:gd name="connsiteY593" fmla="*/ 105806 h 860031"/>
                  <a:gd name="connsiteX594" fmla="*/ 393614 w 1770922"/>
                  <a:gd name="connsiteY594" fmla="*/ 111456 h 860031"/>
                  <a:gd name="connsiteX595" fmla="*/ 408542 w 1770922"/>
                  <a:gd name="connsiteY595" fmla="*/ 121641 h 860031"/>
                  <a:gd name="connsiteX596" fmla="*/ 413595 w 1770922"/>
                  <a:gd name="connsiteY596" fmla="*/ 129324 h 860031"/>
                  <a:gd name="connsiteX597" fmla="*/ 415789 w 1770922"/>
                  <a:gd name="connsiteY597" fmla="*/ 130245 h 860031"/>
                  <a:gd name="connsiteX598" fmla="*/ 418520 w 1770922"/>
                  <a:gd name="connsiteY598" fmla="*/ 137339 h 860031"/>
                  <a:gd name="connsiteX599" fmla="*/ 420299 w 1770922"/>
                  <a:gd name="connsiteY599" fmla="*/ 143756 h 860031"/>
                  <a:gd name="connsiteX600" fmla="*/ 422156 w 1770922"/>
                  <a:gd name="connsiteY600" fmla="*/ 145278 h 860031"/>
                  <a:gd name="connsiteX601" fmla="*/ 430873 w 1770922"/>
                  <a:gd name="connsiteY601" fmla="*/ 149012 h 860031"/>
                  <a:gd name="connsiteX602" fmla="*/ 434106 w 1770922"/>
                  <a:gd name="connsiteY602" fmla="*/ 152265 h 860031"/>
                  <a:gd name="connsiteX603" fmla="*/ 439988 w 1770922"/>
                  <a:gd name="connsiteY603" fmla="*/ 154940 h 860031"/>
                  <a:gd name="connsiteX604" fmla="*/ 447194 w 1770922"/>
                  <a:gd name="connsiteY604" fmla="*/ 155239 h 860031"/>
                  <a:gd name="connsiteX605" fmla="*/ 446881 w 1770922"/>
                  <a:gd name="connsiteY605" fmla="*/ 162590 h 860031"/>
                  <a:gd name="connsiteX606" fmla="*/ 453459 w 1770922"/>
                  <a:gd name="connsiteY606" fmla="*/ 164262 h 860031"/>
                  <a:gd name="connsiteX607" fmla="*/ 466374 w 1770922"/>
                  <a:gd name="connsiteY607" fmla="*/ 166573 h 860031"/>
                  <a:gd name="connsiteX608" fmla="*/ 475058 w 1770922"/>
                  <a:gd name="connsiteY608" fmla="*/ 168833 h 860031"/>
                  <a:gd name="connsiteX609" fmla="*/ 477182 w 1770922"/>
                  <a:gd name="connsiteY609" fmla="*/ 169954 h 860031"/>
                  <a:gd name="connsiteX610" fmla="*/ 484387 w 1770922"/>
                  <a:gd name="connsiteY610" fmla="*/ 172410 h 860031"/>
                  <a:gd name="connsiteX611" fmla="*/ 488890 w 1770922"/>
                  <a:gd name="connsiteY611" fmla="*/ 175210 h 860031"/>
                  <a:gd name="connsiteX612" fmla="*/ 495138 w 1770922"/>
                  <a:gd name="connsiteY612" fmla="*/ 181938 h 860031"/>
                  <a:gd name="connsiteX613" fmla="*/ 502286 w 1770922"/>
                  <a:gd name="connsiteY613" fmla="*/ 187527 h 860031"/>
                  <a:gd name="connsiteX614" fmla="*/ 507749 w 1770922"/>
                  <a:gd name="connsiteY614" fmla="*/ 192463 h 860031"/>
                  <a:gd name="connsiteX615" fmla="*/ 510810 w 1770922"/>
                  <a:gd name="connsiteY615" fmla="*/ 196388 h 860031"/>
                  <a:gd name="connsiteX616" fmla="*/ 520275 w 1770922"/>
                  <a:gd name="connsiteY616" fmla="*/ 204859 h 860031"/>
                  <a:gd name="connsiteX617" fmla="*/ 526712 w 1770922"/>
                  <a:gd name="connsiteY617" fmla="*/ 208717 h 860031"/>
                  <a:gd name="connsiteX618" fmla="*/ 529370 w 1770922"/>
                  <a:gd name="connsiteY618" fmla="*/ 212131 h 860031"/>
                  <a:gd name="connsiteX619" fmla="*/ 537849 w 1770922"/>
                  <a:gd name="connsiteY619" fmla="*/ 219449 h 860031"/>
                  <a:gd name="connsiteX620" fmla="*/ 539874 w 1770922"/>
                  <a:gd name="connsiteY620" fmla="*/ 219806 h 860031"/>
                  <a:gd name="connsiteX621" fmla="*/ 546295 w 1770922"/>
                  <a:gd name="connsiteY621" fmla="*/ 224738 h 860031"/>
                  <a:gd name="connsiteX622" fmla="*/ 548484 w 1770922"/>
                  <a:gd name="connsiteY622" fmla="*/ 225128 h 860031"/>
                  <a:gd name="connsiteX623" fmla="*/ 553036 w 1770922"/>
                  <a:gd name="connsiteY623" fmla="*/ 225435 h 860031"/>
                  <a:gd name="connsiteX624" fmla="*/ 560870 w 1770922"/>
                  <a:gd name="connsiteY624" fmla="*/ 231251 h 860031"/>
                  <a:gd name="connsiteX625" fmla="*/ 566473 w 1770922"/>
                  <a:gd name="connsiteY625" fmla="*/ 234122 h 860031"/>
                  <a:gd name="connsiteX626" fmla="*/ 571961 w 1770922"/>
                  <a:gd name="connsiteY626" fmla="*/ 235097 h 860031"/>
                  <a:gd name="connsiteX627" fmla="*/ 580276 w 1770922"/>
                  <a:gd name="connsiteY627" fmla="*/ 237884 h 860031"/>
                  <a:gd name="connsiteX628" fmla="*/ 581804 w 1770922"/>
                  <a:gd name="connsiteY628" fmla="*/ 239121 h 860031"/>
                  <a:gd name="connsiteX629" fmla="*/ 587543 w 1770922"/>
                  <a:gd name="connsiteY629" fmla="*/ 239959 h 860031"/>
                  <a:gd name="connsiteX630" fmla="*/ 589814 w 1770922"/>
                  <a:gd name="connsiteY630" fmla="*/ 239473 h 860031"/>
                  <a:gd name="connsiteX631" fmla="*/ 596174 w 1770922"/>
                  <a:gd name="connsiteY631" fmla="*/ 241386 h 860031"/>
                  <a:gd name="connsiteX632" fmla="*/ 597829 w 1770922"/>
                  <a:gd name="connsiteY632" fmla="*/ 241029 h 860031"/>
                  <a:gd name="connsiteX633" fmla="*/ 604768 w 1770922"/>
                  <a:gd name="connsiteY633" fmla="*/ 243377 h 860031"/>
                  <a:gd name="connsiteX634" fmla="*/ 615707 w 1770922"/>
                  <a:gd name="connsiteY634" fmla="*/ 243701 h 860031"/>
                  <a:gd name="connsiteX635" fmla="*/ 622185 w 1770922"/>
                  <a:gd name="connsiteY635" fmla="*/ 244327 h 860031"/>
                  <a:gd name="connsiteX636" fmla="*/ 624860 w 1770922"/>
                  <a:gd name="connsiteY636" fmla="*/ 245762 h 860031"/>
                  <a:gd name="connsiteX637" fmla="*/ 629033 w 1770922"/>
                  <a:gd name="connsiteY637" fmla="*/ 250446 h 860031"/>
                  <a:gd name="connsiteX638" fmla="*/ 632702 w 1770922"/>
                  <a:gd name="connsiteY638" fmla="*/ 252744 h 860031"/>
                  <a:gd name="connsiteX639" fmla="*/ 638806 w 1770922"/>
                  <a:gd name="connsiteY639" fmla="*/ 258258 h 860031"/>
                  <a:gd name="connsiteX640" fmla="*/ 642836 w 1770922"/>
                  <a:gd name="connsiteY640" fmla="*/ 260788 h 860031"/>
                  <a:gd name="connsiteX641" fmla="*/ 646944 w 1770922"/>
                  <a:gd name="connsiteY641" fmla="*/ 268716 h 860031"/>
                  <a:gd name="connsiteX642" fmla="*/ 656507 w 1770922"/>
                  <a:gd name="connsiteY642" fmla="*/ 281369 h 860031"/>
                  <a:gd name="connsiteX643" fmla="*/ 661646 w 1770922"/>
                  <a:gd name="connsiteY643" fmla="*/ 284820 h 860031"/>
                  <a:gd name="connsiteX644" fmla="*/ 663935 w 1770922"/>
                  <a:gd name="connsiteY644" fmla="*/ 287525 h 860031"/>
                  <a:gd name="connsiteX645" fmla="*/ 668125 w 1770922"/>
                  <a:gd name="connsiteY645" fmla="*/ 290006 h 860031"/>
                  <a:gd name="connsiteX646" fmla="*/ 671251 w 1770922"/>
                  <a:gd name="connsiteY646" fmla="*/ 293706 h 860031"/>
                  <a:gd name="connsiteX647" fmla="*/ 679405 w 1770922"/>
                  <a:gd name="connsiteY647" fmla="*/ 296033 h 860031"/>
                  <a:gd name="connsiteX648" fmla="*/ 685349 w 1770922"/>
                  <a:gd name="connsiteY648" fmla="*/ 296162 h 860031"/>
                  <a:gd name="connsiteX649" fmla="*/ 690102 w 1770922"/>
                  <a:gd name="connsiteY649" fmla="*/ 296996 h 860031"/>
                  <a:gd name="connsiteX650" fmla="*/ 700315 w 1770922"/>
                  <a:gd name="connsiteY650" fmla="*/ 297539 h 860031"/>
                  <a:gd name="connsiteX651" fmla="*/ 713350 w 1770922"/>
                  <a:gd name="connsiteY651" fmla="*/ 296386 h 860031"/>
                  <a:gd name="connsiteX652" fmla="*/ 730459 w 1770922"/>
                  <a:gd name="connsiteY652" fmla="*/ 288716 h 860031"/>
                  <a:gd name="connsiteX653" fmla="*/ 744796 w 1770922"/>
                  <a:gd name="connsiteY653" fmla="*/ 285189 h 860031"/>
                  <a:gd name="connsiteX654" fmla="*/ 749430 w 1770922"/>
                  <a:gd name="connsiteY654" fmla="*/ 284882 h 860031"/>
                  <a:gd name="connsiteX655" fmla="*/ 756750 w 1770922"/>
                  <a:gd name="connsiteY655" fmla="*/ 285218 h 860031"/>
                  <a:gd name="connsiteX656" fmla="*/ 762460 w 1770922"/>
                  <a:gd name="connsiteY656" fmla="*/ 286193 h 860031"/>
                  <a:gd name="connsiteX657" fmla="*/ 774472 w 1770922"/>
                  <a:gd name="connsiteY657" fmla="*/ 286786 h 860031"/>
                  <a:gd name="connsiteX658" fmla="*/ 792987 w 1770922"/>
                  <a:gd name="connsiteY658" fmla="*/ 290321 h 860031"/>
                  <a:gd name="connsiteX659" fmla="*/ 799892 w 1770922"/>
                  <a:gd name="connsiteY659" fmla="*/ 289661 h 860031"/>
                  <a:gd name="connsiteX660" fmla="*/ 805224 w 1770922"/>
                  <a:gd name="connsiteY660" fmla="*/ 287106 h 860031"/>
                  <a:gd name="connsiteX661" fmla="*/ 806913 w 1770922"/>
                  <a:gd name="connsiteY661" fmla="*/ 287010 h 860031"/>
                  <a:gd name="connsiteX662" fmla="*/ 810314 w 1770922"/>
                  <a:gd name="connsiteY662" fmla="*/ 287002 h 860031"/>
                  <a:gd name="connsiteX663" fmla="*/ 819286 w 1770922"/>
                  <a:gd name="connsiteY663" fmla="*/ 277241 h 860031"/>
                  <a:gd name="connsiteX664" fmla="*/ 824828 w 1770922"/>
                  <a:gd name="connsiteY664" fmla="*/ 273955 h 860031"/>
                  <a:gd name="connsiteX665" fmla="*/ 827662 w 1770922"/>
                  <a:gd name="connsiteY665" fmla="*/ 271375 h 860031"/>
                  <a:gd name="connsiteX666" fmla="*/ 829383 w 1770922"/>
                  <a:gd name="connsiteY666" fmla="*/ 268347 h 860031"/>
                  <a:gd name="connsiteX667" fmla="*/ 828554 w 1770922"/>
                  <a:gd name="connsiteY667" fmla="*/ 263140 h 860031"/>
                  <a:gd name="connsiteX668" fmla="*/ 826064 w 1770922"/>
                  <a:gd name="connsiteY668" fmla="*/ 258523 h 860031"/>
                  <a:gd name="connsiteX669" fmla="*/ 825210 w 1770922"/>
                  <a:gd name="connsiteY669" fmla="*/ 253599 h 860031"/>
                  <a:gd name="connsiteX670" fmla="*/ 825160 w 1770922"/>
                  <a:gd name="connsiteY670" fmla="*/ 245816 h 860031"/>
                  <a:gd name="connsiteX671" fmla="*/ 826204 w 1770922"/>
                  <a:gd name="connsiteY671" fmla="*/ 240125 h 860031"/>
                  <a:gd name="connsiteX672" fmla="*/ 824425 w 1770922"/>
                  <a:gd name="connsiteY672" fmla="*/ 228310 h 860031"/>
                  <a:gd name="connsiteX673" fmla="*/ 819179 w 1770922"/>
                  <a:gd name="connsiteY673" fmla="*/ 211870 h 860031"/>
                  <a:gd name="connsiteX674" fmla="*/ 818604 w 1770922"/>
                  <a:gd name="connsiteY674" fmla="*/ 208957 h 860031"/>
                  <a:gd name="connsiteX675" fmla="*/ 819738 w 1770922"/>
                  <a:gd name="connsiteY675" fmla="*/ 205991 h 860031"/>
                  <a:gd name="connsiteX676" fmla="*/ 824425 w 1770922"/>
                  <a:gd name="connsiteY676" fmla="*/ 203245 h 860031"/>
                  <a:gd name="connsiteX677" fmla="*/ 836281 w 1770922"/>
                  <a:gd name="connsiteY677" fmla="*/ 200316 h 860031"/>
                  <a:gd name="connsiteX678" fmla="*/ 840602 w 1770922"/>
                  <a:gd name="connsiteY678" fmla="*/ 198304 h 860031"/>
                  <a:gd name="connsiteX679" fmla="*/ 847898 w 1770922"/>
                  <a:gd name="connsiteY679" fmla="*/ 193700 h 860031"/>
                  <a:gd name="connsiteX680" fmla="*/ 852873 w 1770922"/>
                  <a:gd name="connsiteY680" fmla="*/ 192048 h 860031"/>
                  <a:gd name="connsiteX681" fmla="*/ 857026 w 1770922"/>
                  <a:gd name="connsiteY681" fmla="*/ 194201 h 860031"/>
                  <a:gd name="connsiteX682" fmla="*/ 860563 w 1770922"/>
                  <a:gd name="connsiteY682" fmla="*/ 197702 h 860031"/>
                  <a:gd name="connsiteX683" fmla="*/ 864987 w 1770922"/>
                  <a:gd name="connsiteY683" fmla="*/ 199378 h 860031"/>
                  <a:gd name="connsiteX684" fmla="*/ 869383 w 1770922"/>
                  <a:gd name="connsiteY684" fmla="*/ 198142 h 860031"/>
                  <a:gd name="connsiteX685" fmla="*/ 872213 w 1770922"/>
                  <a:gd name="connsiteY685" fmla="*/ 199449 h 860031"/>
                  <a:gd name="connsiteX686" fmla="*/ 882512 w 1770922"/>
                  <a:gd name="connsiteY686" fmla="*/ 199503 h 860031"/>
                  <a:gd name="connsiteX687" fmla="*/ 885675 w 1770922"/>
                  <a:gd name="connsiteY687" fmla="*/ 200420 h 860031"/>
                  <a:gd name="connsiteX688" fmla="*/ 890465 w 1770922"/>
                  <a:gd name="connsiteY688" fmla="*/ 199067 h 860031"/>
                  <a:gd name="connsiteX689" fmla="*/ 894774 w 1770922"/>
                  <a:gd name="connsiteY689" fmla="*/ 204224 h 860031"/>
                  <a:gd name="connsiteX690" fmla="*/ 896466 w 1770922"/>
                  <a:gd name="connsiteY690" fmla="*/ 207310 h 860031"/>
                  <a:gd name="connsiteX691" fmla="*/ 900907 w 1770922"/>
                  <a:gd name="connsiteY691" fmla="*/ 207854 h 860031"/>
                  <a:gd name="connsiteX692" fmla="*/ 907287 w 1770922"/>
                  <a:gd name="connsiteY692" fmla="*/ 210297 h 860031"/>
                  <a:gd name="connsiteX693" fmla="*/ 918169 w 1770922"/>
                  <a:gd name="connsiteY693" fmla="*/ 210318 h 860031"/>
                  <a:gd name="connsiteX694" fmla="*/ 926800 w 1770922"/>
                  <a:gd name="connsiteY694" fmla="*/ 207941 h 860031"/>
                  <a:gd name="connsiteX695" fmla="*/ 931651 w 1770922"/>
                  <a:gd name="connsiteY695" fmla="*/ 208435 h 860031"/>
                  <a:gd name="connsiteX696" fmla="*/ 935274 w 1770922"/>
                  <a:gd name="connsiteY696" fmla="*/ 205663 h 860031"/>
                  <a:gd name="connsiteX697" fmla="*/ 938577 w 1770922"/>
                  <a:gd name="connsiteY697" fmla="*/ 208513 h 860031"/>
                  <a:gd name="connsiteX698" fmla="*/ 941379 w 1770922"/>
                  <a:gd name="connsiteY698" fmla="*/ 213579 h 860031"/>
                  <a:gd name="connsiteX699" fmla="*/ 952688 w 1770922"/>
                  <a:gd name="connsiteY699" fmla="*/ 217852 h 860031"/>
                  <a:gd name="connsiteX700" fmla="*/ 962449 w 1770922"/>
                  <a:gd name="connsiteY700" fmla="*/ 217018 h 860031"/>
                  <a:gd name="connsiteX701" fmla="*/ 968175 w 1770922"/>
                  <a:gd name="connsiteY701" fmla="*/ 211952 h 860031"/>
                  <a:gd name="connsiteX702" fmla="*/ 971412 w 1770922"/>
                  <a:gd name="connsiteY702" fmla="*/ 211633 h 860031"/>
                  <a:gd name="connsiteX703" fmla="*/ 975701 w 1770922"/>
                  <a:gd name="connsiteY703" fmla="*/ 213309 h 860031"/>
                  <a:gd name="connsiteX704" fmla="*/ 981925 w 1770922"/>
                  <a:gd name="connsiteY704" fmla="*/ 223203 h 860031"/>
                  <a:gd name="connsiteX705" fmla="*/ 987889 w 1770922"/>
                  <a:gd name="connsiteY705" fmla="*/ 228812 h 860031"/>
                  <a:gd name="connsiteX706" fmla="*/ 989311 w 1770922"/>
                  <a:gd name="connsiteY706" fmla="*/ 231977 h 860031"/>
                  <a:gd name="connsiteX707" fmla="*/ 993094 w 1770922"/>
                  <a:gd name="connsiteY707" fmla="*/ 236300 h 860031"/>
                  <a:gd name="connsiteX708" fmla="*/ 995321 w 1770922"/>
                  <a:gd name="connsiteY708" fmla="*/ 241257 h 860031"/>
                  <a:gd name="connsiteX709" fmla="*/ 999371 w 1770922"/>
                  <a:gd name="connsiteY709" fmla="*/ 253412 h 860031"/>
                  <a:gd name="connsiteX710" fmla="*/ 1002937 w 1770922"/>
                  <a:gd name="connsiteY710" fmla="*/ 257390 h 860031"/>
                  <a:gd name="connsiteX711" fmla="*/ 1013938 w 1770922"/>
                  <a:gd name="connsiteY711" fmla="*/ 262232 h 860031"/>
                  <a:gd name="connsiteX712" fmla="*/ 1019558 w 1770922"/>
                  <a:gd name="connsiteY712" fmla="*/ 266189 h 860031"/>
                  <a:gd name="connsiteX713" fmla="*/ 1023698 w 1770922"/>
                  <a:gd name="connsiteY713" fmla="*/ 271441 h 860031"/>
                  <a:gd name="connsiteX714" fmla="*/ 1026233 w 1770922"/>
                  <a:gd name="connsiteY714" fmla="*/ 277602 h 860031"/>
                  <a:gd name="connsiteX715" fmla="*/ 1030107 w 1770922"/>
                  <a:gd name="connsiteY715" fmla="*/ 280796 h 860031"/>
                  <a:gd name="connsiteX716" fmla="*/ 1035156 w 1770922"/>
                  <a:gd name="connsiteY716" fmla="*/ 282343 h 860031"/>
                  <a:gd name="connsiteX717" fmla="*/ 1040369 w 1770922"/>
                  <a:gd name="connsiteY717" fmla="*/ 282845 h 860031"/>
                  <a:gd name="connsiteX718" fmla="*/ 1047714 w 1770922"/>
                  <a:gd name="connsiteY718" fmla="*/ 284385 h 860031"/>
                  <a:gd name="connsiteX719" fmla="*/ 1051078 w 1770922"/>
                  <a:gd name="connsiteY719" fmla="*/ 282804 h 860031"/>
                  <a:gd name="connsiteX720" fmla="*/ 1055272 w 1770922"/>
                  <a:gd name="connsiteY720" fmla="*/ 282837 h 860031"/>
                  <a:gd name="connsiteX721" fmla="*/ 1058670 w 1770922"/>
                  <a:gd name="connsiteY721" fmla="*/ 279535 h 860031"/>
                  <a:gd name="connsiteX722" fmla="*/ 1060260 w 1770922"/>
                  <a:gd name="connsiteY722" fmla="*/ 276610 h 860031"/>
                  <a:gd name="connsiteX723" fmla="*/ 1060021 w 1770922"/>
                  <a:gd name="connsiteY723" fmla="*/ 271682 h 860031"/>
                  <a:gd name="connsiteX724" fmla="*/ 1061237 w 1770922"/>
                  <a:gd name="connsiteY724" fmla="*/ 266007 h 860031"/>
                  <a:gd name="connsiteX725" fmla="*/ 1065004 w 1770922"/>
                  <a:gd name="connsiteY725" fmla="*/ 260427 h 860031"/>
                  <a:gd name="connsiteX726" fmla="*/ 1065653 w 1770922"/>
                  <a:gd name="connsiteY726" fmla="*/ 255295 h 860031"/>
                  <a:gd name="connsiteX727" fmla="*/ 1069786 w 1770922"/>
                  <a:gd name="connsiteY727" fmla="*/ 253122 h 860031"/>
                  <a:gd name="connsiteX728" fmla="*/ 1071191 w 1770922"/>
                  <a:gd name="connsiteY728" fmla="*/ 250600 h 860031"/>
                  <a:gd name="connsiteX729" fmla="*/ 1076699 w 1770922"/>
                  <a:gd name="connsiteY729" fmla="*/ 249259 h 860031"/>
                  <a:gd name="connsiteX730" fmla="*/ 1084041 w 1770922"/>
                  <a:gd name="connsiteY730" fmla="*/ 244862 h 860031"/>
                  <a:gd name="connsiteX731" fmla="*/ 1090621 w 1770922"/>
                  <a:gd name="connsiteY731" fmla="*/ 245157 h 860031"/>
                  <a:gd name="connsiteX732" fmla="*/ 1095165 w 1770922"/>
                  <a:gd name="connsiteY732" fmla="*/ 242037 h 860031"/>
                  <a:gd name="connsiteX733" fmla="*/ 1098768 w 1770922"/>
                  <a:gd name="connsiteY733" fmla="*/ 237353 h 860031"/>
                  <a:gd name="connsiteX734" fmla="*/ 1097901 w 1770922"/>
                  <a:gd name="connsiteY734" fmla="*/ 231989 h 860031"/>
                  <a:gd name="connsiteX735" fmla="*/ 1107616 w 1770922"/>
                  <a:gd name="connsiteY735" fmla="*/ 230849 h 860031"/>
                  <a:gd name="connsiteX736" fmla="*/ 1112398 w 1770922"/>
                  <a:gd name="connsiteY736" fmla="*/ 228600 h 860031"/>
                  <a:gd name="connsiteX737" fmla="*/ 1115619 w 1770922"/>
                  <a:gd name="connsiteY737" fmla="*/ 233943 h 860031"/>
                  <a:gd name="connsiteX738" fmla="*/ 1118634 w 1770922"/>
                  <a:gd name="connsiteY738" fmla="*/ 237017 h 860031"/>
                  <a:gd name="connsiteX739" fmla="*/ 1121353 w 1770922"/>
                  <a:gd name="connsiteY739" fmla="*/ 241104 h 860031"/>
                  <a:gd name="connsiteX740" fmla="*/ 1127523 w 1770922"/>
                  <a:gd name="connsiteY740" fmla="*/ 238963 h 860031"/>
                  <a:gd name="connsiteX741" fmla="*/ 1130810 w 1770922"/>
                  <a:gd name="connsiteY741" fmla="*/ 239100 h 860031"/>
                  <a:gd name="connsiteX742" fmla="*/ 1135119 w 1770922"/>
                  <a:gd name="connsiteY742" fmla="*/ 236810 h 860031"/>
                  <a:gd name="connsiteX743" fmla="*/ 1136676 w 1770922"/>
                  <a:gd name="connsiteY743" fmla="*/ 232599 h 860031"/>
                  <a:gd name="connsiteX744" fmla="*/ 1142058 w 1770922"/>
                  <a:gd name="connsiteY744" fmla="*/ 229272 h 860031"/>
                  <a:gd name="connsiteX745" fmla="*/ 1149173 w 1770922"/>
                  <a:gd name="connsiteY745" fmla="*/ 227526 h 860031"/>
                  <a:gd name="connsiteX746" fmla="*/ 1151871 w 1770922"/>
                  <a:gd name="connsiteY746" fmla="*/ 223199 h 860031"/>
                  <a:gd name="connsiteX747" fmla="*/ 1156123 w 1770922"/>
                  <a:gd name="connsiteY747" fmla="*/ 219976 h 860031"/>
                  <a:gd name="connsiteX748" fmla="*/ 1160519 w 1770922"/>
                  <a:gd name="connsiteY748" fmla="*/ 215064 h 860031"/>
                  <a:gd name="connsiteX749" fmla="*/ 1171606 w 1770922"/>
                  <a:gd name="connsiteY749" fmla="*/ 219644 h 860031"/>
                  <a:gd name="connsiteX750" fmla="*/ 1178142 w 1770922"/>
                  <a:gd name="connsiteY750" fmla="*/ 216271 h 860031"/>
                  <a:gd name="connsiteX751" fmla="*/ 1183523 w 1770922"/>
                  <a:gd name="connsiteY751" fmla="*/ 215665 h 860031"/>
                  <a:gd name="connsiteX752" fmla="*/ 1183269 w 1770922"/>
                  <a:gd name="connsiteY752" fmla="*/ 209513 h 860031"/>
                  <a:gd name="connsiteX753" fmla="*/ 1184370 w 1770922"/>
                  <a:gd name="connsiteY753" fmla="*/ 204651 h 860031"/>
                  <a:gd name="connsiteX754" fmla="*/ 1188034 w 1770922"/>
                  <a:gd name="connsiteY754" fmla="*/ 196499 h 860031"/>
                  <a:gd name="connsiteX755" fmla="*/ 1190117 w 1770922"/>
                  <a:gd name="connsiteY755" fmla="*/ 193703 h 860031"/>
                  <a:gd name="connsiteX756" fmla="*/ 1195132 w 1770922"/>
                  <a:gd name="connsiteY756" fmla="*/ 193857 h 860031"/>
                  <a:gd name="connsiteX757" fmla="*/ 1198821 w 1770922"/>
                  <a:gd name="connsiteY757" fmla="*/ 188418 h 860031"/>
                  <a:gd name="connsiteX758" fmla="*/ 1200637 w 1770922"/>
                  <a:gd name="connsiteY758" fmla="*/ 179395 h 860031"/>
                  <a:gd name="connsiteX759" fmla="*/ 1204807 w 1770922"/>
                  <a:gd name="connsiteY759" fmla="*/ 174895 h 860031"/>
                  <a:gd name="connsiteX760" fmla="*/ 1209100 w 1770922"/>
                  <a:gd name="connsiteY760" fmla="*/ 172775 h 860031"/>
                  <a:gd name="connsiteX761" fmla="*/ 1212259 w 1770922"/>
                  <a:gd name="connsiteY761" fmla="*/ 169136 h 860031"/>
                  <a:gd name="connsiteX762" fmla="*/ 1212608 w 1770922"/>
                  <a:gd name="connsiteY762" fmla="*/ 165967 h 860031"/>
                  <a:gd name="connsiteX763" fmla="*/ 1217919 w 1770922"/>
                  <a:gd name="connsiteY763" fmla="*/ 159412 h 860031"/>
                  <a:gd name="connsiteX764" fmla="*/ 1223531 w 1770922"/>
                  <a:gd name="connsiteY764" fmla="*/ 162055 h 860031"/>
                  <a:gd name="connsiteX765" fmla="*/ 1226875 w 1770922"/>
                  <a:gd name="connsiteY765" fmla="*/ 162740 h 860031"/>
                  <a:gd name="connsiteX766" fmla="*/ 1232688 w 1770922"/>
                  <a:gd name="connsiteY766" fmla="*/ 162652 h 860031"/>
                  <a:gd name="connsiteX767" fmla="*/ 1235629 w 1770922"/>
                  <a:gd name="connsiteY767" fmla="*/ 161200 h 860031"/>
                  <a:gd name="connsiteX768" fmla="*/ 1243837 w 1770922"/>
                  <a:gd name="connsiteY768" fmla="*/ 160549 h 860031"/>
                  <a:gd name="connsiteX769" fmla="*/ 1250734 w 1770922"/>
                  <a:gd name="connsiteY769" fmla="*/ 157131 h 860031"/>
                  <a:gd name="connsiteX770" fmla="*/ 1255791 w 1770922"/>
                  <a:gd name="connsiteY770" fmla="*/ 157583 h 860031"/>
                  <a:gd name="connsiteX771" fmla="*/ 1260075 w 1770922"/>
                  <a:gd name="connsiteY771" fmla="*/ 156753 h 860031"/>
                  <a:gd name="connsiteX772" fmla="*/ 1265954 w 1770922"/>
                  <a:gd name="connsiteY772" fmla="*/ 157243 h 860031"/>
                  <a:gd name="connsiteX773" fmla="*/ 1267544 w 1770922"/>
                  <a:gd name="connsiteY773" fmla="*/ 155708 h 860031"/>
                  <a:gd name="connsiteX774" fmla="*/ 1267774 w 1770922"/>
                  <a:gd name="connsiteY774" fmla="*/ 150286 h 860031"/>
                  <a:gd name="connsiteX775" fmla="*/ 1273890 w 1770922"/>
                  <a:gd name="connsiteY775" fmla="*/ 145440 h 860031"/>
                  <a:gd name="connsiteX776" fmla="*/ 1274979 w 1770922"/>
                  <a:gd name="connsiteY776" fmla="*/ 142383 h 860031"/>
                  <a:gd name="connsiteX777" fmla="*/ 1276889 w 1770922"/>
                  <a:gd name="connsiteY777" fmla="*/ 141126 h 860031"/>
                  <a:gd name="connsiteX778" fmla="*/ 1274946 w 1770922"/>
                  <a:gd name="connsiteY778" fmla="*/ 137923 h 860031"/>
                  <a:gd name="connsiteX779" fmla="*/ 1275394 w 1770922"/>
                  <a:gd name="connsiteY779" fmla="*/ 133240 h 860031"/>
                  <a:gd name="connsiteX780" fmla="*/ 1277863 w 1770922"/>
                  <a:gd name="connsiteY780" fmla="*/ 131759 h 860031"/>
                  <a:gd name="connsiteX781" fmla="*/ 1281897 w 1770922"/>
                  <a:gd name="connsiteY781" fmla="*/ 126299 h 860031"/>
                  <a:gd name="connsiteX782" fmla="*/ 1284637 w 1770922"/>
                  <a:gd name="connsiteY782" fmla="*/ 123864 h 860031"/>
                  <a:gd name="connsiteX783" fmla="*/ 1290257 w 1770922"/>
                  <a:gd name="connsiteY783" fmla="*/ 122018 h 860031"/>
                  <a:gd name="connsiteX784" fmla="*/ 1293136 w 1770922"/>
                  <a:gd name="connsiteY784" fmla="*/ 117841 h 860031"/>
                  <a:gd name="connsiteX785" fmla="*/ 1295700 w 1770922"/>
                  <a:gd name="connsiteY785" fmla="*/ 116911 h 860031"/>
                  <a:gd name="connsiteX786" fmla="*/ 1298986 w 1770922"/>
                  <a:gd name="connsiteY786" fmla="*/ 117501 h 860031"/>
                  <a:gd name="connsiteX787" fmla="*/ 1305464 w 1770922"/>
                  <a:gd name="connsiteY787" fmla="*/ 116642 h 860031"/>
                  <a:gd name="connsiteX788" fmla="*/ 1307071 w 1770922"/>
                  <a:gd name="connsiteY788" fmla="*/ 112132 h 860031"/>
                  <a:gd name="connsiteX789" fmla="*/ 1310365 w 1770922"/>
                  <a:gd name="connsiteY789" fmla="*/ 108457 h 860031"/>
                  <a:gd name="connsiteX790" fmla="*/ 1314453 w 1770922"/>
                  <a:gd name="connsiteY790" fmla="*/ 100314 h 860031"/>
                  <a:gd name="connsiteX791" fmla="*/ 1317304 w 1770922"/>
                  <a:gd name="connsiteY791" fmla="*/ 96493 h 860031"/>
                  <a:gd name="connsiteX792" fmla="*/ 1317780 w 1770922"/>
                  <a:gd name="connsiteY792" fmla="*/ 87569 h 860031"/>
                  <a:gd name="connsiteX793" fmla="*/ 1324041 w 1770922"/>
                  <a:gd name="connsiteY793" fmla="*/ 85582 h 860031"/>
                  <a:gd name="connsiteX794" fmla="*/ 1335568 w 1770922"/>
                  <a:gd name="connsiteY794" fmla="*/ 84989 h 860031"/>
                  <a:gd name="connsiteX795" fmla="*/ 1341672 w 1770922"/>
                  <a:gd name="connsiteY795" fmla="*/ 89225 h 860031"/>
                  <a:gd name="connsiteX796" fmla="*/ 1341331 w 1770922"/>
                  <a:gd name="connsiteY796" fmla="*/ 96626 h 860031"/>
                  <a:gd name="connsiteX797" fmla="*/ 1342798 w 1770922"/>
                  <a:gd name="connsiteY797" fmla="*/ 103437 h 860031"/>
                  <a:gd name="connsiteX798" fmla="*/ 1346524 w 1770922"/>
                  <a:gd name="connsiteY798" fmla="*/ 111257 h 860031"/>
                  <a:gd name="connsiteX799" fmla="*/ 1346700 w 1770922"/>
                  <a:gd name="connsiteY799" fmla="*/ 115630 h 860031"/>
                  <a:gd name="connsiteX800" fmla="*/ 1351046 w 1770922"/>
                  <a:gd name="connsiteY800" fmla="*/ 120770 h 860031"/>
                  <a:gd name="connsiteX801" fmla="*/ 1355121 w 1770922"/>
                  <a:gd name="connsiteY801" fmla="*/ 117430 h 860031"/>
                  <a:gd name="connsiteX802" fmla="*/ 1362232 w 1770922"/>
                  <a:gd name="connsiteY802" fmla="*/ 115845 h 860031"/>
                  <a:gd name="connsiteX803" fmla="*/ 1368362 w 1770922"/>
                  <a:gd name="connsiteY803" fmla="*/ 113813 h 860031"/>
                  <a:gd name="connsiteX804" fmla="*/ 1378553 w 1770922"/>
                  <a:gd name="connsiteY804" fmla="*/ 112514 h 860031"/>
                  <a:gd name="connsiteX805" fmla="*/ 1379971 w 1770922"/>
                  <a:gd name="connsiteY805" fmla="*/ 111328 h 860031"/>
                  <a:gd name="connsiteX806" fmla="*/ 1379071 w 1770922"/>
                  <a:gd name="connsiteY806" fmla="*/ 104703 h 860031"/>
                  <a:gd name="connsiteX807" fmla="*/ 1384354 w 1770922"/>
                  <a:gd name="connsiteY807" fmla="*/ 98061 h 860031"/>
                  <a:gd name="connsiteX808" fmla="*/ 1384941 w 1770922"/>
                  <a:gd name="connsiteY808" fmla="*/ 92668 h 860031"/>
                  <a:gd name="connsiteX809" fmla="*/ 1384268 w 1770922"/>
                  <a:gd name="connsiteY809" fmla="*/ 86433 h 860031"/>
                  <a:gd name="connsiteX810" fmla="*/ 1386289 w 1770922"/>
                  <a:gd name="connsiteY810" fmla="*/ 83558 h 860031"/>
                  <a:gd name="connsiteX811" fmla="*/ 1390352 w 1770922"/>
                  <a:gd name="connsiteY811" fmla="*/ 80268 h 860031"/>
                  <a:gd name="connsiteX812" fmla="*/ 1390676 w 1770922"/>
                  <a:gd name="connsiteY812" fmla="*/ 77705 h 860031"/>
                  <a:gd name="connsiteX813" fmla="*/ 1394098 w 1770922"/>
                  <a:gd name="connsiteY813" fmla="*/ 73946 h 860031"/>
                  <a:gd name="connsiteX814" fmla="*/ 1398453 w 1770922"/>
                  <a:gd name="connsiteY814" fmla="*/ 71951 h 860031"/>
                  <a:gd name="connsiteX815" fmla="*/ 1400182 w 1770922"/>
                  <a:gd name="connsiteY815" fmla="*/ 69714 h 860031"/>
                  <a:gd name="connsiteX816" fmla="*/ 1398987 w 1770922"/>
                  <a:gd name="connsiteY816" fmla="*/ 63181 h 860031"/>
                  <a:gd name="connsiteX817" fmla="*/ 1399820 w 1770922"/>
                  <a:gd name="connsiteY817" fmla="*/ 59680 h 860031"/>
                  <a:gd name="connsiteX818" fmla="*/ 1398991 w 1770922"/>
                  <a:gd name="connsiteY818" fmla="*/ 55909 h 860031"/>
                  <a:gd name="connsiteX819" fmla="*/ 1397384 w 1770922"/>
                  <a:gd name="connsiteY819" fmla="*/ 53664 h 860031"/>
                  <a:gd name="connsiteX820" fmla="*/ 1400190 w 1770922"/>
                  <a:gd name="connsiteY820" fmla="*/ 48570 h 860031"/>
                  <a:gd name="connsiteX821" fmla="*/ 1399640 w 1770922"/>
                  <a:gd name="connsiteY821" fmla="*/ 45413 h 860031"/>
                  <a:gd name="connsiteX822" fmla="*/ 1400712 w 1770922"/>
                  <a:gd name="connsiteY822" fmla="*/ 41845 h 860031"/>
                  <a:gd name="connsiteX823" fmla="*/ 1403817 w 1770922"/>
                  <a:gd name="connsiteY823" fmla="*/ 37415 h 860031"/>
                  <a:gd name="connsiteX824" fmla="*/ 1410029 w 1770922"/>
                  <a:gd name="connsiteY824" fmla="*/ 34611 h 860031"/>
                  <a:gd name="connsiteX825" fmla="*/ 1411528 w 1770922"/>
                  <a:gd name="connsiteY825" fmla="*/ 32445 h 860031"/>
                  <a:gd name="connsiteX826" fmla="*/ 1425064 w 1770922"/>
                  <a:gd name="connsiteY826" fmla="*/ 32146 h 860031"/>
                  <a:gd name="connsiteX827" fmla="*/ 1427319 w 1770922"/>
                  <a:gd name="connsiteY827" fmla="*/ 26965 h 860031"/>
                  <a:gd name="connsiteX828" fmla="*/ 1427360 w 1770922"/>
                  <a:gd name="connsiteY828" fmla="*/ 6928 h 860031"/>
                  <a:gd name="connsiteX829" fmla="*/ 1429229 w 1770922"/>
                  <a:gd name="connsiteY829" fmla="*/ 10508 h 860031"/>
                  <a:gd name="connsiteX830" fmla="*/ 1428926 w 1770922"/>
                  <a:gd name="connsiteY830" fmla="*/ 17411 h 860031"/>
                  <a:gd name="connsiteX831" fmla="*/ 1427771 w 1770922"/>
                  <a:gd name="connsiteY831" fmla="*/ 20804 h 860031"/>
                  <a:gd name="connsiteX832" fmla="*/ 1430749 w 1770922"/>
                  <a:gd name="connsiteY832" fmla="*/ 25168 h 860031"/>
                  <a:gd name="connsiteX833" fmla="*/ 1437298 w 1770922"/>
                  <a:gd name="connsiteY833" fmla="*/ 25015 h 860031"/>
                  <a:gd name="connsiteX834" fmla="*/ 1446894 w 1770922"/>
                  <a:gd name="connsiteY834" fmla="*/ 27583 h 860031"/>
                  <a:gd name="connsiteX835" fmla="*/ 1448952 w 1770922"/>
                  <a:gd name="connsiteY835" fmla="*/ 26455 h 860031"/>
                  <a:gd name="connsiteX836" fmla="*/ 1449441 w 1770922"/>
                  <a:gd name="connsiteY836" fmla="*/ 23298 h 860031"/>
                  <a:gd name="connsiteX837" fmla="*/ 1459287 w 1770922"/>
                  <a:gd name="connsiteY837" fmla="*/ 23920 h 860031"/>
                  <a:gd name="connsiteX838" fmla="*/ 1463264 w 1770922"/>
                  <a:gd name="connsiteY838" fmla="*/ 23584 h 860031"/>
                  <a:gd name="connsiteX839" fmla="*/ 1471961 w 1770922"/>
                  <a:gd name="connsiteY839" fmla="*/ 21406 h 860031"/>
                  <a:gd name="connsiteX840" fmla="*/ 1476360 w 1770922"/>
                  <a:gd name="connsiteY840" fmla="*/ 21501 h 860031"/>
                  <a:gd name="connsiteX841" fmla="*/ 1484872 w 1770922"/>
                  <a:gd name="connsiteY841" fmla="*/ 20166 h 860031"/>
                  <a:gd name="connsiteX842" fmla="*/ 1488265 w 1770922"/>
                  <a:gd name="connsiteY842" fmla="*/ 20319 h 860031"/>
                  <a:gd name="connsiteX843" fmla="*/ 1490574 w 1770922"/>
                  <a:gd name="connsiteY843" fmla="*/ 17606 h 860031"/>
                  <a:gd name="connsiteX844" fmla="*/ 1496148 w 1770922"/>
                  <a:gd name="connsiteY844" fmla="*/ 16378 h 860031"/>
                  <a:gd name="connsiteX845" fmla="*/ 1504344 w 1770922"/>
                  <a:gd name="connsiteY845" fmla="*/ 16436 h 860031"/>
                  <a:gd name="connsiteX846" fmla="*/ 1510498 w 1770922"/>
                  <a:gd name="connsiteY846" fmla="*/ 17204 h 860031"/>
                  <a:gd name="connsiteX847" fmla="*/ 1514121 w 1770922"/>
                  <a:gd name="connsiteY847" fmla="*/ 14839 h 860031"/>
                  <a:gd name="connsiteX848" fmla="*/ 1515024 w 1770922"/>
                  <a:gd name="connsiteY848" fmla="*/ 13163 h 860031"/>
                  <a:gd name="connsiteX849" fmla="*/ 1519276 w 1770922"/>
                  <a:gd name="connsiteY849" fmla="*/ 9774 h 860031"/>
                  <a:gd name="connsiteX850" fmla="*/ 1522998 w 1770922"/>
                  <a:gd name="connsiteY850" fmla="*/ 9288 h 860031"/>
                  <a:gd name="connsiteX851" fmla="*/ 1524929 w 1770922"/>
                  <a:gd name="connsiteY851" fmla="*/ 7986 h 860031"/>
                  <a:gd name="connsiteX852" fmla="*/ 1531702 w 1770922"/>
                  <a:gd name="connsiteY852" fmla="*/ 0 h 860031"/>
                  <a:gd name="connsiteX853" fmla="*/ 1537404 w 1770922"/>
                  <a:gd name="connsiteY853" fmla="*/ 1058 h 860031"/>
                  <a:gd name="connsiteX854" fmla="*/ 1540814 w 1770922"/>
                  <a:gd name="connsiteY854" fmla="*/ 4011 h 860031"/>
                  <a:gd name="connsiteX855" fmla="*/ 1545843 w 1770922"/>
                  <a:gd name="connsiteY855" fmla="*/ 10761 h 860031"/>
                  <a:gd name="connsiteX856" fmla="*/ 1550221 w 1770922"/>
                  <a:gd name="connsiteY856" fmla="*/ 14656 h 860031"/>
                  <a:gd name="connsiteX857" fmla="*/ 1550780 w 1770922"/>
                  <a:gd name="connsiteY857" fmla="*/ 19199 h 860031"/>
                  <a:gd name="connsiteX858" fmla="*/ 1549527 w 1770922"/>
                  <a:gd name="connsiteY858" fmla="*/ 21406 h 860031"/>
                  <a:gd name="connsiteX859" fmla="*/ 1551401 w 1770922"/>
                  <a:gd name="connsiteY859" fmla="*/ 27525 h 860031"/>
                  <a:gd name="connsiteX860" fmla="*/ 1550496 w 1770922"/>
                  <a:gd name="connsiteY860" fmla="*/ 34573 h 860031"/>
                  <a:gd name="connsiteX861" fmla="*/ 1549121 w 1770922"/>
                  <a:gd name="connsiteY861" fmla="*/ 38655 h 860031"/>
                  <a:gd name="connsiteX862" fmla="*/ 1549786 w 1770922"/>
                  <a:gd name="connsiteY862" fmla="*/ 44600 h 860031"/>
                  <a:gd name="connsiteX863" fmla="*/ 1548648 w 1770922"/>
                  <a:gd name="connsiteY863" fmla="*/ 51022 h 860031"/>
                  <a:gd name="connsiteX864" fmla="*/ 1549207 w 1770922"/>
                  <a:gd name="connsiteY864" fmla="*/ 55203 h 860031"/>
                  <a:gd name="connsiteX865" fmla="*/ 1547292 w 1770922"/>
                  <a:gd name="connsiteY865" fmla="*/ 62629 h 860031"/>
                  <a:gd name="connsiteX866" fmla="*/ 1544893 w 1770922"/>
                  <a:gd name="connsiteY866" fmla="*/ 67068 h 860031"/>
                  <a:gd name="connsiteX867" fmla="*/ 1546652 w 1770922"/>
                  <a:gd name="connsiteY867" fmla="*/ 73402 h 860031"/>
                  <a:gd name="connsiteX868" fmla="*/ 1546672 w 1770922"/>
                  <a:gd name="connsiteY868" fmla="*/ 78472 h 860031"/>
                  <a:gd name="connsiteX869" fmla="*/ 1550304 w 1770922"/>
                  <a:gd name="connsiteY869" fmla="*/ 83811 h 860031"/>
                  <a:gd name="connsiteX870" fmla="*/ 1555262 w 1770922"/>
                  <a:gd name="connsiteY870" fmla="*/ 83338 h 860031"/>
                  <a:gd name="connsiteX871" fmla="*/ 1557981 w 1770922"/>
                  <a:gd name="connsiteY871" fmla="*/ 84450 h 860031"/>
                  <a:gd name="connsiteX872" fmla="*/ 1558647 w 1770922"/>
                  <a:gd name="connsiteY872" fmla="*/ 87511 h 860031"/>
                  <a:gd name="connsiteX873" fmla="*/ 1561013 w 1770922"/>
                  <a:gd name="connsiteY873" fmla="*/ 90984 h 860031"/>
                  <a:gd name="connsiteX874" fmla="*/ 1566263 w 1770922"/>
                  <a:gd name="connsiteY874" fmla="*/ 95186 h 860031"/>
                  <a:gd name="connsiteX875" fmla="*/ 1568950 w 1770922"/>
                  <a:gd name="connsiteY875" fmla="*/ 99729 h 860031"/>
                  <a:gd name="connsiteX876" fmla="*/ 1576323 w 1770922"/>
                  <a:gd name="connsiteY876" fmla="*/ 94481 h 860031"/>
                  <a:gd name="connsiteX877" fmla="*/ 1582510 w 1770922"/>
                  <a:gd name="connsiteY877" fmla="*/ 93938 h 860031"/>
                  <a:gd name="connsiteX878" fmla="*/ 1591207 w 1770922"/>
                  <a:gd name="connsiteY878" fmla="*/ 94497 h 860031"/>
                  <a:gd name="connsiteX879" fmla="*/ 1593971 w 1770922"/>
                  <a:gd name="connsiteY879" fmla="*/ 95327 h 860031"/>
                  <a:gd name="connsiteX880" fmla="*/ 1595910 w 1770922"/>
                  <a:gd name="connsiteY880" fmla="*/ 93796 h 860031"/>
                  <a:gd name="connsiteX881" fmla="*/ 1598872 w 1770922"/>
                  <a:gd name="connsiteY881" fmla="*/ 93643 h 860031"/>
                  <a:gd name="connsiteX882" fmla="*/ 1606115 w 1770922"/>
                  <a:gd name="connsiteY882" fmla="*/ 98870 h 860031"/>
                  <a:gd name="connsiteX883" fmla="*/ 1610908 w 1770922"/>
                  <a:gd name="connsiteY883" fmla="*/ 100695 h 860031"/>
                  <a:gd name="connsiteX884" fmla="*/ 1615891 w 1770922"/>
                  <a:gd name="connsiteY884" fmla="*/ 101508 h 860031"/>
                  <a:gd name="connsiteX885" fmla="*/ 1619999 w 1770922"/>
                  <a:gd name="connsiteY885" fmla="*/ 107383 h 860031"/>
                  <a:gd name="connsiteX886" fmla="*/ 1622801 w 1770922"/>
                  <a:gd name="connsiteY886" fmla="*/ 109573 h 860031"/>
                  <a:gd name="connsiteX887" fmla="*/ 1624539 w 1770922"/>
                  <a:gd name="connsiteY887" fmla="*/ 113750 h 860031"/>
                  <a:gd name="connsiteX888" fmla="*/ 1621873 w 1770922"/>
                  <a:gd name="connsiteY888" fmla="*/ 116658 h 860031"/>
                  <a:gd name="connsiteX889" fmla="*/ 1619975 w 1770922"/>
                  <a:gd name="connsiteY889" fmla="*/ 120637 h 860031"/>
                  <a:gd name="connsiteX890" fmla="*/ 1620509 w 1770922"/>
                  <a:gd name="connsiteY890" fmla="*/ 123167 h 860031"/>
                  <a:gd name="connsiteX891" fmla="*/ 1623832 w 1770922"/>
                  <a:gd name="connsiteY891" fmla="*/ 130195 h 860031"/>
                  <a:gd name="connsiteX892" fmla="*/ 1623816 w 1770922"/>
                  <a:gd name="connsiteY892" fmla="*/ 133733 h 860031"/>
                  <a:gd name="connsiteX893" fmla="*/ 1631744 w 1770922"/>
                  <a:gd name="connsiteY893" fmla="*/ 142263 h 860031"/>
                  <a:gd name="connsiteX894" fmla="*/ 1638235 w 1770922"/>
                  <a:gd name="connsiteY894" fmla="*/ 141628 h 860031"/>
                  <a:gd name="connsiteX895" fmla="*/ 1644898 w 1770922"/>
                  <a:gd name="connsiteY895" fmla="*/ 144528 h 860031"/>
                  <a:gd name="connsiteX896" fmla="*/ 1649030 w 1770922"/>
                  <a:gd name="connsiteY896" fmla="*/ 142810 h 860031"/>
                  <a:gd name="connsiteX897" fmla="*/ 1656918 w 1770922"/>
                  <a:gd name="connsiteY897" fmla="*/ 138392 h 860031"/>
                  <a:gd name="connsiteX898" fmla="*/ 1659190 w 1770922"/>
                  <a:gd name="connsiteY898" fmla="*/ 130336 h 860031"/>
                  <a:gd name="connsiteX899" fmla="*/ 1661260 w 1770922"/>
                  <a:gd name="connsiteY899" fmla="*/ 128038 h 860031"/>
                  <a:gd name="connsiteX900" fmla="*/ 1665298 w 1770922"/>
                  <a:gd name="connsiteY900" fmla="*/ 128511 h 860031"/>
                  <a:gd name="connsiteX901" fmla="*/ 1671177 w 1770922"/>
                  <a:gd name="connsiteY901" fmla="*/ 122778 h 860031"/>
                  <a:gd name="connsiteX902" fmla="*/ 1675026 w 1770922"/>
                  <a:gd name="connsiteY902" fmla="*/ 123288 h 860031"/>
                  <a:gd name="connsiteX903" fmla="*/ 1679421 w 1770922"/>
                  <a:gd name="connsiteY903" fmla="*/ 119741 h 860031"/>
                  <a:gd name="connsiteX904" fmla="*/ 1681726 w 1770922"/>
                  <a:gd name="connsiteY904" fmla="*/ 119703 h 860031"/>
                  <a:gd name="connsiteX905" fmla="*/ 1685715 w 1770922"/>
                  <a:gd name="connsiteY905" fmla="*/ 123134 h 860031"/>
                  <a:gd name="connsiteX906" fmla="*/ 1692197 w 1770922"/>
                  <a:gd name="connsiteY906" fmla="*/ 123616 h 860031"/>
                  <a:gd name="connsiteX907" fmla="*/ 1701062 w 1770922"/>
                  <a:gd name="connsiteY907" fmla="*/ 119363 h 860031"/>
                  <a:gd name="connsiteX908" fmla="*/ 1703716 w 1770922"/>
                  <a:gd name="connsiteY908" fmla="*/ 120048 h 860031"/>
                  <a:gd name="connsiteX909" fmla="*/ 1707754 w 1770922"/>
                  <a:gd name="connsiteY909" fmla="*/ 119272 h 860031"/>
                  <a:gd name="connsiteX910" fmla="*/ 1713263 w 1770922"/>
                  <a:gd name="connsiteY910" fmla="*/ 120371 h 860031"/>
                  <a:gd name="connsiteX911" fmla="*/ 1716636 w 1770922"/>
                  <a:gd name="connsiteY911" fmla="*/ 117430 h 860031"/>
                  <a:gd name="connsiteX912" fmla="*/ 1719848 w 1770922"/>
                  <a:gd name="connsiteY912" fmla="*/ 116086 h 860031"/>
                  <a:gd name="connsiteX913" fmla="*/ 1724108 w 1770922"/>
                  <a:gd name="connsiteY913" fmla="*/ 115916 h 860031"/>
                  <a:gd name="connsiteX914" fmla="*/ 1730549 w 1770922"/>
                  <a:gd name="connsiteY914" fmla="*/ 112830 h 860031"/>
                  <a:gd name="connsiteX915" fmla="*/ 1738728 w 1770922"/>
                  <a:gd name="connsiteY915" fmla="*/ 112473 h 860031"/>
                  <a:gd name="connsiteX916" fmla="*/ 1744011 w 1770922"/>
                  <a:gd name="connsiteY916" fmla="*/ 113016 h 860031"/>
                  <a:gd name="connsiteX917" fmla="*/ 1746677 w 1770922"/>
                  <a:gd name="connsiteY917" fmla="*/ 114945 h 860031"/>
                  <a:gd name="connsiteX918" fmla="*/ 1750896 w 1770922"/>
                  <a:gd name="connsiteY918" fmla="*/ 122956 h 860031"/>
                  <a:gd name="connsiteX919" fmla="*/ 1754642 w 1770922"/>
                  <a:gd name="connsiteY919" fmla="*/ 131983 h 860031"/>
                  <a:gd name="connsiteX920" fmla="*/ 1757288 w 1770922"/>
                  <a:gd name="connsiteY920" fmla="*/ 130083 h 860031"/>
                  <a:gd name="connsiteX921" fmla="*/ 1760246 w 1770922"/>
                  <a:gd name="connsiteY921" fmla="*/ 130161 h 860031"/>
                  <a:gd name="connsiteX922" fmla="*/ 1763684 w 1770922"/>
                  <a:gd name="connsiteY922" fmla="*/ 128701 h 860031"/>
                  <a:gd name="connsiteX923" fmla="*/ 1764198 w 1770922"/>
                  <a:gd name="connsiteY923" fmla="*/ 133078 h 860031"/>
                  <a:gd name="connsiteX924" fmla="*/ 1768495 w 1770922"/>
                  <a:gd name="connsiteY924" fmla="*/ 141993 h 860031"/>
                  <a:gd name="connsiteX925" fmla="*/ 1770922 w 1770922"/>
                  <a:gd name="connsiteY925" fmla="*/ 148373 h 86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</a:cxnLst>
                <a:rect l="l" t="t" r="r" b="b"/>
                <a:pathLst>
                  <a:path w="1770922" h="860031">
                    <a:moveTo>
                      <a:pt x="1770922" y="148373"/>
                    </a:moveTo>
                    <a:lnTo>
                      <a:pt x="1764982" y="152078"/>
                    </a:lnTo>
                    <a:lnTo>
                      <a:pt x="1762867" y="157790"/>
                    </a:lnTo>
                    <a:lnTo>
                      <a:pt x="1752404" y="160250"/>
                    </a:lnTo>
                    <a:lnTo>
                      <a:pt x="1750670" y="163445"/>
                    </a:lnTo>
                    <a:lnTo>
                      <a:pt x="1748817" y="169161"/>
                    </a:lnTo>
                    <a:lnTo>
                      <a:pt x="1745724" y="172961"/>
                    </a:lnTo>
                    <a:lnTo>
                      <a:pt x="1743379" y="179997"/>
                    </a:lnTo>
                    <a:lnTo>
                      <a:pt x="1741883" y="182304"/>
                    </a:lnTo>
                    <a:lnTo>
                      <a:pt x="1743021" y="186253"/>
                    </a:lnTo>
                    <a:lnTo>
                      <a:pt x="1745691" y="191596"/>
                    </a:lnTo>
                    <a:lnTo>
                      <a:pt x="1742105" y="195637"/>
                    </a:lnTo>
                    <a:lnTo>
                      <a:pt x="1739612" y="199731"/>
                    </a:lnTo>
                    <a:lnTo>
                      <a:pt x="1736448" y="216586"/>
                    </a:lnTo>
                    <a:lnTo>
                      <a:pt x="1738022" y="221967"/>
                    </a:lnTo>
                    <a:lnTo>
                      <a:pt x="1739928" y="224103"/>
                    </a:lnTo>
                    <a:lnTo>
                      <a:pt x="1740856" y="230218"/>
                    </a:lnTo>
                    <a:lnTo>
                      <a:pt x="1739143" y="232989"/>
                    </a:lnTo>
                    <a:lnTo>
                      <a:pt x="1734468" y="234736"/>
                    </a:lnTo>
                    <a:lnTo>
                      <a:pt x="1729403" y="240357"/>
                    </a:lnTo>
                    <a:lnTo>
                      <a:pt x="1725164" y="246941"/>
                    </a:lnTo>
                    <a:lnTo>
                      <a:pt x="1720115" y="258129"/>
                    </a:lnTo>
                    <a:lnTo>
                      <a:pt x="1717942" y="259456"/>
                    </a:lnTo>
                    <a:lnTo>
                      <a:pt x="1714787" y="259294"/>
                    </a:lnTo>
                    <a:lnTo>
                      <a:pt x="1708814" y="256304"/>
                    </a:lnTo>
                    <a:lnTo>
                      <a:pt x="1706489" y="257631"/>
                    </a:lnTo>
                    <a:lnTo>
                      <a:pt x="1699135" y="260041"/>
                    </a:lnTo>
                    <a:lnTo>
                      <a:pt x="1688372" y="258058"/>
                    </a:lnTo>
                    <a:lnTo>
                      <a:pt x="1687243" y="259349"/>
                    </a:lnTo>
                    <a:lnTo>
                      <a:pt x="1687682" y="264571"/>
                    </a:lnTo>
                    <a:lnTo>
                      <a:pt x="1686947" y="269645"/>
                    </a:lnTo>
                    <a:lnTo>
                      <a:pt x="1683817" y="281974"/>
                    </a:lnTo>
                    <a:lnTo>
                      <a:pt x="1678830" y="286451"/>
                    </a:lnTo>
                    <a:lnTo>
                      <a:pt x="1673954" y="292602"/>
                    </a:lnTo>
                    <a:lnTo>
                      <a:pt x="1672824" y="296075"/>
                    </a:lnTo>
                    <a:lnTo>
                      <a:pt x="1670725" y="297253"/>
                    </a:lnTo>
                    <a:lnTo>
                      <a:pt x="1667368" y="297075"/>
                    </a:lnTo>
                    <a:lnTo>
                      <a:pt x="1662780" y="294171"/>
                    </a:lnTo>
                    <a:lnTo>
                      <a:pt x="1660463" y="298991"/>
                    </a:lnTo>
                    <a:lnTo>
                      <a:pt x="1653274" y="306566"/>
                    </a:lnTo>
                    <a:lnTo>
                      <a:pt x="1647453" y="309955"/>
                    </a:lnTo>
                    <a:lnTo>
                      <a:pt x="1644216" y="314121"/>
                    </a:lnTo>
                    <a:lnTo>
                      <a:pt x="1647240" y="320530"/>
                    </a:lnTo>
                    <a:lnTo>
                      <a:pt x="1648603" y="333427"/>
                    </a:lnTo>
                    <a:lnTo>
                      <a:pt x="1649770" y="337559"/>
                    </a:lnTo>
                    <a:lnTo>
                      <a:pt x="1653529" y="343840"/>
                    </a:lnTo>
                    <a:lnTo>
                      <a:pt x="1652822" y="350992"/>
                    </a:lnTo>
                    <a:lnTo>
                      <a:pt x="1653779" y="354585"/>
                    </a:lnTo>
                    <a:lnTo>
                      <a:pt x="1652633" y="361375"/>
                    </a:lnTo>
                    <a:lnTo>
                      <a:pt x="1650283" y="361716"/>
                    </a:lnTo>
                    <a:lnTo>
                      <a:pt x="1640720" y="365889"/>
                    </a:lnTo>
                    <a:lnTo>
                      <a:pt x="1637529" y="365478"/>
                    </a:lnTo>
                    <a:lnTo>
                      <a:pt x="1631239" y="363429"/>
                    </a:lnTo>
                    <a:lnTo>
                      <a:pt x="1625553" y="366457"/>
                    </a:lnTo>
                    <a:lnTo>
                      <a:pt x="1620439" y="367188"/>
                    </a:lnTo>
                    <a:lnTo>
                      <a:pt x="1615550" y="377119"/>
                    </a:lnTo>
                    <a:lnTo>
                      <a:pt x="1609171" y="383201"/>
                    </a:lnTo>
                    <a:lnTo>
                      <a:pt x="1605387" y="383864"/>
                    </a:lnTo>
                    <a:lnTo>
                      <a:pt x="1600704" y="381906"/>
                    </a:lnTo>
                    <a:lnTo>
                      <a:pt x="1594826" y="383404"/>
                    </a:lnTo>
                    <a:lnTo>
                      <a:pt x="1595841" y="390655"/>
                    </a:lnTo>
                    <a:lnTo>
                      <a:pt x="1595496" y="397915"/>
                    </a:lnTo>
                    <a:lnTo>
                      <a:pt x="1593856" y="402391"/>
                    </a:lnTo>
                    <a:lnTo>
                      <a:pt x="1588557" y="407129"/>
                    </a:lnTo>
                    <a:lnTo>
                      <a:pt x="1587424" y="410344"/>
                    </a:lnTo>
                    <a:lnTo>
                      <a:pt x="1577872" y="422851"/>
                    </a:lnTo>
                    <a:lnTo>
                      <a:pt x="1570921" y="416757"/>
                    </a:lnTo>
                    <a:lnTo>
                      <a:pt x="1559920" y="410642"/>
                    </a:lnTo>
                    <a:lnTo>
                      <a:pt x="1557447" y="410510"/>
                    </a:lnTo>
                    <a:lnTo>
                      <a:pt x="1555061" y="408158"/>
                    </a:lnTo>
                    <a:lnTo>
                      <a:pt x="1544758" y="404590"/>
                    </a:lnTo>
                    <a:lnTo>
                      <a:pt x="1540543" y="406436"/>
                    </a:lnTo>
                    <a:lnTo>
                      <a:pt x="1535786" y="406664"/>
                    </a:lnTo>
                    <a:lnTo>
                      <a:pt x="1530528" y="401943"/>
                    </a:lnTo>
                    <a:lnTo>
                      <a:pt x="1526334" y="400769"/>
                    </a:lnTo>
                    <a:lnTo>
                      <a:pt x="1516947" y="400914"/>
                    </a:lnTo>
                    <a:lnTo>
                      <a:pt x="1511750" y="403325"/>
                    </a:lnTo>
                    <a:lnTo>
                      <a:pt x="1507790" y="403217"/>
                    </a:lnTo>
                    <a:lnTo>
                      <a:pt x="1505428" y="397998"/>
                    </a:lnTo>
                    <a:lnTo>
                      <a:pt x="1502819" y="397646"/>
                    </a:lnTo>
                    <a:lnTo>
                      <a:pt x="1499274" y="399338"/>
                    </a:lnTo>
                    <a:lnTo>
                      <a:pt x="1497796" y="402399"/>
                    </a:lnTo>
                    <a:lnTo>
                      <a:pt x="1498301" y="404689"/>
                    </a:lnTo>
                    <a:lnTo>
                      <a:pt x="1493388" y="405544"/>
                    </a:lnTo>
                    <a:lnTo>
                      <a:pt x="1490775" y="411169"/>
                    </a:lnTo>
                    <a:lnTo>
                      <a:pt x="1489058" y="412178"/>
                    </a:lnTo>
                    <a:lnTo>
                      <a:pt x="1485291" y="410269"/>
                    </a:lnTo>
                    <a:lnTo>
                      <a:pt x="1482329" y="410302"/>
                    </a:lnTo>
                    <a:lnTo>
                      <a:pt x="1475974" y="412264"/>
                    </a:lnTo>
                    <a:lnTo>
                      <a:pt x="1472844" y="411020"/>
                    </a:lnTo>
                    <a:lnTo>
                      <a:pt x="1470584" y="408585"/>
                    </a:lnTo>
                    <a:lnTo>
                      <a:pt x="1467285" y="409369"/>
                    </a:lnTo>
                    <a:lnTo>
                      <a:pt x="1466025" y="411066"/>
                    </a:lnTo>
                    <a:lnTo>
                      <a:pt x="1461645" y="406979"/>
                    </a:lnTo>
                    <a:lnTo>
                      <a:pt x="1460541" y="401047"/>
                    </a:lnTo>
                    <a:lnTo>
                      <a:pt x="1459641" y="399794"/>
                    </a:lnTo>
                    <a:lnTo>
                      <a:pt x="1455122" y="399761"/>
                    </a:lnTo>
                    <a:lnTo>
                      <a:pt x="1453770" y="398106"/>
                    </a:lnTo>
                    <a:lnTo>
                      <a:pt x="1448726" y="397467"/>
                    </a:lnTo>
                    <a:lnTo>
                      <a:pt x="1445920" y="395285"/>
                    </a:lnTo>
                    <a:lnTo>
                      <a:pt x="1444918" y="391124"/>
                    </a:lnTo>
                    <a:lnTo>
                      <a:pt x="1440514" y="388859"/>
                    </a:lnTo>
                    <a:lnTo>
                      <a:pt x="1441402" y="386548"/>
                    </a:lnTo>
                    <a:lnTo>
                      <a:pt x="1439660" y="380259"/>
                    </a:lnTo>
                    <a:lnTo>
                      <a:pt x="1432680" y="380193"/>
                    </a:lnTo>
                    <a:lnTo>
                      <a:pt x="1424357" y="382744"/>
                    </a:lnTo>
                    <a:lnTo>
                      <a:pt x="1421264" y="385042"/>
                    </a:lnTo>
                    <a:lnTo>
                      <a:pt x="1417928" y="389307"/>
                    </a:lnTo>
                    <a:lnTo>
                      <a:pt x="1414436" y="395206"/>
                    </a:lnTo>
                    <a:lnTo>
                      <a:pt x="1410029" y="405843"/>
                    </a:lnTo>
                    <a:lnTo>
                      <a:pt x="1407194" y="414181"/>
                    </a:lnTo>
                    <a:lnTo>
                      <a:pt x="1403176" y="420495"/>
                    </a:lnTo>
                    <a:lnTo>
                      <a:pt x="1401932" y="425303"/>
                    </a:lnTo>
                    <a:lnTo>
                      <a:pt x="1395836" y="426846"/>
                    </a:lnTo>
                    <a:lnTo>
                      <a:pt x="1390890" y="430737"/>
                    </a:lnTo>
                    <a:lnTo>
                      <a:pt x="1387225" y="427755"/>
                    </a:lnTo>
                    <a:lnTo>
                      <a:pt x="1381187" y="425706"/>
                    </a:lnTo>
                    <a:lnTo>
                      <a:pt x="1377449" y="423349"/>
                    </a:lnTo>
                    <a:lnTo>
                      <a:pt x="1377826" y="418342"/>
                    </a:lnTo>
                    <a:lnTo>
                      <a:pt x="1371586" y="419275"/>
                    </a:lnTo>
                    <a:lnTo>
                      <a:pt x="1369779" y="418873"/>
                    </a:lnTo>
                    <a:lnTo>
                      <a:pt x="1361830" y="415031"/>
                    </a:lnTo>
                    <a:lnTo>
                      <a:pt x="1358388" y="412290"/>
                    </a:lnTo>
                    <a:lnTo>
                      <a:pt x="1355446" y="414335"/>
                    </a:lnTo>
                    <a:lnTo>
                      <a:pt x="1353154" y="418313"/>
                    </a:lnTo>
                    <a:lnTo>
                      <a:pt x="1350870" y="420242"/>
                    </a:lnTo>
                    <a:lnTo>
                      <a:pt x="1345870" y="422067"/>
                    </a:lnTo>
                    <a:lnTo>
                      <a:pt x="1337733" y="427021"/>
                    </a:lnTo>
                    <a:lnTo>
                      <a:pt x="1332326" y="426224"/>
                    </a:lnTo>
                    <a:lnTo>
                      <a:pt x="1326111" y="427095"/>
                    </a:lnTo>
                    <a:lnTo>
                      <a:pt x="1320520" y="424668"/>
                    </a:lnTo>
                    <a:lnTo>
                      <a:pt x="1317456" y="424196"/>
                    </a:lnTo>
                    <a:lnTo>
                      <a:pt x="1312280" y="429169"/>
                    </a:lnTo>
                    <a:lnTo>
                      <a:pt x="1308714" y="434044"/>
                    </a:lnTo>
                    <a:lnTo>
                      <a:pt x="1308825" y="436305"/>
                    </a:lnTo>
                    <a:lnTo>
                      <a:pt x="1302897" y="440183"/>
                    </a:lnTo>
                    <a:lnTo>
                      <a:pt x="1296994" y="441092"/>
                    </a:lnTo>
                    <a:lnTo>
                      <a:pt x="1292031" y="445266"/>
                    </a:lnTo>
                    <a:lnTo>
                      <a:pt x="1289069" y="445324"/>
                    </a:lnTo>
                    <a:lnTo>
                      <a:pt x="1285134" y="441959"/>
                    </a:lnTo>
                    <a:lnTo>
                      <a:pt x="1283626" y="438640"/>
                    </a:lnTo>
                    <a:lnTo>
                      <a:pt x="1278853" y="433691"/>
                    </a:lnTo>
                    <a:lnTo>
                      <a:pt x="1276150" y="429721"/>
                    </a:lnTo>
                    <a:lnTo>
                      <a:pt x="1270230" y="423648"/>
                    </a:lnTo>
                    <a:lnTo>
                      <a:pt x="1265835" y="419927"/>
                    </a:lnTo>
                    <a:lnTo>
                      <a:pt x="1264446" y="422673"/>
                    </a:lnTo>
                    <a:lnTo>
                      <a:pt x="1259919" y="426909"/>
                    </a:lnTo>
                    <a:lnTo>
                      <a:pt x="1259163" y="431099"/>
                    </a:lnTo>
                    <a:lnTo>
                      <a:pt x="1254168" y="439404"/>
                    </a:lnTo>
                    <a:lnTo>
                      <a:pt x="1249645" y="440864"/>
                    </a:lnTo>
                    <a:lnTo>
                      <a:pt x="1245960" y="440611"/>
                    </a:lnTo>
                    <a:lnTo>
                      <a:pt x="1237654" y="443648"/>
                    </a:lnTo>
                    <a:lnTo>
                      <a:pt x="1231032" y="443871"/>
                    </a:lnTo>
                    <a:lnTo>
                      <a:pt x="1227511" y="451920"/>
                    </a:lnTo>
                    <a:lnTo>
                      <a:pt x="1223860" y="455541"/>
                    </a:lnTo>
                    <a:lnTo>
                      <a:pt x="1221925" y="458997"/>
                    </a:lnTo>
                    <a:lnTo>
                      <a:pt x="1221107" y="466145"/>
                    </a:lnTo>
                    <a:lnTo>
                      <a:pt x="1219016" y="469928"/>
                    </a:lnTo>
                    <a:lnTo>
                      <a:pt x="1212702" y="473902"/>
                    </a:lnTo>
                    <a:lnTo>
                      <a:pt x="1210114" y="476367"/>
                    </a:lnTo>
                    <a:lnTo>
                      <a:pt x="1208221" y="476607"/>
                    </a:lnTo>
                    <a:lnTo>
                      <a:pt x="1202843" y="475280"/>
                    </a:lnTo>
                    <a:lnTo>
                      <a:pt x="1196562" y="476839"/>
                    </a:lnTo>
                    <a:lnTo>
                      <a:pt x="1193822" y="475541"/>
                    </a:lnTo>
                    <a:lnTo>
                      <a:pt x="1185540" y="476881"/>
                    </a:lnTo>
                    <a:lnTo>
                      <a:pt x="1178771" y="474707"/>
                    </a:lnTo>
                    <a:lnTo>
                      <a:pt x="1169265" y="475425"/>
                    </a:lnTo>
                    <a:lnTo>
                      <a:pt x="1165526" y="473753"/>
                    </a:lnTo>
                    <a:lnTo>
                      <a:pt x="1158859" y="473442"/>
                    </a:lnTo>
                    <a:lnTo>
                      <a:pt x="1154899" y="475105"/>
                    </a:lnTo>
                    <a:lnTo>
                      <a:pt x="1153124" y="477014"/>
                    </a:lnTo>
                    <a:lnTo>
                      <a:pt x="1148901" y="477483"/>
                    </a:lnTo>
                    <a:lnTo>
                      <a:pt x="1147944" y="479258"/>
                    </a:lnTo>
                    <a:lnTo>
                      <a:pt x="1138858" y="484721"/>
                    </a:lnTo>
                    <a:lnTo>
                      <a:pt x="1135452" y="488455"/>
                    </a:lnTo>
                    <a:lnTo>
                      <a:pt x="1134700" y="492848"/>
                    </a:lnTo>
                    <a:lnTo>
                      <a:pt x="1129504" y="498801"/>
                    </a:lnTo>
                    <a:lnTo>
                      <a:pt x="1130009" y="502858"/>
                    </a:lnTo>
                    <a:lnTo>
                      <a:pt x="1124639" y="508318"/>
                    </a:lnTo>
                    <a:lnTo>
                      <a:pt x="1122491" y="512085"/>
                    </a:lnTo>
                    <a:lnTo>
                      <a:pt x="1118502" y="516075"/>
                    </a:lnTo>
                    <a:lnTo>
                      <a:pt x="1112008" y="516805"/>
                    </a:lnTo>
                    <a:lnTo>
                      <a:pt x="1111264" y="518606"/>
                    </a:lnTo>
                    <a:lnTo>
                      <a:pt x="1106117" y="523227"/>
                    </a:lnTo>
                    <a:lnTo>
                      <a:pt x="1103825" y="524269"/>
                    </a:lnTo>
                    <a:lnTo>
                      <a:pt x="1100329" y="527637"/>
                    </a:lnTo>
                    <a:lnTo>
                      <a:pt x="1096327" y="527840"/>
                    </a:lnTo>
                    <a:lnTo>
                      <a:pt x="1092310" y="530707"/>
                    </a:lnTo>
                    <a:lnTo>
                      <a:pt x="1091686" y="532491"/>
                    </a:lnTo>
                    <a:lnTo>
                      <a:pt x="1087384" y="535785"/>
                    </a:lnTo>
                    <a:lnTo>
                      <a:pt x="1085499" y="536295"/>
                    </a:lnTo>
                    <a:lnTo>
                      <a:pt x="1084086" y="539477"/>
                    </a:lnTo>
                    <a:lnTo>
                      <a:pt x="1081872" y="541377"/>
                    </a:lnTo>
                    <a:lnTo>
                      <a:pt x="1076634" y="540692"/>
                    </a:lnTo>
                    <a:lnTo>
                      <a:pt x="1072961" y="541804"/>
                    </a:lnTo>
                    <a:lnTo>
                      <a:pt x="1072090" y="546492"/>
                    </a:lnTo>
                    <a:lnTo>
                      <a:pt x="1069724" y="549375"/>
                    </a:lnTo>
                    <a:lnTo>
                      <a:pt x="1061155" y="557116"/>
                    </a:lnTo>
                    <a:lnTo>
                      <a:pt x="1059536" y="555772"/>
                    </a:lnTo>
                    <a:lnTo>
                      <a:pt x="1057606" y="550511"/>
                    </a:lnTo>
                    <a:lnTo>
                      <a:pt x="1052791" y="547363"/>
                    </a:lnTo>
                    <a:lnTo>
                      <a:pt x="1050117" y="546919"/>
                    </a:lnTo>
                    <a:lnTo>
                      <a:pt x="1045993" y="547683"/>
                    </a:lnTo>
                    <a:lnTo>
                      <a:pt x="1043791" y="549719"/>
                    </a:lnTo>
                    <a:lnTo>
                      <a:pt x="1039983" y="549765"/>
                    </a:lnTo>
                    <a:lnTo>
                      <a:pt x="1034655" y="551126"/>
                    </a:lnTo>
                    <a:lnTo>
                      <a:pt x="1031085" y="560476"/>
                    </a:lnTo>
                    <a:lnTo>
                      <a:pt x="1031179" y="564110"/>
                    </a:lnTo>
                    <a:lnTo>
                      <a:pt x="1027096" y="569097"/>
                    </a:lnTo>
                    <a:lnTo>
                      <a:pt x="1022400" y="567164"/>
                    </a:lnTo>
                    <a:lnTo>
                      <a:pt x="1022984" y="559592"/>
                    </a:lnTo>
                    <a:lnTo>
                      <a:pt x="1020955" y="556622"/>
                    </a:lnTo>
                    <a:lnTo>
                      <a:pt x="1020511" y="552656"/>
                    </a:lnTo>
                    <a:lnTo>
                      <a:pt x="1017635" y="548558"/>
                    </a:lnTo>
                    <a:lnTo>
                      <a:pt x="1012952" y="550707"/>
                    </a:lnTo>
                    <a:lnTo>
                      <a:pt x="1008951" y="551005"/>
                    </a:lnTo>
                    <a:lnTo>
                      <a:pt x="1002797" y="549234"/>
                    </a:lnTo>
                    <a:lnTo>
                      <a:pt x="998410" y="552893"/>
                    </a:lnTo>
                    <a:lnTo>
                      <a:pt x="995004" y="554789"/>
                    </a:lnTo>
                    <a:lnTo>
                      <a:pt x="986258" y="565533"/>
                    </a:lnTo>
                    <a:lnTo>
                      <a:pt x="983432" y="571557"/>
                    </a:lnTo>
                    <a:lnTo>
                      <a:pt x="981937" y="572200"/>
                    </a:lnTo>
                    <a:lnTo>
                      <a:pt x="980043" y="576365"/>
                    </a:lnTo>
                    <a:lnTo>
                      <a:pt x="980807" y="578846"/>
                    </a:lnTo>
                    <a:lnTo>
                      <a:pt x="979661" y="583641"/>
                    </a:lnTo>
                    <a:lnTo>
                      <a:pt x="975541" y="590519"/>
                    </a:lnTo>
                    <a:lnTo>
                      <a:pt x="973606" y="597733"/>
                    </a:lnTo>
                    <a:lnTo>
                      <a:pt x="972259" y="599206"/>
                    </a:lnTo>
                    <a:lnTo>
                      <a:pt x="968298" y="600592"/>
                    </a:lnTo>
                    <a:lnTo>
                      <a:pt x="966602" y="609615"/>
                    </a:lnTo>
                    <a:lnTo>
                      <a:pt x="963644" y="611772"/>
                    </a:lnTo>
                    <a:lnTo>
                      <a:pt x="960255" y="611884"/>
                    </a:lnTo>
                    <a:lnTo>
                      <a:pt x="953497" y="614315"/>
                    </a:lnTo>
                    <a:lnTo>
                      <a:pt x="952438" y="616530"/>
                    </a:lnTo>
                    <a:lnTo>
                      <a:pt x="953477" y="620409"/>
                    </a:lnTo>
                    <a:lnTo>
                      <a:pt x="952955" y="623006"/>
                    </a:lnTo>
                    <a:lnTo>
                      <a:pt x="947951" y="627075"/>
                    </a:lnTo>
                    <a:lnTo>
                      <a:pt x="941708" y="624230"/>
                    </a:lnTo>
                    <a:lnTo>
                      <a:pt x="938384" y="626308"/>
                    </a:lnTo>
                    <a:lnTo>
                      <a:pt x="930160" y="628050"/>
                    </a:lnTo>
                    <a:lnTo>
                      <a:pt x="925473" y="630643"/>
                    </a:lnTo>
                    <a:lnTo>
                      <a:pt x="923263" y="630589"/>
                    </a:lnTo>
                    <a:lnTo>
                      <a:pt x="922449" y="627640"/>
                    </a:lnTo>
                    <a:lnTo>
                      <a:pt x="920046" y="625424"/>
                    </a:lnTo>
                    <a:lnTo>
                      <a:pt x="915659" y="624138"/>
                    </a:lnTo>
                    <a:lnTo>
                      <a:pt x="908700" y="624105"/>
                    </a:lnTo>
                    <a:lnTo>
                      <a:pt x="903253" y="624918"/>
                    </a:lnTo>
                    <a:lnTo>
                      <a:pt x="898303" y="624392"/>
                    </a:lnTo>
                    <a:lnTo>
                      <a:pt x="896277" y="622960"/>
                    </a:lnTo>
                    <a:lnTo>
                      <a:pt x="890888" y="616567"/>
                    </a:lnTo>
                    <a:lnTo>
                      <a:pt x="885921" y="614028"/>
                    </a:lnTo>
                    <a:lnTo>
                      <a:pt x="883046" y="611390"/>
                    </a:lnTo>
                    <a:lnTo>
                      <a:pt x="878531" y="609415"/>
                    </a:lnTo>
                    <a:lnTo>
                      <a:pt x="877356" y="610054"/>
                    </a:lnTo>
                    <a:lnTo>
                      <a:pt x="875450" y="615095"/>
                    </a:lnTo>
                    <a:lnTo>
                      <a:pt x="868561" y="619148"/>
                    </a:lnTo>
                    <a:lnTo>
                      <a:pt x="858603" y="628863"/>
                    </a:lnTo>
                    <a:lnTo>
                      <a:pt x="856015" y="630133"/>
                    </a:lnTo>
                    <a:lnTo>
                      <a:pt x="851533" y="633883"/>
                    </a:lnTo>
                    <a:lnTo>
                      <a:pt x="846025" y="639782"/>
                    </a:lnTo>
                    <a:lnTo>
                      <a:pt x="837611" y="640728"/>
                    </a:lnTo>
                    <a:lnTo>
                      <a:pt x="834264" y="643055"/>
                    </a:lnTo>
                    <a:lnTo>
                      <a:pt x="830373" y="644250"/>
                    </a:lnTo>
                    <a:lnTo>
                      <a:pt x="824671" y="649041"/>
                    </a:lnTo>
                    <a:lnTo>
                      <a:pt x="819105" y="648440"/>
                    </a:lnTo>
                    <a:lnTo>
                      <a:pt x="815186" y="648780"/>
                    </a:lnTo>
                    <a:lnTo>
                      <a:pt x="812836" y="646046"/>
                    </a:lnTo>
                    <a:lnTo>
                      <a:pt x="809234" y="646445"/>
                    </a:lnTo>
                    <a:lnTo>
                      <a:pt x="806292" y="645557"/>
                    </a:lnTo>
                    <a:lnTo>
                      <a:pt x="801901" y="642661"/>
                    </a:lnTo>
                    <a:lnTo>
                      <a:pt x="801490" y="639521"/>
                    </a:lnTo>
                    <a:lnTo>
                      <a:pt x="797970" y="635356"/>
                    </a:lnTo>
                    <a:lnTo>
                      <a:pt x="786960" y="633273"/>
                    </a:lnTo>
                    <a:lnTo>
                      <a:pt x="782421" y="631527"/>
                    </a:lnTo>
                    <a:lnTo>
                      <a:pt x="776169" y="631971"/>
                    </a:lnTo>
                    <a:lnTo>
                      <a:pt x="773314" y="633103"/>
                    </a:lnTo>
                    <a:lnTo>
                      <a:pt x="771756" y="635879"/>
                    </a:lnTo>
                    <a:lnTo>
                      <a:pt x="773371" y="639720"/>
                    </a:lnTo>
                    <a:lnTo>
                      <a:pt x="778136" y="641902"/>
                    </a:lnTo>
                    <a:lnTo>
                      <a:pt x="778757" y="651116"/>
                    </a:lnTo>
                    <a:lnTo>
                      <a:pt x="773704" y="658774"/>
                    </a:lnTo>
                    <a:lnTo>
                      <a:pt x="773124" y="661246"/>
                    </a:lnTo>
                    <a:lnTo>
                      <a:pt x="774070" y="666855"/>
                    </a:lnTo>
                    <a:lnTo>
                      <a:pt x="771526" y="669954"/>
                    </a:lnTo>
                    <a:lnTo>
                      <a:pt x="764079" y="672360"/>
                    </a:lnTo>
                    <a:lnTo>
                      <a:pt x="762423" y="677014"/>
                    </a:lnTo>
                    <a:lnTo>
                      <a:pt x="758944" y="681947"/>
                    </a:lnTo>
                    <a:lnTo>
                      <a:pt x="757177" y="686104"/>
                    </a:lnTo>
                    <a:lnTo>
                      <a:pt x="754170" y="685606"/>
                    </a:lnTo>
                    <a:lnTo>
                      <a:pt x="752264" y="690928"/>
                    </a:lnTo>
                    <a:lnTo>
                      <a:pt x="750346" y="691007"/>
                    </a:lnTo>
                    <a:lnTo>
                      <a:pt x="748008" y="680528"/>
                    </a:lnTo>
                    <a:lnTo>
                      <a:pt x="750379" y="676056"/>
                    </a:lnTo>
                    <a:lnTo>
                      <a:pt x="750445" y="672559"/>
                    </a:lnTo>
                    <a:lnTo>
                      <a:pt x="753188" y="664776"/>
                    </a:lnTo>
                    <a:lnTo>
                      <a:pt x="756270" y="662466"/>
                    </a:lnTo>
                    <a:lnTo>
                      <a:pt x="751665" y="648846"/>
                    </a:lnTo>
                    <a:lnTo>
                      <a:pt x="752133" y="645553"/>
                    </a:lnTo>
                    <a:lnTo>
                      <a:pt x="749438" y="644474"/>
                    </a:lnTo>
                    <a:lnTo>
                      <a:pt x="745018" y="638264"/>
                    </a:lnTo>
                    <a:lnTo>
                      <a:pt x="743383" y="637397"/>
                    </a:lnTo>
                    <a:lnTo>
                      <a:pt x="742676" y="633717"/>
                    </a:lnTo>
                    <a:lnTo>
                      <a:pt x="740191" y="630755"/>
                    </a:lnTo>
                    <a:lnTo>
                      <a:pt x="735093" y="630237"/>
                    </a:lnTo>
                    <a:lnTo>
                      <a:pt x="733807" y="629270"/>
                    </a:lnTo>
                    <a:lnTo>
                      <a:pt x="731125" y="631805"/>
                    </a:lnTo>
                    <a:lnTo>
                      <a:pt x="727834" y="633373"/>
                    </a:lnTo>
                    <a:lnTo>
                      <a:pt x="718312" y="632584"/>
                    </a:lnTo>
                    <a:lnTo>
                      <a:pt x="715297" y="631859"/>
                    </a:lnTo>
                    <a:lnTo>
                      <a:pt x="713042" y="629834"/>
                    </a:lnTo>
                    <a:lnTo>
                      <a:pt x="712729" y="625329"/>
                    </a:lnTo>
                    <a:lnTo>
                      <a:pt x="711172" y="621591"/>
                    </a:lnTo>
                    <a:lnTo>
                      <a:pt x="707105" y="615833"/>
                    </a:lnTo>
                    <a:lnTo>
                      <a:pt x="700837" y="615808"/>
                    </a:lnTo>
                    <a:lnTo>
                      <a:pt x="698248" y="617094"/>
                    </a:lnTo>
                    <a:lnTo>
                      <a:pt x="691031" y="615792"/>
                    </a:lnTo>
                    <a:lnTo>
                      <a:pt x="686989" y="619596"/>
                    </a:lnTo>
                    <a:lnTo>
                      <a:pt x="686175" y="623247"/>
                    </a:lnTo>
                    <a:lnTo>
                      <a:pt x="679915" y="626445"/>
                    </a:lnTo>
                    <a:lnTo>
                      <a:pt x="678337" y="628697"/>
                    </a:lnTo>
                    <a:lnTo>
                      <a:pt x="675700" y="630577"/>
                    </a:lnTo>
                    <a:lnTo>
                      <a:pt x="674455" y="635447"/>
                    </a:lnTo>
                    <a:lnTo>
                      <a:pt x="672557" y="638044"/>
                    </a:lnTo>
                    <a:lnTo>
                      <a:pt x="672685" y="647034"/>
                    </a:lnTo>
                    <a:lnTo>
                      <a:pt x="671374" y="651149"/>
                    </a:lnTo>
                    <a:lnTo>
                      <a:pt x="665052" y="659052"/>
                    </a:lnTo>
                    <a:lnTo>
                      <a:pt x="667431" y="661462"/>
                    </a:lnTo>
                    <a:lnTo>
                      <a:pt x="668877" y="666743"/>
                    </a:lnTo>
                    <a:lnTo>
                      <a:pt x="664354" y="673157"/>
                    </a:lnTo>
                    <a:lnTo>
                      <a:pt x="661897" y="674061"/>
                    </a:lnTo>
                    <a:lnTo>
                      <a:pt x="661946" y="681881"/>
                    </a:lnTo>
                    <a:lnTo>
                      <a:pt x="661096" y="688792"/>
                    </a:lnTo>
                    <a:lnTo>
                      <a:pt x="662559" y="695284"/>
                    </a:lnTo>
                    <a:lnTo>
                      <a:pt x="661815" y="697856"/>
                    </a:lnTo>
                    <a:lnTo>
                      <a:pt x="661585" y="708236"/>
                    </a:lnTo>
                    <a:lnTo>
                      <a:pt x="663475" y="717192"/>
                    </a:lnTo>
                    <a:lnTo>
                      <a:pt x="663064" y="718773"/>
                    </a:lnTo>
                    <a:lnTo>
                      <a:pt x="657637" y="719146"/>
                    </a:lnTo>
                    <a:lnTo>
                      <a:pt x="653279" y="720220"/>
                    </a:lnTo>
                    <a:lnTo>
                      <a:pt x="650810" y="721954"/>
                    </a:lnTo>
                    <a:lnTo>
                      <a:pt x="647503" y="722212"/>
                    </a:lnTo>
                    <a:lnTo>
                      <a:pt x="645514" y="724423"/>
                    </a:lnTo>
                    <a:lnTo>
                      <a:pt x="640154" y="724543"/>
                    </a:lnTo>
                    <a:lnTo>
                      <a:pt x="636687" y="721818"/>
                    </a:lnTo>
                    <a:lnTo>
                      <a:pt x="633277" y="726166"/>
                    </a:lnTo>
                    <a:lnTo>
                      <a:pt x="632151" y="729181"/>
                    </a:lnTo>
                    <a:lnTo>
                      <a:pt x="627431" y="728804"/>
                    </a:lnTo>
                    <a:lnTo>
                      <a:pt x="623249" y="733541"/>
                    </a:lnTo>
                    <a:lnTo>
                      <a:pt x="623968" y="735093"/>
                    </a:lnTo>
                    <a:lnTo>
                      <a:pt x="622198" y="740104"/>
                    </a:lnTo>
                    <a:lnTo>
                      <a:pt x="619634" y="742722"/>
                    </a:lnTo>
                    <a:lnTo>
                      <a:pt x="618669" y="746244"/>
                    </a:lnTo>
                    <a:lnTo>
                      <a:pt x="616816" y="748376"/>
                    </a:lnTo>
                    <a:lnTo>
                      <a:pt x="617544" y="753574"/>
                    </a:lnTo>
                    <a:lnTo>
                      <a:pt x="613472" y="759477"/>
                    </a:lnTo>
                    <a:lnTo>
                      <a:pt x="612129" y="762970"/>
                    </a:lnTo>
                    <a:lnTo>
                      <a:pt x="604837" y="774536"/>
                    </a:lnTo>
                    <a:lnTo>
                      <a:pt x="606522" y="776274"/>
                    </a:lnTo>
                    <a:lnTo>
                      <a:pt x="604813" y="779145"/>
                    </a:lnTo>
                    <a:lnTo>
                      <a:pt x="603428" y="779763"/>
                    </a:lnTo>
                    <a:lnTo>
                      <a:pt x="596129" y="788932"/>
                    </a:lnTo>
                    <a:lnTo>
                      <a:pt x="595755" y="791906"/>
                    </a:lnTo>
                    <a:lnTo>
                      <a:pt x="598178" y="794503"/>
                    </a:lnTo>
                    <a:lnTo>
                      <a:pt x="595841" y="797826"/>
                    </a:lnTo>
                    <a:lnTo>
                      <a:pt x="592698" y="796710"/>
                    </a:lnTo>
                    <a:lnTo>
                      <a:pt x="588738" y="798473"/>
                    </a:lnTo>
                    <a:lnTo>
                      <a:pt x="585016" y="801788"/>
                    </a:lnTo>
                    <a:lnTo>
                      <a:pt x="583636" y="804032"/>
                    </a:lnTo>
                    <a:lnTo>
                      <a:pt x="584162" y="807873"/>
                    </a:lnTo>
                    <a:lnTo>
                      <a:pt x="582905" y="810624"/>
                    </a:lnTo>
                    <a:lnTo>
                      <a:pt x="580469" y="811395"/>
                    </a:lnTo>
                    <a:lnTo>
                      <a:pt x="574792" y="816440"/>
                    </a:lnTo>
                    <a:lnTo>
                      <a:pt x="574405" y="818306"/>
                    </a:lnTo>
                    <a:lnTo>
                      <a:pt x="568338" y="820057"/>
                    </a:lnTo>
                    <a:lnTo>
                      <a:pt x="566559" y="821484"/>
                    </a:lnTo>
                    <a:lnTo>
                      <a:pt x="563643" y="826392"/>
                    </a:lnTo>
                    <a:lnTo>
                      <a:pt x="559876" y="829412"/>
                    </a:lnTo>
                    <a:lnTo>
                      <a:pt x="558023" y="836742"/>
                    </a:lnTo>
                    <a:lnTo>
                      <a:pt x="558389" y="839704"/>
                    </a:lnTo>
                    <a:lnTo>
                      <a:pt x="553903" y="839455"/>
                    </a:lnTo>
                    <a:lnTo>
                      <a:pt x="544323" y="845147"/>
                    </a:lnTo>
                    <a:lnTo>
                      <a:pt x="538761" y="844794"/>
                    </a:lnTo>
                    <a:lnTo>
                      <a:pt x="535634" y="845798"/>
                    </a:lnTo>
                    <a:lnTo>
                      <a:pt x="535109" y="847843"/>
                    </a:lnTo>
                    <a:lnTo>
                      <a:pt x="532225" y="850416"/>
                    </a:lnTo>
                    <a:lnTo>
                      <a:pt x="529608" y="850818"/>
                    </a:lnTo>
                    <a:lnTo>
                      <a:pt x="527312" y="852730"/>
                    </a:lnTo>
                    <a:lnTo>
                      <a:pt x="523553" y="851768"/>
                    </a:lnTo>
                    <a:lnTo>
                      <a:pt x="519465" y="855294"/>
                    </a:lnTo>
                    <a:lnTo>
                      <a:pt x="517428" y="858899"/>
                    </a:lnTo>
                    <a:lnTo>
                      <a:pt x="514634" y="860031"/>
                    </a:lnTo>
                    <a:lnTo>
                      <a:pt x="510387" y="853025"/>
                    </a:lnTo>
                    <a:lnTo>
                      <a:pt x="491650" y="840916"/>
                    </a:lnTo>
                    <a:lnTo>
                      <a:pt x="489165" y="839729"/>
                    </a:lnTo>
                    <a:lnTo>
                      <a:pt x="473456" y="838497"/>
                    </a:lnTo>
                    <a:lnTo>
                      <a:pt x="466896" y="838418"/>
                    </a:lnTo>
                    <a:lnTo>
                      <a:pt x="443953" y="847047"/>
                    </a:lnTo>
                    <a:lnTo>
                      <a:pt x="423458" y="843264"/>
                    </a:lnTo>
                    <a:lnTo>
                      <a:pt x="412708" y="839061"/>
                    </a:lnTo>
                    <a:lnTo>
                      <a:pt x="407634" y="836730"/>
                    </a:lnTo>
                    <a:lnTo>
                      <a:pt x="402175" y="833436"/>
                    </a:lnTo>
                    <a:lnTo>
                      <a:pt x="394542" y="829790"/>
                    </a:lnTo>
                    <a:lnTo>
                      <a:pt x="376360" y="816747"/>
                    </a:lnTo>
                    <a:lnTo>
                      <a:pt x="369861" y="811777"/>
                    </a:lnTo>
                    <a:lnTo>
                      <a:pt x="367573" y="808508"/>
                    </a:lnTo>
                    <a:lnTo>
                      <a:pt x="363548" y="807072"/>
                    </a:lnTo>
                    <a:lnTo>
                      <a:pt x="358047" y="802136"/>
                    </a:lnTo>
                    <a:lnTo>
                      <a:pt x="353738" y="797378"/>
                    </a:lnTo>
                    <a:lnTo>
                      <a:pt x="346935" y="801456"/>
                    </a:lnTo>
                    <a:lnTo>
                      <a:pt x="342157" y="797265"/>
                    </a:lnTo>
                    <a:lnTo>
                      <a:pt x="337684" y="791383"/>
                    </a:lnTo>
                    <a:lnTo>
                      <a:pt x="334841" y="790383"/>
                    </a:lnTo>
                    <a:lnTo>
                      <a:pt x="333633" y="794034"/>
                    </a:lnTo>
                    <a:lnTo>
                      <a:pt x="336718" y="801904"/>
                    </a:lnTo>
                    <a:lnTo>
                      <a:pt x="336776" y="805131"/>
                    </a:lnTo>
                    <a:lnTo>
                      <a:pt x="334368" y="806566"/>
                    </a:lnTo>
                    <a:lnTo>
                      <a:pt x="331394" y="805720"/>
                    </a:lnTo>
                    <a:lnTo>
                      <a:pt x="329139" y="803762"/>
                    </a:lnTo>
                    <a:lnTo>
                      <a:pt x="323630" y="803003"/>
                    </a:lnTo>
                    <a:lnTo>
                      <a:pt x="320106" y="800190"/>
                    </a:lnTo>
                    <a:lnTo>
                      <a:pt x="318746" y="796573"/>
                    </a:lnTo>
                    <a:lnTo>
                      <a:pt x="315003" y="796523"/>
                    </a:lnTo>
                    <a:lnTo>
                      <a:pt x="310394" y="798311"/>
                    </a:lnTo>
                    <a:lnTo>
                      <a:pt x="305502" y="799336"/>
                    </a:lnTo>
                    <a:lnTo>
                      <a:pt x="299262" y="798216"/>
                    </a:lnTo>
                    <a:lnTo>
                      <a:pt x="297528" y="795453"/>
                    </a:lnTo>
                    <a:lnTo>
                      <a:pt x="298071" y="791242"/>
                    </a:lnTo>
                    <a:lnTo>
                      <a:pt x="301357" y="787392"/>
                    </a:lnTo>
                    <a:lnTo>
                      <a:pt x="304569" y="782385"/>
                    </a:lnTo>
                    <a:lnTo>
                      <a:pt x="303875" y="778772"/>
                    </a:lnTo>
                    <a:lnTo>
                      <a:pt x="300852" y="776034"/>
                    </a:lnTo>
                    <a:lnTo>
                      <a:pt x="300486" y="766140"/>
                    </a:lnTo>
                    <a:lnTo>
                      <a:pt x="298161" y="763099"/>
                    </a:lnTo>
                    <a:lnTo>
                      <a:pt x="296333" y="755960"/>
                    </a:lnTo>
                    <a:lnTo>
                      <a:pt x="296571" y="753421"/>
                    </a:lnTo>
                    <a:lnTo>
                      <a:pt x="300346" y="746136"/>
                    </a:lnTo>
                    <a:lnTo>
                      <a:pt x="300334" y="736308"/>
                    </a:lnTo>
                    <a:lnTo>
                      <a:pt x="299759" y="729949"/>
                    </a:lnTo>
                    <a:lnTo>
                      <a:pt x="299787" y="722992"/>
                    </a:lnTo>
                    <a:lnTo>
                      <a:pt x="297750" y="718474"/>
                    </a:lnTo>
                    <a:lnTo>
                      <a:pt x="293802" y="715811"/>
                    </a:lnTo>
                    <a:lnTo>
                      <a:pt x="289678" y="715018"/>
                    </a:lnTo>
                    <a:lnTo>
                      <a:pt x="284970" y="702627"/>
                    </a:lnTo>
                    <a:lnTo>
                      <a:pt x="284412" y="699736"/>
                    </a:lnTo>
                    <a:lnTo>
                      <a:pt x="281717" y="693177"/>
                    </a:lnTo>
                    <a:lnTo>
                      <a:pt x="281277" y="682109"/>
                    </a:lnTo>
                    <a:lnTo>
                      <a:pt x="280603" y="677915"/>
                    </a:lnTo>
                    <a:lnTo>
                      <a:pt x="278656" y="671771"/>
                    </a:lnTo>
                    <a:lnTo>
                      <a:pt x="278360" y="666324"/>
                    </a:lnTo>
                    <a:lnTo>
                      <a:pt x="276799" y="662951"/>
                    </a:lnTo>
                    <a:lnTo>
                      <a:pt x="277046" y="657699"/>
                    </a:lnTo>
                    <a:lnTo>
                      <a:pt x="270588" y="658603"/>
                    </a:lnTo>
                    <a:lnTo>
                      <a:pt x="269105" y="657372"/>
                    </a:lnTo>
                    <a:lnTo>
                      <a:pt x="260298" y="657065"/>
                    </a:lnTo>
                    <a:lnTo>
                      <a:pt x="254731" y="652551"/>
                    </a:lnTo>
                    <a:lnTo>
                      <a:pt x="245640" y="653090"/>
                    </a:lnTo>
                    <a:lnTo>
                      <a:pt x="234085" y="650473"/>
                    </a:lnTo>
                    <a:lnTo>
                      <a:pt x="229500" y="648195"/>
                    </a:lnTo>
                    <a:lnTo>
                      <a:pt x="225474" y="644009"/>
                    </a:lnTo>
                    <a:lnTo>
                      <a:pt x="222426" y="644001"/>
                    </a:lnTo>
                    <a:lnTo>
                      <a:pt x="213713" y="643819"/>
                    </a:lnTo>
                    <a:lnTo>
                      <a:pt x="206274" y="646387"/>
                    </a:lnTo>
                    <a:lnTo>
                      <a:pt x="193547" y="643395"/>
                    </a:lnTo>
                    <a:lnTo>
                      <a:pt x="180081" y="638060"/>
                    </a:lnTo>
                    <a:lnTo>
                      <a:pt x="172358" y="637530"/>
                    </a:lnTo>
                    <a:lnTo>
                      <a:pt x="165075" y="635339"/>
                    </a:lnTo>
                    <a:lnTo>
                      <a:pt x="159702" y="631120"/>
                    </a:lnTo>
                    <a:lnTo>
                      <a:pt x="157302" y="630075"/>
                    </a:lnTo>
                    <a:lnTo>
                      <a:pt x="148655" y="615800"/>
                    </a:lnTo>
                    <a:lnTo>
                      <a:pt x="137548" y="612680"/>
                    </a:lnTo>
                    <a:lnTo>
                      <a:pt x="134245" y="610025"/>
                    </a:lnTo>
                    <a:lnTo>
                      <a:pt x="126020" y="595933"/>
                    </a:lnTo>
                    <a:lnTo>
                      <a:pt x="119065" y="585649"/>
                    </a:lnTo>
                    <a:lnTo>
                      <a:pt x="118367" y="582741"/>
                    </a:lnTo>
                    <a:lnTo>
                      <a:pt x="120372" y="579912"/>
                    </a:lnTo>
                    <a:lnTo>
                      <a:pt x="122644" y="572876"/>
                    </a:lnTo>
                    <a:lnTo>
                      <a:pt x="122902" y="567097"/>
                    </a:lnTo>
                    <a:lnTo>
                      <a:pt x="120598" y="560464"/>
                    </a:lnTo>
                    <a:lnTo>
                      <a:pt x="119033" y="558497"/>
                    </a:lnTo>
                    <a:lnTo>
                      <a:pt x="114042" y="548649"/>
                    </a:lnTo>
                    <a:lnTo>
                      <a:pt x="112131" y="542879"/>
                    </a:lnTo>
                    <a:lnTo>
                      <a:pt x="108258" y="535411"/>
                    </a:lnTo>
                    <a:lnTo>
                      <a:pt x="99581" y="512798"/>
                    </a:lnTo>
                    <a:lnTo>
                      <a:pt x="96948" y="505642"/>
                    </a:lnTo>
                    <a:lnTo>
                      <a:pt x="91637" y="492969"/>
                    </a:lnTo>
                    <a:lnTo>
                      <a:pt x="85035" y="485223"/>
                    </a:lnTo>
                    <a:lnTo>
                      <a:pt x="67022" y="478507"/>
                    </a:lnTo>
                    <a:lnTo>
                      <a:pt x="0" y="453795"/>
                    </a:lnTo>
                    <a:lnTo>
                      <a:pt x="2440" y="449750"/>
                    </a:lnTo>
                    <a:lnTo>
                      <a:pt x="6741" y="445158"/>
                    </a:lnTo>
                    <a:lnTo>
                      <a:pt x="12969" y="442038"/>
                    </a:lnTo>
                    <a:lnTo>
                      <a:pt x="14920" y="440084"/>
                    </a:lnTo>
                    <a:lnTo>
                      <a:pt x="7584" y="437491"/>
                    </a:lnTo>
                    <a:lnTo>
                      <a:pt x="8352" y="435376"/>
                    </a:lnTo>
                    <a:lnTo>
                      <a:pt x="16333" y="438669"/>
                    </a:lnTo>
                    <a:lnTo>
                      <a:pt x="21879" y="439740"/>
                    </a:lnTo>
                    <a:lnTo>
                      <a:pt x="26336" y="427858"/>
                    </a:lnTo>
                    <a:lnTo>
                      <a:pt x="28185" y="424498"/>
                    </a:lnTo>
                    <a:lnTo>
                      <a:pt x="35308" y="420640"/>
                    </a:lnTo>
                    <a:lnTo>
                      <a:pt x="41404" y="405399"/>
                    </a:lnTo>
                    <a:lnTo>
                      <a:pt x="43639" y="403163"/>
                    </a:lnTo>
                    <a:lnTo>
                      <a:pt x="54690" y="375414"/>
                    </a:lnTo>
                    <a:lnTo>
                      <a:pt x="60720" y="360662"/>
                    </a:lnTo>
                    <a:lnTo>
                      <a:pt x="58120" y="358351"/>
                    </a:lnTo>
                    <a:lnTo>
                      <a:pt x="65522" y="339629"/>
                    </a:lnTo>
                    <a:lnTo>
                      <a:pt x="74486" y="343919"/>
                    </a:lnTo>
                    <a:lnTo>
                      <a:pt x="92290" y="305102"/>
                    </a:lnTo>
                    <a:lnTo>
                      <a:pt x="94816" y="297244"/>
                    </a:lnTo>
                    <a:lnTo>
                      <a:pt x="97162" y="289076"/>
                    </a:lnTo>
                    <a:lnTo>
                      <a:pt x="99302" y="286529"/>
                    </a:lnTo>
                    <a:lnTo>
                      <a:pt x="102901" y="284082"/>
                    </a:lnTo>
                    <a:lnTo>
                      <a:pt x="107838" y="277025"/>
                    </a:lnTo>
                    <a:lnTo>
                      <a:pt x="110118" y="269363"/>
                    </a:lnTo>
                    <a:lnTo>
                      <a:pt x="111688" y="261556"/>
                    </a:lnTo>
                    <a:lnTo>
                      <a:pt x="115976" y="253230"/>
                    </a:lnTo>
                    <a:lnTo>
                      <a:pt x="117118" y="249023"/>
                    </a:lnTo>
                    <a:lnTo>
                      <a:pt x="120286" y="243443"/>
                    </a:lnTo>
                    <a:lnTo>
                      <a:pt x="124332" y="239697"/>
                    </a:lnTo>
                    <a:lnTo>
                      <a:pt x="131151" y="237362"/>
                    </a:lnTo>
                    <a:lnTo>
                      <a:pt x="135551" y="234313"/>
                    </a:lnTo>
                    <a:lnTo>
                      <a:pt x="136927" y="229194"/>
                    </a:lnTo>
                    <a:lnTo>
                      <a:pt x="139618" y="224390"/>
                    </a:lnTo>
                    <a:lnTo>
                      <a:pt x="146680" y="214081"/>
                    </a:lnTo>
                    <a:lnTo>
                      <a:pt x="148774" y="206447"/>
                    </a:lnTo>
                    <a:lnTo>
                      <a:pt x="154217" y="205315"/>
                    </a:lnTo>
                    <a:lnTo>
                      <a:pt x="159595" y="206501"/>
                    </a:lnTo>
                    <a:lnTo>
                      <a:pt x="164557" y="199458"/>
                    </a:lnTo>
                    <a:lnTo>
                      <a:pt x="167840" y="193604"/>
                    </a:lnTo>
                    <a:lnTo>
                      <a:pt x="177555" y="181582"/>
                    </a:lnTo>
                    <a:lnTo>
                      <a:pt x="183540" y="177616"/>
                    </a:lnTo>
                    <a:lnTo>
                      <a:pt x="183680" y="169219"/>
                    </a:lnTo>
                    <a:lnTo>
                      <a:pt x="187977" y="161819"/>
                    </a:lnTo>
                    <a:lnTo>
                      <a:pt x="187459" y="158790"/>
                    </a:lnTo>
                    <a:lnTo>
                      <a:pt x="189492" y="155260"/>
                    </a:lnTo>
                    <a:lnTo>
                      <a:pt x="193350" y="150717"/>
                    </a:lnTo>
                    <a:lnTo>
                      <a:pt x="194977" y="150327"/>
                    </a:lnTo>
                    <a:lnTo>
                      <a:pt x="199610" y="145913"/>
                    </a:lnTo>
                    <a:lnTo>
                      <a:pt x="200095" y="143910"/>
                    </a:lnTo>
                    <a:lnTo>
                      <a:pt x="203213" y="140076"/>
                    </a:lnTo>
                    <a:lnTo>
                      <a:pt x="204901" y="130241"/>
                    </a:lnTo>
                    <a:lnTo>
                      <a:pt x="208340" y="124433"/>
                    </a:lnTo>
                    <a:lnTo>
                      <a:pt x="211922" y="121023"/>
                    </a:lnTo>
                    <a:lnTo>
                      <a:pt x="215800" y="115344"/>
                    </a:lnTo>
                    <a:lnTo>
                      <a:pt x="219279" y="111340"/>
                    </a:lnTo>
                    <a:lnTo>
                      <a:pt x="227187" y="100011"/>
                    </a:lnTo>
                    <a:lnTo>
                      <a:pt x="232671" y="95219"/>
                    </a:lnTo>
                    <a:lnTo>
                      <a:pt x="235202" y="90473"/>
                    </a:lnTo>
                    <a:lnTo>
                      <a:pt x="238336" y="81704"/>
                    </a:lnTo>
                    <a:lnTo>
                      <a:pt x="241064" y="79057"/>
                    </a:lnTo>
                    <a:lnTo>
                      <a:pt x="245727" y="72701"/>
                    </a:lnTo>
                    <a:lnTo>
                      <a:pt x="251310" y="68030"/>
                    </a:lnTo>
                    <a:lnTo>
                      <a:pt x="254320" y="65143"/>
                    </a:lnTo>
                    <a:lnTo>
                      <a:pt x="255865" y="60177"/>
                    </a:lnTo>
                    <a:lnTo>
                      <a:pt x="259558" y="52216"/>
                    </a:lnTo>
                    <a:lnTo>
                      <a:pt x="261062" y="50163"/>
                    </a:lnTo>
                    <a:lnTo>
                      <a:pt x="267573" y="45027"/>
                    </a:lnTo>
                    <a:lnTo>
                      <a:pt x="269886" y="42521"/>
                    </a:lnTo>
                    <a:lnTo>
                      <a:pt x="274573" y="35208"/>
                    </a:lnTo>
                    <a:lnTo>
                      <a:pt x="274708" y="30234"/>
                    </a:lnTo>
                    <a:lnTo>
                      <a:pt x="277913" y="27417"/>
                    </a:lnTo>
                    <a:lnTo>
                      <a:pt x="282530" y="24666"/>
                    </a:lnTo>
                    <a:lnTo>
                      <a:pt x="283491" y="18145"/>
                    </a:lnTo>
                    <a:lnTo>
                      <a:pt x="286404" y="15059"/>
                    </a:lnTo>
                    <a:lnTo>
                      <a:pt x="290799" y="12752"/>
                    </a:lnTo>
                    <a:lnTo>
                      <a:pt x="294410" y="3476"/>
                    </a:lnTo>
                    <a:lnTo>
                      <a:pt x="295384" y="2290"/>
                    </a:lnTo>
                    <a:lnTo>
                      <a:pt x="303259" y="4530"/>
                    </a:lnTo>
                    <a:lnTo>
                      <a:pt x="307342" y="6691"/>
                    </a:lnTo>
                    <a:lnTo>
                      <a:pt x="308788" y="10350"/>
                    </a:lnTo>
                    <a:lnTo>
                      <a:pt x="311602" y="13345"/>
                    </a:lnTo>
                    <a:lnTo>
                      <a:pt x="313032" y="16955"/>
                    </a:lnTo>
                    <a:lnTo>
                      <a:pt x="326958" y="26666"/>
                    </a:lnTo>
                    <a:lnTo>
                      <a:pt x="327935" y="33287"/>
                    </a:lnTo>
                    <a:lnTo>
                      <a:pt x="329476" y="35689"/>
                    </a:lnTo>
                    <a:lnTo>
                      <a:pt x="333206" y="38560"/>
                    </a:lnTo>
                    <a:lnTo>
                      <a:pt x="332701" y="47823"/>
                    </a:lnTo>
                    <a:lnTo>
                      <a:pt x="334401" y="51744"/>
                    </a:lnTo>
                    <a:lnTo>
                      <a:pt x="336883" y="52378"/>
                    </a:lnTo>
                    <a:lnTo>
                      <a:pt x="338271" y="56933"/>
                    </a:lnTo>
                    <a:lnTo>
                      <a:pt x="342239" y="58933"/>
                    </a:lnTo>
                    <a:lnTo>
                      <a:pt x="343012" y="62069"/>
                    </a:lnTo>
                    <a:lnTo>
                      <a:pt x="345879" y="62343"/>
                    </a:lnTo>
                    <a:lnTo>
                      <a:pt x="348709" y="64496"/>
                    </a:lnTo>
                    <a:lnTo>
                      <a:pt x="357476" y="66732"/>
                    </a:lnTo>
                    <a:lnTo>
                      <a:pt x="369434" y="76165"/>
                    </a:lnTo>
                    <a:lnTo>
                      <a:pt x="373160" y="80127"/>
                    </a:lnTo>
                    <a:lnTo>
                      <a:pt x="374405" y="83429"/>
                    </a:lnTo>
                    <a:lnTo>
                      <a:pt x="376126" y="84877"/>
                    </a:lnTo>
                    <a:lnTo>
                      <a:pt x="376430" y="88420"/>
                    </a:lnTo>
                    <a:lnTo>
                      <a:pt x="379014" y="91415"/>
                    </a:lnTo>
                    <a:lnTo>
                      <a:pt x="380908" y="96290"/>
                    </a:lnTo>
                    <a:lnTo>
                      <a:pt x="384765" y="97493"/>
                    </a:lnTo>
                    <a:lnTo>
                      <a:pt x="392927" y="104416"/>
                    </a:lnTo>
                    <a:lnTo>
                      <a:pt x="396066" y="105806"/>
                    </a:lnTo>
                    <a:lnTo>
                      <a:pt x="393614" y="111456"/>
                    </a:lnTo>
                    <a:lnTo>
                      <a:pt x="408542" y="121641"/>
                    </a:lnTo>
                    <a:lnTo>
                      <a:pt x="413595" y="129324"/>
                    </a:lnTo>
                    <a:lnTo>
                      <a:pt x="415789" y="130245"/>
                    </a:lnTo>
                    <a:lnTo>
                      <a:pt x="418520" y="137339"/>
                    </a:lnTo>
                    <a:lnTo>
                      <a:pt x="420299" y="143756"/>
                    </a:lnTo>
                    <a:lnTo>
                      <a:pt x="422156" y="145278"/>
                    </a:lnTo>
                    <a:lnTo>
                      <a:pt x="430873" y="149012"/>
                    </a:lnTo>
                    <a:lnTo>
                      <a:pt x="434106" y="152265"/>
                    </a:lnTo>
                    <a:lnTo>
                      <a:pt x="439988" y="154940"/>
                    </a:lnTo>
                    <a:lnTo>
                      <a:pt x="447194" y="155239"/>
                    </a:lnTo>
                    <a:lnTo>
                      <a:pt x="446881" y="162590"/>
                    </a:lnTo>
                    <a:lnTo>
                      <a:pt x="453459" y="164262"/>
                    </a:lnTo>
                    <a:lnTo>
                      <a:pt x="466374" y="166573"/>
                    </a:lnTo>
                    <a:lnTo>
                      <a:pt x="475058" y="168833"/>
                    </a:lnTo>
                    <a:lnTo>
                      <a:pt x="477182" y="169954"/>
                    </a:lnTo>
                    <a:lnTo>
                      <a:pt x="484387" y="172410"/>
                    </a:lnTo>
                    <a:lnTo>
                      <a:pt x="488890" y="175210"/>
                    </a:lnTo>
                    <a:lnTo>
                      <a:pt x="495138" y="181938"/>
                    </a:lnTo>
                    <a:lnTo>
                      <a:pt x="502286" y="187527"/>
                    </a:lnTo>
                    <a:lnTo>
                      <a:pt x="507749" y="192463"/>
                    </a:lnTo>
                    <a:lnTo>
                      <a:pt x="510810" y="196388"/>
                    </a:lnTo>
                    <a:lnTo>
                      <a:pt x="520275" y="204859"/>
                    </a:lnTo>
                    <a:lnTo>
                      <a:pt x="526712" y="208717"/>
                    </a:lnTo>
                    <a:lnTo>
                      <a:pt x="529370" y="212131"/>
                    </a:lnTo>
                    <a:lnTo>
                      <a:pt x="537849" y="219449"/>
                    </a:lnTo>
                    <a:lnTo>
                      <a:pt x="539874" y="219806"/>
                    </a:lnTo>
                    <a:lnTo>
                      <a:pt x="546295" y="224738"/>
                    </a:lnTo>
                    <a:lnTo>
                      <a:pt x="548484" y="225128"/>
                    </a:lnTo>
                    <a:lnTo>
                      <a:pt x="553036" y="225435"/>
                    </a:lnTo>
                    <a:lnTo>
                      <a:pt x="560870" y="231251"/>
                    </a:lnTo>
                    <a:lnTo>
                      <a:pt x="566473" y="234122"/>
                    </a:lnTo>
                    <a:lnTo>
                      <a:pt x="571961" y="235097"/>
                    </a:lnTo>
                    <a:lnTo>
                      <a:pt x="580276" y="237884"/>
                    </a:lnTo>
                    <a:lnTo>
                      <a:pt x="581804" y="239121"/>
                    </a:lnTo>
                    <a:lnTo>
                      <a:pt x="587543" y="239959"/>
                    </a:lnTo>
                    <a:lnTo>
                      <a:pt x="589814" y="239473"/>
                    </a:lnTo>
                    <a:lnTo>
                      <a:pt x="596174" y="241386"/>
                    </a:lnTo>
                    <a:lnTo>
                      <a:pt x="597829" y="241029"/>
                    </a:lnTo>
                    <a:lnTo>
                      <a:pt x="604768" y="243377"/>
                    </a:lnTo>
                    <a:lnTo>
                      <a:pt x="615707" y="243701"/>
                    </a:lnTo>
                    <a:lnTo>
                      <a:pt x="622185" y="244327"/>
                    </a:lnTo>
                    <a:lnTo>
                      <a:pt x="624860" y="245762"/>
                    </a:lnTo>
                    <a:lnTo>
                      <a:pt x="629033" y="250446"/>
                    </a:lnTo>
                    <a:lnTo>
                      <a:pt x="632702" y="252744"/>
                    </a:lnTo>
                    <a:lnTo>
                      <a:pt x="638806" y="258258"/>
                    </a:lnTo>
                    <a:lnTo>
                      <a:pt x="642836" y="260788"/>
                    </a:lnTo>
                    <a:lnTo>
                      <a:pt x="646944" y="268716"/>
                    </a:lnTo>
                    <a:lnTo>
                      <a:pt x="656507" y="281369"/>
                    </a:lnTo>
                    <a:lnTo>
                      <a:pt x="661646" y="284820"/>
                    </a:lnTo>
                    <a:lnTo>
                      <a:pt x="663935" y="287525"/>
                    </a:lnTo>
                    <a:lnTo>
                      <a:pt x="668125" y="290006"/>
                    </a:lnTo>
                    <a:lnTo>
                      <a:pt x="671251" y="293706"/>
                    </a:lnTo>
                    <a:lnTo>
                      <a:pt x="679405" y="296033"/>
                    </a:lnTo>
                    <a:lnTo>
                      <a:pt x="685349" y="296162"/>
                    </a:lnTo>
                    <a:lnTo>
                      <a:pt x="690102" y="296996"/>
                    </a:lnTo>
                    <a:lnTo>
                      <a:pt x="700315" y="297539"/>
                    </a:lnTo>
                    <a:lnTo>
                      <a:pt x="713350" y="296386"/>
                    </a:lnTo>
                    <a:lnTo>
                      <a:pt x="730459" y="288716"/>
                    </a:lnTo>
                    <a:lnTo>
                      <a:pt x="744796" y="285189"/>
                    </a:lnTo>
                    <a:lnTo>
                      <a:pt x="749430" y="284882"/>
                    </a:lnTo>
                    <a:lnTo>
                      <a:pt x="756750" y="285218"/>
                    </a:lnTo>
                    <a:lnTo>
                      <a:pt x="762460" y="286193"/>
                    </a:lnTo>
                    <a:lnTo>
                      <a:pt x="774472" y="286786"/>
                    </a:lnTo>
                    <a:lnTo>
                      <a:pt x="792987" y="290321"/>
                    </a:lnTo>
                    <a:lnTo>
                      <a:pt x="799892" y="289661"/>
                    </a:lnTo>
                    <a:lnTo>
                      <a:pt x="805224" y="287106"/>
                    </a:lnTo>
                    <a:lnTo>
                      <a:pt x="806913" y="287010"/>
                    </a:lnTo>
                    <a:lnTo>
                      <a:pt x="810314" y="287002"/>
                    </a:lnTo>
                    <a:lnTo>
                      <a:pt x="819286" y="277241"/>
                    </a:lnTo>
                    <a:lnTo>
                      <a:pt x="824828" y="273955"/>
                    </a:lnTo>
                    <a:lnTo>
                      <a:pt x="827662" y="271375"/>
                    </a:lnTo>
                    <a:lnTo>
                      <a:pt x="829383" y="268347"/>
                    </a:lnTo>
                    <a:lnTo>
                      <a:pt x="828554" y="263140"/>
                    </a:lnTo>
                    <a:lnTo>
                      <a:pt x="826064" y="258523"/>
                    </a:lnTo>
                    <a:lnTo>
                      <a:pt x="825210" y="253599"/>
                    </a:lnTo>
                    <a:lnTo>
                      <a:pt x="825160" y="245816"/>
                    </a:lnTo>
                    <a:lnTo>
                      <a:pt x="826204" y="240125"/>
                    </a:lnTo>
                    <a:lnTo>
                      <a:pt x="824425" y="228310"/>
                    </a:lnTo>
                    <a:lnTo>
                      <a:pt x="819179" y="211870"/>
                    </a:lnTo>
                    <a:lnTo>
                      <a:pt x="818604" y="208957"/>
                    </a:lnTo>
                    <a:lnTo>
                      <a:pt x="819738" y="205991"/>
                    </a:lnTo>
                    <a:lnTo>
                      <a:pt x="824425" y="203245"/>
                    </a:lnTo>
                    <a:lnTo>
                      <a:pt x="836281" y="200316"/>
                    </a:lnTo>
                    <a:lnTo>
                      <a:pt x="840602" y="198304"/>
                    </a:lnTo>
                    <a:lnTo>
                      <a:pt x="847898" y="193700"/>
                    </a:lnTo>
                    <a:lnTo>
                      <a:pt x="852873" y="192048"/>
                    </a:lnTo>
                    <a:lnTo>
                      <a:pt x="857026" y="194201"/>
                    </a:lnTo>
                    <a:lnTo>
                      <a:pt x="860563" y="197702"/>
                    </a:lnTo>
                    <a:lnTo>
                      <a:pt x="864987" y="199378"/>
                    </a:lnTo>
                    <a:lnTo>
                      <a:pt x="869383" y="198142"/>
                    </a:lnTo>
                    <a:lnTo>
                      <a:pt x="872213" y="199449"/>
                    </a:lnTo>
                    <a:lnTo>
                      <a:pt x="882512" y="199503"/>
                    </a:lnTo>
                    <a:lnTo>
                      <a:pt x="885675" y="200420"/>
                    </a:lnTo>
                    <a:lnTo>
                      <a:pt x="890465" y="199067"/>
                    </a:lnTo>
                    <a:lnTo>
                      <a:pt x="894774" y="204224"/>
                    </a:lnTo>
                    <a:lnTo>
                      <a:pt x="896466" y="207310"/>
                    </a:lnTo>
                    <a:lnTo>
                      <a:pt x="900907" y="207854"/>
                    </a:lnTo>
                    <a:lnTo>
                      <a:pt x="907287" y="210297"/>
                    </a:lnTo>
                    <a:lnTo>
                      <a:pt x="918169" y="210318"/>
                    </a:lnTo>
                    <a:lnTo>
                      <a:pt x="926800" y="207941"/>
                    </a:lnTo>
                    <a:lnTo>
                      <a:pt x="931651" y="208435"/>
                    </a:lnTo>
                    <a:lnTo>
                      <a:pt x="935274" y="205663"/>
                    </a:lnTo>
                    <a:lnTo>
                      <a:pt x="938577" y="208513"/>
                    </a:lnTo>
                    <a:lnTo>
                      <a:pt x="941379" y="213579"/>
                    </a:lnTo>
                    <a:lnTo>
                      <a:pt x="952688" y="217852"/>
                    </a:lnTo>
                    <a:lnTo>
                      <a:pt x="962449" y="217018"/>
                    </a:lnTo>
                    <a:lnTo>
                      <a:pt x="968175" y="211952"/>
                    </a:lnTo>
                    <a:lnTo>
                      <a:pt x="971412" y="211633"/>
                    </a:lnTo>
                    <a:lnTo>
                      <a:pt x="975701" y="213309"/>
                    </a:lnTo>
                    <a:lnTo>
                      <a:pt x="981925" y="223203"/>
                    </a:lnTo>
                    <a:lnTo>
                      <a:pt x="987889" y="228812"/>
                    </a:lnTo>
                    <a:lnTo>
                      <a:pt x="989311" y="231977"/>
                    </a:lnTo>
                    <a:lnTo>
                      <a:pt x="993094" y="236300"/>
                    </a:lnTo>
                    <a:lnTo>
                      <a:pt x="995321" y="241257"/>
                    </a:lnTo>
                    <a:lnTo>
                      <a:pt x="999371" y="253412"/>
                    </a:lnTo>
                    <a:lnTo>
                      <a:pt x="1002937" y="257390"/>
                    </a:lnTo>
                    <a:lnTo>
                      <a:pt x="1013938" y="262232"/>
                    </a:lnTo>
                    <a:lnTo>
                      <a:pt x="1019558" y="266189"/>
                    </a:lnTo>
                    <a:lnTo>
                      <a:pt x="1023698" y="271441"/>
                    </a:lnTo>
                    <a:lnTo>
                      <a:pt x="1026233" y="277602"/>
                    </a:lnTo>
                    <a:lnTo>
                      <a:pt x="1030107" y="280796"/>
                    </a:lnTo>
                    <a:lnTo>
                      <a:pt x="1035156" y="282343"/>
                    </a:lnTo>
                    <a:lnTo>
                      <a:pt x="1040369" y="282845"/>
                    </a:lnTo>
                    <a:lnTo>
                      <a:pt x="1047714" y="284385"/>
                    </a:lnTo>
                    <a:lnTo>
                      <a:pt x="1051078" y="282804"/>
                    </a:lnTo>
                    <a:lnTo>
                      <a:pt x="1055272" y="282837"/>
                    </a:lnTo>
                    <a:lnTo>
                      <a:pt x="1058670" y="279535"/>
                    </a:lnTo>
                    <a:lnTo>
                      <a:pt x="1060260" y="276610"/>
                    </a:lnTo>
                    <a:lnTo>
                      <a:pt x="1060021" y="271682"/>
                    </a:lnTo>
                    <a:lnTo>
                      <a:pt x="1061237" y="266007"/>
                    </a:lnTo>
                    <a:lnTo>
                      <a:pt x="1065004" y="260427"/>
                    </a:lnTo>
                    <a:lnTo>
                      <a:pt x="1065653" y="255295"/>
                    </a:lnTo>
                    <a:lnTo>
                      <a:pt x="1069786" y="253122"/>
                    </a:lnTo>
                    <a:lnTo>
                      <a:pt x="1071191" y="250600"/>
                    </a:lnTo>
                    <a:lnTo>
                      <a:pt x="1076699" y="249259"/>
                    </a:lnTo>
                    <a:lnTo>
                      <a:pt x="1084041" y="244862"/>
                    </a:lnTo>
                    <a:lnTo>
                      <a:pt x="1090621" y="245157"/>
                    </a:lnTo>
                    <a:lnTo>
                      <a:pt x="1095165" y="242037"/>
                    </a:lnTo>
                    <a:lnTo>
                      <a:pt x="1098768" y="237353"/>
                    </a:lnTo>
                    <a:lnTo>
                      <a:pt x="1097901" y="231989"/>
                    </a:lnTo>
                    <a:lnTo>
                      <a:pt x="1107616" y="230849"/>
                    </a:lnTo>
                    <a:lnTo>
                      <a:pt x="1112398" y="228600"/>
                    </a:lnTo>
                    <a:lnTo>
                      <a:pt x="1115619" y="233943"/>
                    </a:lnTo>
                    <a:lnTo>
                      <a:pt x="1118634" y="237017"/>
                    </a:lnTo>
                    <a:lnTo>
                      <a:pt x="1121353" y="241104"/>
                    </a:lnTo>
                    <a:lnTo>
                      <a:pt x="1127523" y="238963"/>
                    </a:lnTo>
                    <a:lnTo>
                      <a:pt x="1130810" y="239100"/>
                    </a:lnTo>
                    <a:lnTo>
                      <a:pt x="1135119" y="236810"/>
                    </a:lnTo>
                    <a:lnTo>
                      <a:pt x="1136676" y="232599"/>
                    </a:lnTo>
                    <a:lnTo>
                      <a:pt x="1142058" y="229272"/>
                    </a:lnTo>
                    <a:lnTo>
                      <a:pt x="1149173" y="227526"/>
                    </a:lnTo>
                    <a:lnTo>
                      <a:pt x="1151871" y="223199"/>
                    </a:lnTo>
                    <a:lnTo>
                      <a:pt x="1156123" y="219976"/>
                    </a:lnTo>
                    <a:lnTo>
                      <a:pt x="1160519" y="215064"/>
                    </a:lnTo>
                    <a:lnTo>
                      <a:pt x="1171606" y="219644"/>
                    </a:lnTo>
                    <a:lnTo>
                      <a:pt x="1178142" y="216271"/>
                    </a:lnTo>
                    <a:lnTo>
                      <a:pt x="1183523" y="215665"/>
                    </a:lnTo>
                    <a:lnTo>
                      <a:pt x="1183269" y="209513"/>
                    </a:lnTo>
                    <a:lnTo>
                      <a:pt x="1184370" y="204651"/>
                    </a:lnTo>
                    <a:lnTo>
                      <a:pt x="1188034" y="196499"/>
                    </a:lnTo>
                    <a:lnTo>
                      <a:pt x="1190117" y="193703"/>
                    </a:lnTo>
                    <a:lnTo>
                      <a:pt x="1195132" y="193857"/>
                    </a:lnTo>
                    <a:lnTo>
                      <a:pt x="1198821" y="188418"/>
                    </a:lnTo>
                    <a:lnTo>
                      <a:pt x="1200637" y="179395"/>
                    </a:lnTo>
                    <a:lnTo>
                      <a:pt x="1204807" y="174895"/>
                    </a:lnTo>
                    <a:lnTo>
                      <a:pt x="1209100" y="172775"/>
                    </a:lnTo>
                    <a:lnTo>
                      <a:pt x="1212259" y="169136"/>
                    </a:lnTo>
                    <a:lnTo>
                      <a:pt x="1212608" y="165967"/>
                    </a:lnTo>
                    <a:lnTo>
                      <a:pt x="1217919" y="159412"/>
                    </a:lnTo>
                    <a:lnTo>
                      <a:pt x="1223531" y="162055"/>
                    </a:lnTo>
                    <a:lnTo>
                      <a:pt x="1226875" y="162740"/>
                    </a:lnTo>
                    <a:lnTo>
                      <a:pt x="1232688" y="162652"/>
                    </a:lnTo>
                    <a:lnTo>
                      <a:pt x="1235629" y="161200"/>
                    </a:lnTo>
                    <a:lnTo>
                      <a:pt x="1243837" y="160549"/>
                    </a:lnTo>
                    <a:lnTo>
                      <a:pt x="1250734" y="157131"/>
                    </a:lnTo>
                    <a:lnTo>
                      <a:pt x="1255791" y="157583"/>
                    </a:lnTo>
                    <a:lnTo>
                      <a:pt x="1260075" y="156753"/>
                    </a:lnTo>
                    <a:lnTo>
                      <a:pt x="1265954" y="157243"/>
                    </a:lnTo>
                    <a:lnTo>
                      <a:pt x="1267544" y="155708"/>
                    </a:lnTo>
                    <a:lnTo>
                      <a:pt x="1267774" y="150286"/>
                    </a:lnTo>
                    <a:lnTo>
                      <a:pt x="1273890" y="145440"/>
                    </a:lnTo>
                    <a:lnTo>
                      <a:pt x="1274979" y="142383"/>
                    </a:lnTo>
                    <a:lnTo>
                      <a:pt x="1276889" y="141126"/>
                    </a:lnTo>
                    <a:lnTo>
                      <a:pt x="1274946" y="137923"/>
                    </a:lnTo>
                    <a:lnTo>
                      <a:pt x="1275394" y="133240"/>
                    </a:lnTo>
                    <a:lnTo>
                      <a:pt x="1277863" y="131759"/>
                    </a:lnTo>
                    <a:lnTo>
                      <a:pt x="1281897" y="126299"/>
                    </a:lnTo>
                    <a:lnTo>
                      <a:pt x="1284637" y="123864"/>
                    </a:lnTo>
                    <a:lnTo>
                      <a:pt x="1290257" y="122018"/>
                    </a:lnTo>
                    <a:lnTo>
                      <a:pt x="1293136" y="117841"/>
                    </a:lnTo>
                    <a:lnTo>
                      <a:pt x="1295700" y="116911"/>
                    </a:lnTo>
                    <a:lnTo>
                      <a:pt x="1298986" y="117501"/>
                    </a:lnTo>
                    <a:lnTo>
                      <a:pt x="1305464" y="116642"/>
                    </a:lnTo>
                    <a:lnTo>
                      <a:pt x="1307071" y="112132"/>
                    </a:lnTo>
                    <a:lnTo>
                      <a:pt x="1310365" y="108457"/>
                    </a:lnTo>
                    <a:lnTo>
                      <a:pt x="1314453" y="100314"/>
                    </a:lnTo>
                    <a:lnTo>
                      <a:pt x="1317304" y="96493"/>
                    </a:lnTo>
                    <a:lnTo>
                      <a:pt x="1317780" y="87569"/>
                    </a:lnTo>
                    <a:lnTo>
                      <a:pt x="1324041" y="85582"/>
                    </a:lnTo>
                    <a:lnTo>
                      <a:pt x="1335568" y="84989"/>
                    </a:lnTo>
                    <a:lnTo>
                      <a:pt x="1341672" y="89225"/>
                    </a:lnTo>
                    <a:lnTo>
                      <a:pt x="1341331" y="96626"/>
                    </a:lnTo>
                    <a:lnTo>
                      <a:pt x="1342798" y="103437"/>
                    </a:lnTo>
                    <a:lnTo>
                      <a:pt x="1346524" y="111257"/>
                    </a:lnTo>
                    <a:lnTo>
                      <a:pt x="1346700" y="115630"/>
                    </a:lnTo>
                    <a:lnTo>
                      <a:pt x="1351046" y="120770"/>
                    </a:lnTo>
                    <a:lnTo>
                      <a:pt x="1355121" y="117430"/>
                    </a:lnTo>
                    <a:lnTo>
                      <a:pt x="1362232" y="115845"/>
                    </a:lnTo>
                    <a:lnTo>
                      <a:pt x="1368362" y="113813"/>
                    </a:lnTo>
                    <a:lnTo>
                      <a:pt x="1378553" y="112514"/>
                    </a:lnTo>
                    <a:lnTo>
                      <a:pt x="1379971" y="111328"/>
                    </a:lnTo>
                    <a:lnTo>
                      <a:pt x="1379071" y="104703"/>
                    </a:lnTo>
                    <a:lnTo>
                      <a:pt x="1384354" y="98061"/>
                    </a:lnTo>
                    <a:lnTo>
                      <a:pt x="1384941" y="92668"/>
                    </a:lnTo>
                    <a:lnTo>
                      <a:pt x="1384268" y="86433"/>
                    </a:lnTo>
                    <a:lnTo>
                      <a:pt x="1386289" y="83558"/>
                    </a:lnTo>
                    <a:lnTo>
                      <a:pt x="1390352" y="80268"/>
                    </a:lnTo>
                    <a:lnTo>
                      <a:pt x="1390676" y="77705"/>
                    </a:lnTo>
                    <a:lnTo>
                      <a:pt x="1394098" y="73946"/>
                    </a:lnTo>
                    <a:lnTo>
                      <a:pt x="1398453" y="71951"/>
                    </a:lnTo>
                    <a:lnTo>
                      <a:pt x="1400182" y="69714"/>
                    </a:lnTo>
                    <a:lnTo>
                      <a:pt x="1398987" y="63181"/>
                    </a:lnTo>
                    <a:lnTo>
                      <a:pt x="1399820" y="59680"/>
                    </a:lnTo>
                    <a:lnTo>
                      <a:pt x="1398991" y="55909"/>
                    </a:lnTo>
                    <a:lnTo>
                      <a:pt x="1397384" y="53664"/>
                    </a:lnTo>
                    <a:lnTo>
                      <a:pt x="1400190" y="48570"/>
                    </a:lnTo>
                    <a:lnTo>
                      <a:pt x="1399640" y="45413"/>
                    </a:lnTo>
                    <a:lnTo>
                      <a:pt x="1400712" y="41845"/>
                    </a:lnTo>
                    <a:lnTo>
                      <a:pt x="1403817" y="37415"/>
                    </a:lnTo>
                    <a:lnTo>
                      <a:pt x="1410029" y="34611"/>
                    </a:lnTo>
                    <a:lnTo>
                      <a:pt x="1411528" y="32445"/>
                    </a:lnTo>
                    <a:lnTo>
                      <a:pt x="1425064" y="32146"/>
                    </a:lnTo>
                    <a:lnTo>
                      <a:pt x="1427319" y="26965"/>
                    </a:lnTo>
                    <a:lnTo>
                      <a:pt x="1427360" y="6928"/>
                    </a:lnTo>
                    <a:lnTo>
                      <a:pt x="1429229" y="10508"/>
                    </a:lnTo>
                    <a:lnTo>
                      <a:pt x="1428926" y="17411"/>
                    </a:lnTo>
                    <a:lnTo>
                      <a:pt x="1427771" y="20804"/>
                    </a:lnTo>
                    <a:lnTo>
                      <a:pt x="1430749" y="25168"/>
                    </a:lnTo>
                    <a:lnTo>
                      <a:pt x="1437298" y="25015"/>
                    </a:lnTo>
                    <a:lnTo>
                      <a:pt x="1446894" y="27583"/>
                    </a:lnTo>
                    <a:lnTo>
                      <a:pt x="1448952" y="26455"/>
                    </a:lnTo>
                    <a:lnTo>
                      <a:pt x="1449441" y="23298"/>
                    </a:lnTo>
                    <a:lnTo>
                      <a:pt x="1459287" y="23920"/>
                    </a:lnTo>
                    <a:lnTo>
                      <a:pt x="1463264" y="23584"/>
                    </a:lnTo>
                    <a:lnTo>
                      <a:pt x="1471961" y="21406"/>
                    </a:lnTo>
                    <a:lnTo>
                      <a:pt x="1476360" y="21501"/>
                    </a:lnTo>
                    <a:lnTo>
                      <a:pt x="1484872" y="20166"/>
                    </a:lnTo>
                    <a:lnTo>
                      <a:pt x="1488265" y="20319"/>
                    </a:lnTo>
                    <a:lnTo>
                      <a:pt x="1490574" y="17606"/>
                    </a:lnTo>
                    <a:lnTo>
                      <a:pt x="1496148" y="16378"/>
                    </a:lnTo>
                    <a:lnTo>
                      <a:pt x="1504344" y="16436"/>
                    </a:lnTo>
                    <a:lnTo>
                      <a:pt x="1510498" y="17204"/>
                    </a:lnTo>
                    <a:lnTo>
                      <a:pt x="1514121" y="14839"/>
                    </a:lnTo>
                    <a:lnTo>
                      <a:pt x="1515024" y="13163"/>
                    </a:lnTo>
                    <a:lnTo>
                      <a:pt x="1519276" y="9774"/>
                    </a:lnTo>
                    <a:lnTo>
                      <a:pt x="1522998" y="9288"/>
                    </a:lnTo>
                    <a:lnTo>
                      <a:pt x="1524929" y="7986"/>
                    </a:lnTo>
                    <a:lnTo>
                      <a:pt x="1531702" y="0"/>
                    </a:lnTo>
                    <a:lnTo>
                      <a:pt x="1537404" y="1058"/>
                    </a:lnTo>
                    <a:lnTo>
                      <a:pt x="1540814" y="4011"/>
                    </a:lnTo>
                    <a:lnTo>
                      <a:pt x="1545843" y="10761"/>
                    </a:lnTo>
                    <a:lnTo>
                      <a:pt x="1550221" y="14656"/>
                    </a:lnTo>
                    <a:lnTo>
                      <a:pt x="1550780" y="19199"/>
                    </a:lnTo>
                    <a:lnTo>
                      <a:pt x="1549527" y="21406"/>
                    </a:lnTo>
                    <a:lnTo>
                      <a:pt x="1551401" y="27525"/>
                    </a:lnTo>
                    <a:lnTo>
                      <a:pt x="1550496" y="34573"/>
                    </a:lnTo>
                    <a:lnTo>
                      <a:pt x="1549121" y="38655"/>
                    </a:lnTo>
                    <a:lnTo>
                      <a:pt x="1549786" y="44600"/>
                    </a:lnTo>
                    <a:lnTo>
                      <a:pt x="1548648" y="51022"/>
                    </a:lnTo>
                    <a:lnTo>
                      <a:pt x="1549207" y="55203"/>
                    </a:lnTo>
                    <a:lnTo>
                      <a:pt x="1547292" y="62629"/>
                    </a:lnTo>
                    <a:lnTo>
                      <a:pt x="1544893" y="67068"/>
                    </a:lnTo>
                    <a:lnTo>
                      <a:pt x="1546652" y="73402"/>
                    </a:lnTo>
                    <a:lnTo>
                      <a:pt x="1546672" y="78472"/>
                    </a:lnTo>
                    <a:lnTo>
                      <a:pt x="1550304" y="83811"/>
                    </a:lnTo>
                    <a:lnTo>
                      <a:pt x="1555262" y="83338"/>
                    </a:lnTo>
                    <a:lnTo>
                      <a:pt x="1557981" y="84450"/>
                    </a:lnTo>
                    <a:lnTo>
                      <a:pt x="1558647" y="87511"/>
                    </a:lnTo>
                    <a:lnTo>
                      <a:pt x="1561013" y="90984"/>
                    </a:lnTo>
                    <a:lnTo>
                      <a:pt x="1566263" y="95186"/>
                    </a:lnTo>
                    <a:lnTo>
                      <a:pt x="1568950" y="99729"/>
                    </a:lnTo>
                    <a:lnTo>
                      <a:pt x="1576323" y="94481"/>
                    </a:lnTo>
                    <a:lnTo>
                      <a:pt x="1582510" y="93938"/>
                    </a:lnTo>
                    <a:lnTo>
                      <a:pt x="1591207" y="94497"/>
                    </a:lnTo>
                    <a:lnTo>
                      <a:pt x="1593971" y="95327"/>
                    </a:lnTo>
                    <a:lnTo>
                      <a:pt x="1595910" y="93796"/>
                    </a:lnTo>
                    <a:lnTo>
                      <a:pt x="1598872" y="93643"/>
                    </a:lnTo>
                    <a:lnTo>
                      <a:pt x="1606115" y="98870"/>
                    </a:lnTo>
                    <a:lnTo>
                      <a:pt x="1610908" y="100695"/>
                    </a:lnTo>
                    <a:lnTo>
                      <a:pt x="1615891" y="101508"/>
                    </a:lnTo>
                    <a:lnTo>
                      <a:pt x="1619999" y="107383"/>
                    </a:lnTo>
                    <a:lnTo>
                      <a:pt x="1622801" y="109573"/>
                    </a:lnTo>
                    <a:lnTo>
                      <a:pt x="1624539" y="113750"/>
                    </a:lnTo>
                    <a:lnTo>
                      <a:pt x="1621873" y="116658"/>
                    </a:lnTo>
                    <a:lnTo>
                      <a:pt x="1619975" y="120637"/>
                    </a:lnTo>
                    <a:lnTo>
                      <a:pt x="1620509" y="123167"/>
                    </a:lnTo>
                    <a:lnTo>
                      <a:pt x="1623832" y="130195"/>
                    </a:lnTo>
                    <a:lnTo>
                      <a:pt x="1623816" y="133733"/>
                    </a:lnTo>
                    <a:lnTo>
                      <a:pt x="1631744" y="142263"/>
                    </a:lnTo>
                    <a:lnTo>
                      <a:pt x="1638235" y="141628"/>
                    </a:lnTo>
                    <a:lnTo>
                      <a:pt x="1644898" y="144528"/>
                    </a:lnTo>
                    <a:lnTo>
                      <a:pt x="1649030" y="142810"/>
                    </a:lnTo>
                    <a:lnTo>
                      <a:pt x="1656918" y="138392"/>
                    </a:lnTo>
                    <a:lnTo>
                      <a:pt x="1659190" y="130336"/>
                    </a:lnTo>
                    <a:lnTo>
                      <a:pt x="1661260" y="128038"/>
                    </a:lnTo>
                    <a:lnTo>
                      <a:pt x="1665298" y="128511"/>
                    </a:lnTo>
                    <a:lnTo>
                      <a:pt x="1671177" y="122778"/>
                    </a:lnTo>
                    <a:lnTo>
                      <a:pt x="1675026" y="123288"/>
                    </a:lnTo>
                    <a:lnTo>
                      <a:pt x="1679421" y="119741"/>
                    </a:lnTo>
                    <a:lnTo>
                      <a:pt x="1681726" y="119703"/>
                    </a:lnTo>
                    <a:lnTo>
                      <a:pt x="1685715" y="123134"/>
                    </a:lnTo>
                    <a:lnTo>
                      <a:pt x="1692197" y="123616"/>
                    </a:lnTo>
                    <a:lnTo>
                      <a:pt x="1701062" y="119363"/>
                    </a:lnTo>
                    <a:lnTo>
                      <a:pt x="1703716" y="120048"/>
                    </a:lnTo>
                    <a:lnTo>
                      <a:pt x="1707754" y="119272"/>
                    </a:lnTo>
                    <a:lnTo>
                      <a:pt x="1713263" y="120371"/>
                    </a:lnTo>
                    <a:lnTo>
                      <a:pt x="1716636" y="117430"/>
                    </a:lnTo>
                    <a:lnTo>
                      <a:pt x="1719848" y="116086"/>
                    </a:lnTo>
                    <a:lnTo>
                      <a:pt x="1724108" y="115916"/>
                    </a:lnTo>
                    <a:lnTo>
                      <a:pt x="1730549" y="112830"/>
                    </a:lnTo>
                    <a:lnTo>
                      <a:pt x="1738728" y="112473"/>
                    </a:lnTo>
                    <a:lnTo>
                      <a:pt x="1744011" y="113016"/>
                    </a:lnTo>
                    <a:lnTo>
                      <a:pt x="1746677" y="114945"/>
                    </a:lnTo>
                    <a:lnTo>
                      <a:pt x="1750896" y="122956"/>
                    </a:lnTo>
                    <a:lnTo>
                      <a:pt x="1754642" y="131983"/>
                    </a:lnTo>
                    <a:lnTo>
                      <a:pt x="1757288" y="130083"/>
                    </a:lnTo>
                    <a:lnTo>
                      <a:pt x="1760246" y="130161"/>
                    </a:lnTo>
                    <a:lnTo>
                      <a:pt x="1763684" y="128701"/>
                    </a:lnTo>
                    <a:lnTo>
                      <a:pt x="1764198" y="133078"/>
                    </a:lnTo>
                    <a:lnTo>
                      <a:pt x="1768495" y="141993"/>
                    </a:lnTo>
                    <a:lnTo>
                      <a:pt x="1770922" y="148373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4" name="手繪多邊形: 圖案 1413">
                <a:extLst>
                  <a:ext uri="{FF2B5EF4-FFF2-40B4-BE49-F238E27FC236}">
                    <a16:creationId xmlns:a16="http://schemas.microsoft.com/office/drawing/2014/main" id="{5040622D-0722-49B2-BEA2-4CCA1356D4DF}"/>
                  </a:ext>
                </a:extLst>
              </p:cNvPr>
              <p:cNvSpPr/>
              <p:nvPr/>
            </p:nvSpPr>
            <p:spPr>
              <a:xfrm>
                <a:off x="8334269" y="3647997"/>
                <a:ext cx="1130633" cy="1018727"/>
              </a:xfrm>
              <a:custGeom>
                <a:avLst/>
                <a:gdLst>
                  <a:gd name="connsiteX0" fmla="*/ 1125634 w 1130632"/>
                  <a:gd name="connsiteY0" fmla="*/ 367918 h 1018726"/>
                  <a:gd name="connsiteX1" fmla="*/ 1128723 w 1130632"/>
                  <a:gd name="connsiteY1" fmla="*/ 369975 h 1018726"/>
                  <a:gd name="connsiteX2" fmla="*/ 1130058 w 1130632"/>
                  <a:gd name="connsiteY2" fmla="*/ 374344 h 1018726"/>
                  <a:gd name="connsiteX3" fmla="*/ 1130633 w 1130632"/>
                  <a:gd name="connsiteY3" fmla="*/ 381313 h 1018726"/>
                  <a:gd name="connsiteX4" fmla="*/ 1126525 w 1130632"/>
                  <a:gd name="connsiteY4" fmla="*/ 385379 h 1018726"/>
                  <a:gd name="connsiteX5" fmla="*/ 1124142 w 1130632"/>
                  <a:gd name="connsiteY5" fmla="*/ 393908 h 1018726"/>
                  <a:gd name="connsiteX6" fmla="*/ 1122545 w 1130632"/>
                  <a:gd name="connsiteY6" fmla="*/ 395754 h 1018726"/>
                  <a:gd name="connsiteX7" fmla="*/ 1121973 w 1130632"/>
                  <a:gd name="connsiteY7" fmla="*/ 399027 h 1018726"/>
                  <a:gd name="connsiteX8" fmla="*/ 1116444 w 1130632"/>
                  <a:gd name="connsiteY8" fmla="*/ 398870 h 1018726"/>
                  <a:gd name="connsiteX9" fmla="*/ 1114682 w 1130632"/>
                  <a:gd name="connsiteY9" fmla="*/ 401271 h 1018726"/>
                  <a:gd name="connsiteX10" fmla="*/ 1112562 w 1130632"/>
                  <a:gd name="connsiteY10" fmla="*/ 401782 h 1018726"/>
                  <a:gd name="connsiteX11" fmla="*/ 1109884 w 1130632"/>
                  <a:gd name="connsiteY11" fmla="*/ 406332 h 1018726"/>
                  <a:gd name="connsiteX12" fmla="*/ 1107370 w 1130632"/>
                  <a:gd name="connsiteY12" fmla="*/ 409037 h 1018726"/>
                  <a:gd name="connsiteX13" fmla="*/ 1106186 w 1130632"/>
                  <a:gd name="connsiteY13" fmla="*/ 415169 h 1018726"/>
                  <a:gd name="connsiteX14" fmla="*/ 1103146 w 1130632"/>
                  <a:gd name="connsiteY14" fmla="*/ 417857 h 1018726"/>
                  <a:gd name="connsiteX15" fmla="*/ 1100608 w 1130632"/>
                  <a:gd name="connsiteY15" fmla="*/ 424395 h 1018726"/>
                  <a:gd name="connsiteX16" fmla="*/ 1099490 w 1130632"/>
                  <a:gd name="connsiteY16" fmla="*/ 428738 h 1018726"/>
                  <a:gd name="connsiteX17" fmla="*/ 1095904 w 1130632"/>
                  <a:gd name="connsiteY17" fmla="*/ 432298 h 1018726"/>
                  <a:gd name="connsiteX18" fmla="*/ 1095197 w 1130632"/>
                  <a:gd name="connsiteY18" fmla="*/ 434380 h 1018726"/>
                  <a:gd name="connsiteX19" fmla="*/ 1098484 w 1130632"/>
                  <a:gd name="connsiteY19" fmla="*/ 443246 h 1018726"/>
                  <a:gd name="connsiteX20" fmla="*/ 1101631 w 1130632"/>
                  <a:gd name="connsiteY20" fmla="*/ 447747 h 1018726"/>
                  <a:gd name="connsiteX21" fmla="*/ 1101278 w 1130632"/>
                  <a:gd name="connsiteY21" fmla="*/ 449298 h 1018726"/>
                  <a:gd name="connsiteX22" fmla="*/ 1096475 w 1130632"/>
                  <a:gd name="connsiteY22" fmla="*/ 453500 h 1018726"/>
                  <a:gd name="connsiteX23" fmla="*/ 1096730 w 1130632"/>
                  <a:gd name="connsiteY23" fmla="*/ 457135 h 1018726"/>
                  <a:gd name="connsiteX24" fmla="*/ 1094425 w 1130632"/>
                  <a:gd name="connsiteY24" fmla="*/ 463768 h 1018726"/>
                  <a:gd name="connsiteX25" fmla="*/ 1088153 w 1130632"/>
                  <a:gd name="connsiteY25" fmla="*/ 465021 h 1018726"/>
                  <a:gd name="connsiteX26" fmla="*/ 1082607 w 1130632"/>
                  <a:gd name="connsiteY26" fmla="*/ 464992 h 1018726"/>
                  <a:gd name="connsiteX27" fmla="*/ 1082340 w 1130632"/>
                  <a:gd name="connsiteY27" fmla="*/ 467340 h 1018726"/>
                  <a:gd name="connsiteX28" fmla="*/ 1084562 w 1130632"/>
                  <a:gd name="connsiteY28" fmla="*/ 469928 h 1018726"/>
                  <a:gd name="connsiteX29" fmla="*/ 1085244 w 1130632"/>
                  <a:gd name="connsiteY29" fmla="*/ 472832 h 1018726"/>
                  <a:gd name="connsiteX30" fmla="*/ 1077977 w 1130632"/>
                  <a:gd name="connsiteY30" fmla="*/ 477570 h 1018726"/>
                  <a:gd name="connsiteX31" fmla="*/ 1074761 w 1130632"/>
                  <a:gd name="connsiteY31" fmla="*/ 477968 h 1018726"/>
                  <a:gd name="connsiteX32" fmla="*/ 1073619 w 1130632"/>
                  <a:gd name="connsiteY32" fmla="*/ 481361 h 1018726"/>
                  <a:gd name="connsiteX33" fmla="*/ 1070652 w 1130632"/>
                  <a:gd name="connsiteY33" fmla="*/ 485385 h 1018726"/>
                  <a:gd name="connsiteX34" fmla="*/ 1066269 w 1130632"/>
                  <a:gd name="connsiteY34" fmla="*/ 487547 h 1018726"/>
                  <a:gd name="connsiteX35" fmla="*/ 1059319 w 1130632"/>
                  <a:gd name="connsiteY35" fmla="*/ 486908 h 1018726"/>
                  <a:gd name="connsiteX36" fmla="*/ 1058004 w 1130632"/>
                  <a:gd name="connsiteY36" fmla="*/ 491281 h 1018726"/>
                  <a:gd name="connsiteX37" fmla="*/ 1056234 w 1130632"/>
                  <a:gd name="connsiteY37" fmla="*/ 494006 h 1018726"/>
                  <a:gd name="connsiteX38" fmla="*/ 1053559 w 1130632"/>
                  <a:gd name="connsiteY38" fmla="*/ 494437 h 1018726"/>
                  <a:gd name="connsiteX39" fmla="*/ 1051896 w 1130632"/>
                  <a:gd name="connsiteY39" fmla="*/ 498196 h 1018726"/>
                  <a:gd name="connsiteX40" fmla="*/ 1049377 w 1130632"/>
                  <a:gd name="connsiteY40" fmla="*/ 500925 h 1018726"/>
                  <a:gd name="connsiteX41" fmla="*/ 1051583 w 1130632"/>
                  <a:gd name="connsiteY41" fmla="*/ 505377 h 1018726"/>
                  <a:gd name="connsiteX42" fmla="*/ 1050675 w 1130632"/>
                  <a:gd name="connsiteY42" fmla="*/ 509069 h 1018726"/>
                  <a:gd name="connsiteX43" fmla="*/ 1048293 w 1130632"/>
                  <a:gd name="connsiteY43" fmla="*/ 510521 h 1018726"/>
                  <a:gd name="connsiteX44" fmla="*/ 1045553 w 1130632"/>
                  <a:gd name="connsiteY44" fmla="*/ 513782 h 1018726"/>
                  <a:gd name="connsiteX45" fmla="*/ 1042681 w 1130632"/>
                  <a:gd name="connsiteY45" fmla="*/ 515702 h 1018726"/>
                  <a:gd name="connsiteX46" fmla="*/ 1039243 w 1130632"/>
                  <a:gd name="connsiteY46" fmla="*/ 515474 h 1018726"/>
                  <a:gd name="connsiteX47" fmla="*/ 1039695 w 1130632"/>
                  <a:gd name="connsiteY47" fmla="*/ 518702 h 1018726"/>
                  <a:gd name="connsiteX48" fmla="*/ 1036186 w 1130632"/>
                  <a:gd name="connsiteY48" fmla="*/ 522186 h 1018726"/>
                  <a:gd name="connsiteX49" fmla="*/ 1031376 w 1130632"/>
                  <a:gd name="connsiteY49" fmla="*/ 523647 h 1018726"/>
                  <a:gd name="connsiteX50" fmla="*/ 1027572 w 1130632"/>
                  <a:gd name="connsiteY50" fmla="*/ 529670 h 1018726"/>
                  <a:gd name="connsiteX51" fmla="*/ 1024951 w 1130632"/>
                  <a:gd name="connsiteY51" fmla="*/ 536760 h 1018726"/>
                  <a:gd name="connsiteX52" fmla="*/ 1022676 w 1130632"/>
                  <a:gd name="connsiteY52" fmla="*/ 537793 h 1018726"/>
                  <a:gd name="connsiteX53" fmla="*/ 1020667 w 1130632"/>
                  <a:gd name="connsiteY53" fmla="*/ 542497 h 1018726"/>
                  <a:gd name="connsiteX54" fmla="*/ 1019964 w 1130632"/>
                  <a:gd name="connsiteY54" fmla="*/ 547575 h 1018726"/>
                  <a:gd name="connsiteX55" fmla="*/ 1016592 w 1130632"/>
                  <a:gd name="connsiteY55" fmla="*/ 550707 h 1018726"/>
                  <a:gd name="connsiteX56" fmla="*/ 1012249 w 1130632"/>
                  <a:gd name="connsiteY56" fmla="*/ 556527 h 1018726"/>
                  <a:gd name="connsiteX57" fmla="*/ 1008511 w 1130632"/>
                  <a:gd name="connsiteY57" fmla="*/ 564136 h 1018726"/>
                  <a:gd name="connsiteX58" fmla="*/ 1008939 w 1130632"/>
                  <a:gd name="connsiteY58" fmla="*/ 569665 h 1018726"/>
                  <a:gd name="connsiteX59" fmla="*/ 1008026 w 1130632"/>
                  <a:gd name="connsiteY59" fmla="*/ 581227 h 1018726"/>
                  <a:gd name="connsiteX60" fmla="*/ 1005702 w 1130632"/>
                  <a:gd name="connsiteY60" fmla="*/ 585695 h 1018726"/>
                  <a:gd name="connsiteX61" fmla="*/ 999030 w 1130632"/>
                  <a:gd name="connsiteY61" fmla="*/ 593660 h 1018726"/>
                  <a:gd name="connsiteX62" fmla="*/ 997843 w 1130632"/>
                  <a:gd name="connsiteY62" fmla="*/ 597589 h 1018726"/>
                  <a:gd name="connsiteX63" fmla="*/ 995172 w 1130632"/>
                  <a:gd name="connsiteY63" fmla="*/ 599543 h 1018726"/>
                  <a:gd name="connsiteX64" fmla="*/ 990313 w 1130632"/>
                  <a:gd name="connsiteY64" fmla="*/ 608063 h 1018726"/>
                  <a:gd name="connsiteX65" fmla="*/ 988271 w 1130632"/>
                  <a:gd name="connsiteY65" fmla="*/ 610275 h 1018726"/>
                  <a:gd name="connsiteX66" fmla="*/ 985375 w 1130632"/>
                  <a:gd name="connsiteY66" fmla="*/ 617808 h 1018726"/>
                  <a:gd name="connsiteX67" fmla="*/ 982557 w 1130632"/>
                  <a:gd name="connsiteY67" fmla="*/ 619604 h 1018726"/>
                  <a:gd name="connsiteX68" fmla="*/ 983929 w 1130632"/>
                  <a:gd name="connsiteY68" fmla="*/ 625229 h 1018726"/>
                  <a:gd name="connsiteX69" fmla="*/ 980819 w 1130632"/>
                  <a:gd name="connsiteY69" fmla="*/ 629025 h 1018726"/>
                  <a:gd name="connsiteX70" fmla="*/ 975475 w 1130632"/>
                  <a:gd name="connsiteY70" fmla="*/ 637571 h 1018726"/>
                  <a:gd name="connsiteX71" fmla="*/ 971893 w 1130632"/>
                  <a:gd name="connsiteY71" fmla="*/ 640483 h 1018726"/>
                  <a:gd name="connsiteX72" fmla="*/ 969921 w 1130632"/>
                  <a:gd name="connsiteY72" fmla="*/ 644126 h 1018726"/>
                  <a:gd name="connsiteX73" fmla="*/ 967045 w 1130632"/>
                  <a:gd name="connsiteY73" fmla="*/ 646549 h 1018726"/>
                  <a:gd name="connsiteX74" fmla="*/ 963438 w 1130632"/>
                  <a:gd name="connsiteY74" fmla="*/ 647897 h 1018726"/>
                  <a:gd name="connsiteX75" fmla="*/ 962038 w 1130632"/>
                  <a:gd name="connsiteY75" fmla="*/ 651091 h 1018726"/>
                  <a:gd name="connsiteX76" fmla="*/ 957888 w 1130632"/>
                  <a:gd name="connsiteY76" fmla="*/ 653402 h 1018726"/>
                  <a:gd name="connsiteX77" fmla="*/ 954812 w 1130632"/>
                  <a:gd name="connsiteY77" fmla="*/ 657019 h 1018726"/>
                  <a:gd name="connsiteX78" fmla="*/ 955769 w 1130632"/>
                  <a:gd name="connsiteY78" fmla="*/ 659791 h 1018726"/>
                  <a:gd name="connsiteX79" fmla="*/ 947306 w 1130632"/>
                  <a:gd name="connsiteY79" fmla="*/ 669601 h 1018726"/>
                  <a:gd name="connsiteX80" fmla="*/ 935640 w 1130632"/>
                  <a:gd name="connsiteY80" fmla="*/ 675277 h 1018726"/>
                  <a:gd name="connsiteX81" fmla="*/ 932908 w 1130632"/>
                  <a:gd name="connsiteY81" fmla="*/ 676048 h 1018726"/>
                  <a:gd name="connsiteX82" fmla="*/ 930998 w 1130632"/>
                  <a:gd name="connsiteY82" fmla="*/ 679031 h 1018726"/>
                  <a:gd name="connsiteX83" fmla="*/ 925505 w 1130632"/>
                  <a:gd name="connsiteY83" fmla="*/ 680122 h 1018726"/>
                  <a:gd name="connsiteX84" fmla="*/ 923784 w 1130632"/>
                  <a:gd name="connsiteY84" fmla="*/ 682341 h 1018726"/>
                  <a:gd name="connsiteX85" fmla="*/ 920761 w 1130632"/>
                  <a:gd name="connsiteY85" fmla="*/ 682906 h 1018726"/>
                  <a:gd name="connsiteX86" fmla="*/ 917585 w 1130632"/>
                  <a:gd name="connsiteY86" fmla="*/ 685627 h 1018726"/>
                  <a:gd name="connsiteX87" fmla="*/ 917080 w 1130632"/>
                  <a:gd name="connsiteY87" fmla="*/ 688875 h 1018726"/>
                  <a:gd name="connsiteX88" fmla="*/ 912459 w 1130632"/>
                  <a:gd name="connsiteY88" fmla="*/ 691658 h 1018726"/>
                  <a:gd name="connsiteX89" fmla="*/ 908836 w 1130632"/>
                  <a:gd name="connsiteY89" fmla="*/ 692165 h 1018726"/>
                  <a:gd name="connsiteX90" fmla="*/ 903639 w 1130632"/>
                  <a:gd name="connsiteY90" fmla="*/ 694525 h 1018726"/>
                  <a:gd name="connsiteX91" fmla="*/ 897814 w 1130632"/>
                  <a:gd name="connsiteY91" fmla="*/ 699396 h 1018726"/>
                  <a:gd name="connsiteX92" fmla="*/ 896503 w 1130632"/>
                  <a:gd name="connsiteY92" fmla="*/ 701727 h 1018726"/>
                  <a:gd name="connsiteX93" fmla="*/ 890690 w 1130632"/>
                  <a:gd name="connsiteY93" fmla="*/ 706809 h 1018726"/>
                  <a:gd name="connsiteX94" fmla="*/ 891837 w 1130632"/>
                  <a:gd name="connsiteY94" fmla="*/ 710526 h 1018726"/>
                  <a:gd name="connsiteX95" fmla="*/ 889187 w 1130632"/>
                  <a:gd name="connsiteY95" fmla="*/ 714430 h 1018726"/>
                  <a:gd name="connsiteX96" fmla="*/ 885506 w 1130632"/>
                  <a:gd name="connsiteY96" fmla="*/ 715052 h 1018726"/>
                  <a:gd name="connsiteX97" fmla="*/ 883509 w 1130632"/>
                  <a:gd name="connsiteY97" fmla="*/ 717682 h 1018726"/>
                  <a:gd name="connsiteX98" fmla="*/ 878523 w 1130632"/>
                  <a:gd name="connsiteY98" fmla="*/ 721764 h 1018726"/>
                  <a:gd name="connsiteX99" fmla="*/ 874760 w 1130632"/>
                  <a:gd name="connsiteY99" fmla="*/ 727257 h 1018726"/>
                  <a:gd name="connsiteX100" fmla="*/ 871617 w 1130632"/>
                  <a:gd name="connsiteY100" fmla="*/ 729518 h 1018726"/>
                  <a:gd name="connsiteX101" fmla="*/ 869522 w 1130632"/>
                  <a:gd name="connsiteY101" fmla="*/ 732749 h 1018726"/>
                  <a:gd name="connsiteX102" fmla="*/ 864806 w 1130632"/>
                  <a:gd name="connsiteY102" fmla="*/ 735334 h 1018726"/>
                  <a:gd name="connsiteX103" fmla="*/ 859162 w 1130632"/>
                  <a:gd name="connsiteY103" fmla="*/ 742303 h 1018726"/>
                  <a:gd name="connsiteX104" fmla="*/ 855875 w 1130632"/>
                  <a:gd name="connsiteY104" fmla="*/ 747294 h 1018726"/>
                  <a:gd name="connsiteX105" fmla="*/ 853041 w 1130632"/>
                  <a:gd name="connsiteY105" fmla="*/ 749301 h 1018726"/>
                  <a:gd name="connsiteX106" fmla="*/ 849635 w 1130632"/>
                  <a:gd name="connsiteY106" fmla="*/ 752554 h 1018726"/>
                  <a:gd name="connsiteX107" fmla="*/ 846558 w 1130632"/>
                  <a:gd name="connsiteY107" fmla="*/ 753678 h 1018726"/>
                  <a:gd name="connsiteX108" fmla="*/ 844772 w 1130632"/>
                  <a:gd name="connsiteY108" fmla="*/ 756043 h 1018726"/>
                  <a:gd name="connsiteX109" fmla="*/ 839739 w 1130632"/>
                  <a:gd name="connsiteY109" fmla="*/ 757831 h 1018726"/>
                  <a:gd name="connsiteX110" fmla="*/ 834769 w 1130632"/>
                  <a:gd name="connsiteY110" fmla="*/ 761573 h 1018726"/>
                  <a:gd name="connsiteX111" fmla="*/ 823574 w 1130632"/>
                  <a:gd name="connsiteY111" fmla="*/ 767173 h 1018726"/>
                  <a:gd name="connsiteX112" fmla="*/ 817992 w 1130632"/>
                  <a:gd name="connsiteY112" fmla="*/ 772524 h 1018726"/>
                  <a:gd name="connsiteX113" fmla="*/ 815893 w 1130632"/>
                  <a:gd name="connsiteY113" fmla="*/ 779108 h 1018726"/>
                  <a:gd name="connsiteX114" fmla="*/ 813777 w 1130632"/>
                  <a:gd name="connsiteY114" fmla="*/ 790574 h 1018726"/>
                  <a:gd name="connsiteX115" fmla="*/ 812080 w 1130632"/>
                  <a:gd name="connsiteY115" fmla="*/ 792848 h 1018726"/>
                  <a:gd name="connsiteX116" fmla="*/ 813214 w 1130632"/>
                  <a:gd name="connsiteY116" fmla="*/ 796942 h 1018726"/>
                  <a:gd name="connsiteX117" fmla="*/ 810047 w 1130632"/>
                  <a:gd name="connsiteY117" fmla="*/ 795905 h 1018726"/>
                  <a:gd name="connsiteX118" fmla="*/ 804205 w 1130632"/>
                  <a:gd name="connsiteY118" fmla="*/ 796453 h 1018726"/>
                  <a:gd name="connsiteX119" fmla="*/ 796129 w 1130632"/>
                  <a:gd name="connsiteY119" fmla="*/ 798058 h 1018726"/>
                  <a:gd name="connsiteX120" fmla="*/ 791914 w 1130632"/>
                  <a:gd name="connsiteY120" fmla="*/ 797585 h 1018726"/>
                  <a:gd name="connsiteX121" fmla="*/ 790148 w 1130632"/>
                  <a:gd name="connsiteY121" fmla="*/ 795756 h 1018726"/>
                  <a:gd name="connsiteX122" fmla="*/ 784113 w 1130632"/>
                  <a:gd name="connsiteY122" fmla="*/ 795710 h 1018726"/>
                  <a:gd name="connsiteX123" fmla="*/ 781956 w 1130632"/>
                  <a:gd name="connsiteY123" fmla="*/ 796403 h 1018726"/>
                  <a:gd name="connsiteX124" fmla="*/ 780231 w 1130632"/>
                  <a:gd name="connsiteY124" fmla="*/ 794793 h 1018726"/>
                  <a:gd name="connsiteX125" fmla="*/ 777840 w 1130632"/>
                  <a:gd name="connsiteY125" fmla="*/ 796026 h 1018726"/>
                  <a:gd name="connsiteX126" fmla="*/ 776468 w 1130632"/>
                  <a:gd name="connsiteY126" fmla="*/ 801282 h 1018726"/>
                  <a:gd name="connsiteX127" fmla="*/ 778120 w 1130632"/>
                  <a:gd name="connsiteY127" fmla="*/ 802024 h 1018726"/>
                  <a:gd name="connsiteX128" fmla="*/ 779792 w 1130632"/>
                  <a:gd name="connsiteY128" fmla="*/ 806164 h 1018726"/>
                  <a:gd name="connsiteX129" fmla="*/ 777520 w 1130632"/>
                  <a:gd name="connsiteY129" fmla="*/ 807757 h 1018726"/>
                  <a:gd name="connsiteX130" fmla="*/ 775951 w 1130632"/>
                  <a:gd name="connsiteY130" fmla="*/ 812432 h 1018726"/>
                  <a:gd name="connsiteX131" fmla="*/ 779040 w 1130632"/>
                  <a:gd name="connsiteY131" fmla="*/ 817664 h 1018726"/>
                  <a:gd name="connsiteX132" fmla="*/ 779155 w 1130632"/>
                  <a:gd name="connsiteY132" fmla="*/ 820319 h 1018726"/>
                  <a:gd name="connsiteX133" fmla="*/ 776435 w 1130632"/>
                  <a:gd name="connsiteY133" fmla="*/ 822198 h 1018726"/>
                  <a:gd name="connsiteX134" fmla="*/ 768437 w 1130632"/>
                  <a:gd name="connsiteY134" fmla="*/ 819854 h 1018726"/>
                  <a:gd name="connsiteX135" fmla="*/ 765414 w 1130632"/>
                  <a:gd name="connsiteY135" fmla="*/ 827135 h 1018726"/>
                  <a:gd name="connsiteX136" fmla="*/ 764826 w 1130632"/>
                  <a:gd name="connsiteY136" fmla="*/ 832046 h 1018726"/>
                  <a:gd name="connsiteX137" fmla="*/ 767640 w 1130632"/>
                  <a:gd name="connsiteY137" fmla="*/ 836415 h 1018726"/>
                  <a:gd name="connsiteX138" fmla="*/ 767435 w 1130632"/>
                  <a:gd name="connsiteY138" fmla="*/ 840165 h 1018726"/>
                  <a:gd name="connsiteX139" fmla="*/ 764711 w 1130632"/>
                  <a:gd name="connsiteY139" fmla="*/ 844098 h 1018726"/>
                  <a:gd name="connsiteX140" fmla="*/ 760341 w 1130632"/>
                  <a:gd name="connsiteY140" fmla="*/ 844924 h 1018726"/>
                  <a:gd name="connsiteX141" fmla="*/ 758372 w 1130632"/>
                  <a:gd name="connsiteY141" fmla="*/ 846699 h 1018726"/>
                  <a:gd name="connsiteX142" fmla="*/ 750416 w 1130632"/>
                  <a:gd name="connsiteY142" fmla="*/ 842331 h 1018726"/>
                  <a:gd name="connsiteX143" fmla="*/ 745823 w 1130632"/>
                  <a:gd name="connsiteY143" fmla="*/ 846491 h 1018726"/>
                  <a:gd name="connsiteX144" fmla="*/ 744993 w 1130632"/>
                  <a:gd name="connsiteY144" fmla="*/ 853079 h 1018726"/>
                  <a:gd name="connsiteX145" fmla="*/ 740515 w 1130632"/>
                  <a:gd name="connsiteY145" fmla="*/ 864039 h 1018726"/>
                  <a:gd name="connsiteX146" fmla="*/ 736983 w 1130632"/>
                  <a:gd name="connsiteY146" fmla="*/ 871125 h 1018726"/>
                  <a:gd name="connsiteX147" fmla="*/ 736099 w 1130632"/>
                  <a:gd name="connsiteY147" fmla="*/ 875647 h 1018726"/>
                  <a:gd name="connsiteX148" fmla="*/ 732472 w 1130632"/>
                  <a:gd name="connsiteY148" fmla="*/ 881135 h 1018726"/>
                  <a:gd name="connsiteX149" fmla="*/ 728261 w 1130632"/>
                  <a:gd name="connsiteY149" fmla="*/ 887901 h 1018726"/>
                  <a:gd name="connsiteX150" fmla="*/ 727752 w 1130632"/>
                  <a:gd name="connsiteY150" fmla="*/ 894501 h 1018726"/>
                  <a:gd name="connsiteX151" fmla="*/ 725739 w 1130632"/>
                  <a:gd name="connsiteY151" fmla="*/ 900562 h 1018726"/>
                  <a:gd name="connsiteX152" fmla="*/ 724182 w 1130632"/>
                  <a:gd name="connsiteY152" fmla="*/ 902454 h 1018726"/>
                  <a:gd name="connsiteX153" fmla="*/ 721709 w 1130632"/>
                  <a:gd name="connsiteY153" fmla="*/ 911095 h 1018726"/>
                  <a:gd name="connsiteX154" fmla="*/ 720000 w 1130632"/>
                  <a:gd name="connsiteY154" fmla="*/ 914650 h 1018726"/>
                  <a:gd name="connsiteX155" fmla="*/ 719959 w 1130632"/>
                  <a:gd name="connsiteY155" fmla="*/ 917936 h 1018726"/>
                  <a:gd name="connsiteX156" fmla="*/ 715896 w 1130632"/>
                  <a:gd name="connsiteY156" fmla="*/ 920076 h 1018726"/>
                  <a:gd name="connsiteX157" fmla="*/ 714709 w 1130632"/>
                  <a:gd name="connsiteY157" fmla="*/ 922744 h 1018726"/>
                  <a:gd name="connsiteX158" fmla="*/ 715157 w 1130632"/>
                  <a:gd name="connsiteY158" fmla="*/ 926644 h 1018726"/>
                  <a:gd name="connsiteX159" fmla="*/ 712984 w 1130632"/>
                  <a:gd name="connsiteY159" fmla="*/ 930979 h 1018726"/>
                  <a:gd name="connsiteX160" fmla="*/ 713592 w 1130632"/>
                  <a:gd name="connsiteY160" fmla="*/ 932053 h 1018726"/>
                  <a:gd name="connsiteX161" fmla="*/ 709751 w 1130632"/>
                  <a:gd name="connsiteY161" fmla="*/ 936330 h 1018726"/>
                  <a:gd name="connsiteX162" fmla="*/ 708415 w 1130632"/>
                  <a:gd name="connsiteY162" fmla="*/ 939442 h 1018726"/>
                  <a:gd name="connsiteX163" fmla="*/ 708481 w 1130632"/>
                  <a:gd name="connsiteY163" fmla="*/ 942926 h 1018726"/>
                  <a:gd name="connsiteX164" fmla="*/ 704644 w 1130632"/>
                  <a:gd name="connsiteY164" fmla="*/ 951762 h 1018726"/>
                  <a:gd name="connsiteX165" fmla="*/ 701231 w 1130632"/>
                  <a:gd name="connsiteY165" fmla="*/ 956180 h 1018726"/>
                  <a:gd name="connsiteX166" fmla="*/ 700627 w 1130632"/>
                  <a:gd name="connsiteY166" fmla="*/ 960209 h 1018726"/>
                  <a:gd name="connsiteX167" fmla="*/ 698413 w 1130632"/>
                  <a:gd name="connsiteY167" fmla="*/ 964589 h 1018726"/>
                  <a:gd name="connsiteX168" fmla="*/ 686968 w 1130632"/>
                  <a:gd name="connsiteY168" fmla="*/ 968974 h 1018726"/>
                  <a:gd name="connsiteX169" fmla="*/ 684310 w 1130632"/>
                  <a:gd name="connsiteY169" fmla="*/ 972364 h 1018726"/>
                  <a:gd name="connsiteX170" fmla="*/ 680075 w 1130632"/>
                  <a:gd name="connsiteY170" fmla="*/ 967859 h 1018726"/>
                  <a:gd name="connsiteX171" fmla="*/ 678333 w 1130632"/>
                  <a:gd name="connsiteY171" fmla="*/ 961042 h 1018726"/>
                  <a:gd name="connsiteX172" fmla="*/ 672224 w 1130632"/>
                  <a:gd name="connsiteY172" fmla="*/ 960997 h 1018726"/>
                  <a:gd name="connsiteX173" fmla="*/ 669542 w 1130632"/>
                  <a:gd name="connsiteY173" fmla="*/ 959308 h 1018726"/>
                  <a:gd name="connsiteX174" fmla="*/ 668511 w 1130632"/>
                  <a:gd name="connsiteY174" fmla="*/ 954617 h 1018726"/>
                  <a:gd name="connsiteX175" fmla="*/ 666995 w 1130632"/>
                  <a:gd name="connsiteY175" fmla="*/ 953007 h 1018726"/>
                  <a:gd name="connsiteX176" fmla="*/ 661425 w 1130632"/>
                  <a:gd name="connsiteY176" fmla="*/ 952086 h 1018726"/>
                  <a:gd name="connsiteX177" fmla="*/ 657920 w 1130632"/>
                  <a:gd name="connsiteY177" fmla="*/ 953343 h 1018726"/>
                  <a:gd name="connsiteX178" fmla="*/ 654704 w 1130632"/>
                  <a:gd name="connsiteY178" fmla="*/ 952932 h 1018726"/>
                  <a:gd name="connsiteX179" fmla="*/ 652259 w 1130632"/>
                  <a:gd name="connsiteY179" fmla="*/ 954006 h 1018726"/>
                  <a:gd name="connsiteX180" fmla="*/ 644578 w 1130632"/>
                  <a:gd name="connsiteY180" fmla="*/ 960669 h 1018726"/>
                  <a:gd name="connsiteX181" fmla="*/ 637290 w 1130632"/>
                  <a:gd name="connsiteY181" fmla="*/ 956218 h 1018726"/>
                  <a:gd name="connsiteX182" fmla="*/ 633733 w 1130632"/>
                  <a:gd name="connsiteY182" fmla="*/ 957122 h 1018726"/>
                  <a:gd name="connsiteX183" fmla="*/ 633433 w 1130632"/>
                  <a:gd name="connsiteY183" fmla="*/ 959985 h 1018726"/>
                  <a:gd name="connsiteX184" fmla="*/ 628355 w 1130632"/>
                  <a:gd name="connsiteY184" fmla="*/ 960744 h 1018726"/>
                  <a:gd name="connsiteX185" fmla="*/ 626404 w 1130632"/>
                  <a:gd name="connsiteY185" fmla="*/ 964834 h 1018726"/>
                  <a:gd name="connsiteX186" fmla="*/ 626987 w 1130632"/>
                  <a:gd name="connsiteY186" fmla="*/ 967203 h 1018726"/>
                  <a:gd name="connsiteX187" fmla="*/ 622317 w 1130632"/>
                  <a:gd name="connsiteY187" fmla="*/ 968290 h 1018726"/>
                  <a:gd name="connsiteX188" fmla="*/ 620090 w 1130632"/>
                  <a:gd name="connsiteY188" fmla="*/ 972065 h 1018726"/>
                  <a:gd name="connsiteX189" fmla="*/ 616857 w 1130632"/>
                  <a:gd name="connsiteY189" fmla="*/ 972214 h 1018726"/>
                  <a:gd name="connsiteX190" fmla="*/ 617835 w 1130632"/>
                  <a:gd name="connsiteY190" fmla="*/ 975031 h 1018726"/>
                  <a:gd name="connsiteX191" fmla="*/ 620390 w 1130632"/>
                  <a:gd name="connsiteY191" fmla="*/ 977943 h 1018726"/>
                  <a:gd name="connsiteX192" fmla="*/ 619043 w 1130632"/>
                  <a:gd name="connsiteY192" fmla="*/ 980557 h 1018726"/>
                  <a:gd name="connsiteX193" fmla="*/ 612856 w 1130632"/>
                  <a:gd name="connsiteY193" fmla="*/ 984979 h 1018726"/>
                  <a:gd name="connsiteX194" fmla="*/ 607006 w 1130632"/>
                  <a:gd name="connsiteY194" fmla="*/ 987219 h 1018726"/>
                  <a:gd name="connsiteX195" fmla="*/ 607470 w 1130632"/>
                  <a:gd name="connsiteY195" fmla="*/ 991650 h 1018726"/>
                  <a:gd name="connsiteX196" fmla="*/ 604172 w 1130632"/>
                  <a:gd name="connsiteY196" fmla="*/ 992529 h 1018726"/>
                  <a:gd name="connsiteX197" fmla="*/ 601140 w 1130632"/>
                  <a:gd name="connsiteY197" fmla="*/ 992089 h 1018726"/>
                  <a:gd name="connsiteX198" fmla="*/ 595750 w 1130632"/>
                  <a:gd name="connsiteY198" fmla="*/ 993181 h 1018726"/>
                  <a:gd name="connsiteX199" fmla="*/ 595307 w 1130632"/>
                  <a:gd name="connsiteY199" fmla="*/ 995495 h 1018726"/>
                  <a:gd name="connsiteX200" fmla="*/ 599423 w 1130632"/>
                  <a:gd name="connsiteY200" fmla="*/ 998113 h 1018726"/>
                  <a:gd name="connsiteX201" fmla="*/ 598573 w 1130632"/>
                  <a:gd name="connsiteY201" fmla="*/ 999984 h 1018726"/>
                  <a:gd name="connsiteX202" fmla="*/ 593433 w 1130632"/>
                  <a:gd name="connsiteY202" fmla="*/ 1003639 h 1018726"/>
                  <a:gd name="connsiteX203" fmla="*/ 591449 w 1130632"/>
                  <a:gd name="connsiteY203" fmla="*/ 1009251 h 1018726"/>
                  <a:gd name="connsiteX204" fmla="*/ 587863 w 1130632"/>
                  <a:gd name="connsiteY204" fmla="*/ 1007928 h 1018726"/>
                  <a:gd name="connsiteX205" fmla="*/ 585308 w 1130632"/>
                  <a:gd name="connsiteY205" fmla="*/ 1010567 h 1018726"/>
                  <a:gd name="connsiteX206" fmla="*/ 584704 w 1130632"/>
                  <a:gd name="connsiteY206" fmla="*/ 1013197 h 1018726"/>
                  <a:gd name="connsiteX207" fmla="*/ 586770 w 1130632"/>
                  <a:gd name="connsiteY207" fmla="*/ 1015275 h 1018726"/>
                  <a:gd name="connsiteX208" fmla="*/ 582334 w 1130632"/>
                  <a:gd name="connsiteY208" fmla="*/ 1016511 h 1018726"/>
                  <a:gd name="connsiteX209" fmla="*/ 580592 w 1130632"/>
                  <a:gd name="connsiteY209" fmla="*/ 1018726 h 1018726"/>
                  <a:gd name="connsiteX210" fmla="*/ 578053 w 1130632"/>
                  <a:gd name="connsiteY210" fmla="*/ 1014512 h 1018726"/>
                  <a:gd name="connsiteX211" fmla="*/ 575921 w 1130632"/>
                  <a:gd name="connsiteY211" fmla="*/ 1014304 h 1018726"/>
                  <a:gd name="connsiteX212" fmla="*/ 570967 w 1130632"/>
                  <a:gd name="connsiteY212" fmla="*/ 1016063 h 1018726"/>
                  <a:gd name="connsiteX213" fmla="*/ 565709 w 1130632"/>
                  <a:gd name="connsiteY213" fmla="*/ 1015848 h 1018726"/>
                  <a:gd name="connsiteX214" fmla="*/ 562997 w 1130632"/>
                  <a:gd name="connsiteY214" fmla="*/ 1016565 h 1018726"/>
                  <a:gd name="connsiteX215" fmla="*/ 551688 w 1130632"/>
                  <a:gd name="connsiteY215" fmla="*/ 1016250 h 1018726"/>
                  <a:gd name="connsiteX216" fmla="*/ 546968 w 1130632"/>
                  <a:gd name="connsiteY216" fmla="*/ 1016524 h 1018726"/>
                  <a:gd name="connsiteX217" fmla="*/ 544084 w 1130632"/>
                  <a:gd name="connsiteY217" fmla="*/ 1013782 h 1018726"/>
                  <a:gd name="connsiteX218" fmla="*/ 540215 w 1130632"/>
                  <a:gd name="connsiteY218" fmla="*/ 1006012 h 1018726"/>
                  <a:gd name="connsiteX219" fmla="*/ 537425 w 1130632"/>
                  <a:gd name="connsiteY219" fmla="*/ 998673 h 1018726"/>
                  <a:gd name="connsiteX220" fmla="*/ 534184 w 1130632"/>
                  <a:gd name="connsiteY220" fmla="*/ 995101 h 1018726"/>
                  <a:gd name="connsiteX221" fmla="*/ 531411 w 1130632"/>
                  <a:gd name="connsiteY221" fmla="*/ 996947 h 1018726"/>
                  <a:gd name="connsiteX222" fmla="*/ 524884 w 1130632"/>
                  <a:gd name="connsiteY222" fmla="*/ 1005340 h 1018726"/>
                  <a:gd name="connsiteX223" fmla="*/ 521753 w 1130632"/>
                  <a:gd name="connsiteY223" fmla="*/ 1003465 h 1018726"/>
                  <a:gd name="connsiteX224" fmla="*/ 518451 w 1130632"/>
                  <a:gd name="connsiteY224" fmla="*/ 998619 h 1018726"/>
                  <a:gd name="connsiteX225" fmla="*/ 513135 w 1130632"/>
                  <a:gd name="connsiteY225" fmla="*/ 995736 h 1018726"/>
                  <a:gd name="connsiteX226" fmla="*/ 505215 w 1130632"/>
                  <a:gd name="connsiteY226" fmla="*/ 994429 h 1018726"/>
                  <a:gd name="connsiteX227" fmla="*/ 494970 w 1130632"/>
                  <a:gd name="connsiteY227" fmla="*/ 994661 h 1018726"/>
                  <a:gd name="connsiteX228" fmla="*/ 487246 w 1130632"/>
                  <a:gd name="connsiteY228" fmla="*/ 993346 h 1018726"/>
                  <a:gd name="connsiteX229" fmla="*/ 476820 w 1130632"/>
                  <a:gd name="connsiteY229" fmla="*/ 989762 h 1018726"/>
                  <a:gd name="connsiteX230" fmla="*/ 461120 w 1130632"/>
                  <a:gd name="connsiteY230" fmla="*/ 986166 h 1018726"/>
                  <a:gd name="connsiteX231" fmla="*/ 452686 w 1130632"/>
                  <a:gd name="connsiteY231" fmla="*/ 985817 h 1018726"/>
                  <a:gd name="connsiteX232" fmla="*/ 448870 w 1130632"/>
                  <a:gd name="connsiteY232" fmla="*/ 987663 h 1018726"/>
                  <a:gd name="connsiteX233" fmla="*/ 449276 w 1130632"/>
                  <a:gd name="connsiteY233" fmla="*/ 992687 h 1018726"/>
                  <a:gd name="connsiteX234" fmla="*/ 451622 w 1130632"/>
                  <a:gd name="connsiteY234" fmla="*/ 998731 h 1018726"/>
                  <a:gd name="connsiteX235" fmla="*/ 451930 w 1130632"/>
                  <a:gd name="connsiteY235" fmla="*/ 1002477 h 1018726"/>
                  <a:gd name="connsiteX236" fmla="*/ 449576 w 1130632"/>
                  <a:gd name="connsiteY236" fmla="*/ 1002677 h 1018726"/>
                  <a:gd name="connsiteX237" fmla="*/ 446721 w 1130632"/>
                  <a:gd name="connsiteY237" fmla="*/ 1003979 h 1018726"/>
                  <a:gd name="connsiteX238" fmla="*/ 439767 w 1130632"/>
                  <a:gd name="connsiteY238" fmla="*/ 1003975 h 1018726"/>
                  <a:gd name="connsiteX239" fmla="*/ 434582 w 1130632"/>
                  <a:gd name="connsiteY239" fmla="*/ 1001610 h 1018726"/>
                  <a:gd name="connsiteX240" fmla="*/ 429694 w 1130632"/>
                  <a:gd name="connsiteY240" fmla="*/ 998254 h 1018726"/>
                  <a:gd name="connsiteX241" fmla="*/ 423544 w 1130632"/>
                  <a:gd name="connsiteY241" fmla="*/ 995292 h 1018726"/>
                  <a:gd name="connsiteX242" fmla="*/ 417896 w 1130632"/>
                  <a:gd name="connsiteY242" fmla="*/ 991708 h 1018726"/>
                  <a:gd name="connsiteX243" fmla="*/ 413209 w 1130632"/>
                  <a:gd name="connsiteY243" fmla="*/ 991899 h 1018726"/>
                  <a:gd name="connsiteX244" fmla="*/ 411368 w 1130632"/>
                  <a:gd name="connsiteY244" fmla="*/ 994898 h 1018726"/>
                  <a:gd name="connsiteX245" fmla="*/ 411401 w 1130632"/>
                  <a:gd name="connsiteY245" fmla="*/ 997080 h 1018726"/>
                  <a:gd name="connsiteX246" fmla="*/ 414313 w 1130632"/>
                  <a:gd name="connsiteY246" fmla="*/ 1000507 h 1018726"/>
                  <a:gd name="connsiteX247" fmla="*/ 414667 w 1130632"/>
                  <a:gd name="connsiteY247" fmla="*/ 1004145 h 1018726"/>
                  <a:gd name="connsiteX248" fmla="*/ 410185 w 1130632"/>
                  <a:gd name="connsiteY248" fmla="*/ 1006713 h 1018726"/>
                  <a:gd name="connsiteX249" fmla="*/ 406361 w 1130632"/>
                  <a:gd name="connsiteY249" fmla="*/ 1006194 h 1018726"/>
                  <a:gd name="connsiteX250" fmla="*/ 401653 w 1130632"/>
                  <a:gd name="connsiteY250" fmla="*/ 1003967 h 1018726"/>
                  <a:gd name="connsiteX251" fmla="*/ 394624 w 1130632"/>
                  <a:gd name="connsiteY251" fmla="*/ 998516 h 1018726"/>
                  <a:gd name="connsiteX252" fmla="*/ 390491 w 1130632"/>
                  <a:gd name="connsiteY252" fmla="*/ 992517 h 1018726"/>
                  <a:gd name="connsiteX253" fmla="*/ 386145 w 1130632"/>
                  <a:gd name="connsiteY253" fmla="*/ 988144 h 1018726"/>
                  <a:gd name="connsiteX254" fmla="*/ 374134 w 1130632"/>
                  <a:gd name="connsiteY254" fmla="*/ 985016 h 1018726"/>
                  <a:gd name="connsiteX255" fmla="*/ 368801 w 1130632"/>
                  <a:gd name="connsiteY255" fmla="*/ 984394 h 1018726"/>
                  <a:gd name="connsiteX256" fmla="*/ 366883 w 1130632"/>
                  <a:gd name="connsiteY256" fmla="*/ 981843 h 1018726"/>
                  <a:gd name="connsiteX257" fmla="*/ 365897 w 1130632"/>
                  <a:gd name="connsiteY257" fmla="*/ 978043 h 1018726"/>
                  <a:gd name="connsiteX258" fmla="*/ 365683 w 1130632"/>
                  <a:gd name="connsiteY258" fmla="*/ 971032 h 1018726"/>
                  <a:gd name="connsiteX259" fmla="*/ 366185 w 1130632"/>
                  <a:gd name="connsiteY259" fmla="*/ 964976 h 1018726"/>
                  <a:gd name="connsiteX260" fmla="*/ 363909 w 1130632"/>
                  <a:gd name="connsiteY260" fmla="*/ 962457 h 1018726"/>
                  <a:gd name="connsiteX261" fmla="*/ 360791 w 1130632"/>
                  <a:gd name="connsiteY261" fmla="*/ 961860 h 1018726"/>
                  <a:gd name="connsiteX262" fmla="*/ 357139 w 1130632"/>
                  <a:gd name="connsiteY262" fmla="*/ 963216 h 1018726"/>
                  <a:gd name="connsiteX263" fmla="*/ 349712 w 1130632"/>
                  <a:gd name="connsiteY263" fmla="*/ 972766 h 1018726"/>
                  <a:gd name="connsiteX264" fmla="*/ 345567 w 1130632"/>
                  <a:gd name="connsiteY264" fmla="*/ 976064 h 1018726"/>
                  <a:gd name="connsiteX265" fmla="*/ 341705 w 1130632"/>
                  <a:gd name="connsiteY265" fmla="*/ 976047 h 1018726"/>
                  <a:gd name="connsiteX266" fmla="*/ 335021 w 1130632"/>
                  <a:gd name="connsiteY266" fmla="*/ 974359 h 1018726"/>
                  <a:gd name="connsiteX267" fmla="*/ 329090 w 1130632"/>
                  <a:gd name="connsiteY267" fmla="*/ 970430 h 1018726"/>
                  <a:gd name="connsiteX268" fmla="*/ 323712 w 1130632"/>
                  <a:gd name="connsiteY268" fmla="*/ 965054 h 1018726"/>
                  <a:gd name="connsiteX269" fmla="*/ 320073 w 1130632"/>
                  <a:gd name="connsiteY269" fmla="*/ 966104 h 1018726"/>
                  <a:gd name="connsiteX270" fmla="*/ 316433 w 1130632"/>
                  <a:gd name="connsiteY270" fmla="*/ 965818 h 1018726"/>
                  <a:gd name="connsiteX271" fmla="*/ 312428 w 1130632"/>
                  <a:gd name="connsiteY271" fmla="*/ 964079 h 1018726"/>
                  <a:gd name="connsiteX272" fmla="*/ 301809 w 1130632"/>
                  <a:gd name="connsiteY272" fmla="*/ 956446 h 1018726"/>
                  <a:gd name="connsiteX273" fmla="*/ 294993 w 1130632"/>
                  <a:gd name="connsiteY273" fmla="*/ 953347 h 1018726"/>
                  <a:gd name="connsiteX274" fmla="*/ 293387 w 1130632"/>
                  <a:gd name="connsiteY274" fmla="*/ 954658 h 1018726"/>
                  <a:gd name="connsiteX275" fmla="*/ 289813 w 1130632"/>
                  <a:gd name="connsiteY275" fmla="*/ 954301 h 1018726"/>
                  <a:gd name="connsiteX276" fmla="*/ 287229 w 1130632"/>
                  <a:gd name="connsiteY276" fmla="*/ 955164 h 1018726"/>
                  <a:gd name="connsiteX277" fmla="*/ 277695 w 1130632"/>
                  <a:gd name="connsiteY277" fmla="*/ 961246 h 1018726"/>
                  <a:gd name="connsiteX278" fmla="*/ 271224 w 1130632"/>
                  <a:gd name="connsiteY278" fmla="*/ 966519 h 1018726"/>
                  <a:gd name="connsiteX279" fmla="*/ 267380 w 1130632"/>
                  <a:gd name="connsiteY279" fmla="*/ 970381 h 1018726"/>
                  <a:gd name="connsiteX280" fmla="*/ 263781 w 1130632"/>
                  <a:gd name="connsiteY280" fmla="*/ 971584 h 1018726"/>
                  <a:gd name="connsiteX281" fmla="*/ 267569 w 1130632"/>
                  <a:gd name="connsiteY281" fmla="*/ 969800 h 1018726"/>
                  <a:gd name="connsiteX282" fmla="*/ 262544 w 1130632"/>
                  <a:gd name="connsiteY282" fmla="*/ 966324 h 1018726"/>
                  <a:gd name="connsiteX283" fmla="*/ 262421 w 1130632"/>
                  <a:gd name="connsiteY283" fmla="*/ 963631 h 1018726"/>
                  <a:gd name="connsiteX284" fmla="*/ 260716 w 1130632"/>
                  <a:gd name="connsiteY284" fmla="*/ 956861 h 1018726"/>
                  <a:gd name="connsiteX285" fmla="*/ 262922 w 1130632"/>
                  <a:gd name="connsiteY285" fmla="*/ 949705 h 1018726"/>
                  <a:gd name="connsiteX286" fmla="*/ 264237 w 1130632"/>
                  <a:gd name="connsiteY286" fmla="*/ 942308 h 1018726"/>
                  <a:gd name="connsiteX287" fmla="*/ 264771 w 1130632"/>
                  <a:gd name="connsiteY287" fmla="*/ 930306 h 1018726"/>
                  <a:gd name="connsiteX288" fmla="*/ 262245 w 1130632"/>
                  <a:gd name="connsiteY288" fmla="*/ 910344 h 1018726"/>
                  <a:gd name="connsiteX289" fmla="*/ 259258 w 1130632"/>
                  <a:gd name="connsiteY289" fmla="*/ 897841 h 1018726"/>
                  <a:gd name="connsiteX290" fmla="*/ 253080 w 1130632"/>
                  <a:gd name="connsiteY290" fmla="*/ 883375 h 1018726"/>
                  <a:gd name="connsiteX291" fmla="*/ 246022 w 1130632"/>
                  <a:gd name="connsiteY291" fmla="*/ 874460 h 1018726"/>
                  <a:gd name="connsiteX292" fmla="*/ 242584 w 1130632"/>
                  <a:gd name="connsiteY292" fmla="*/ 868067 h 1018726"/>
                  <a:gd name="connsiteX293" fmla="*/ 237239 w 1130632"/>
                  <a:gd name="connsiteY293" fmla="*/ 870839 h 1018726"/>
                  <a:gd name="connsiteX294" fmla="*/ 229504 w 1130632"/>
                  <a:gd name="connsiteY294" fmla="*/ 868491 h 1018726"/>
                  <a:gd name="connsiteX295" fmla="*/ 229578 w 1130632"/>
                  <a:gd name="connsiteY295" fmla="*/ 867059 h 1018726"/>
                  <a:gd name="connsiteX296" fmla="*/ 229685 w 1130632"/>
                  <a:gd name="connsiteY296" fmla="*/ 863115 h 1018726"/>
                  <a:gd name="connsiteX297" fmla="*/ 237531 w 1130632"/>
                  <a:gd name="connsiteY297" fmla="*/ 855945 h 1018726"/>
                  <a:gd name="connsiteX298" fmla="*/ 237038 w 1130632"/>
                  <a:gd name="connsiteY298" fmla="*/ 852225 h 1018726"/>
                  <a:gd name="connsiteX299" fmla="*/ 235576 w 1130632"/>
                  <a:gd name="connsiteY299" fmla="*/ 848831 h 1018726"/>
                  <a:gd name="connsiteX300" fmla="*/ 225877 w 1130632"/>
                  <a:gd name="connsiteY300" fmla="*/ 836199 h 1018726"/>
                  <a:gd name="connsiteX301" fmla="*/ 220134 w 1130632"/>
                  <a:gd name="connsiteY301" fmla="*/ 830686 h 1018726"/>
                  <a:gd name="connsiteX302" fmla="*/ 215619 w 1130632"/>
                  <a:gd name="connsiteY302" fmla="*/ 823691 h 1018726"/>
                  <a:gd name="connsiteX303" fmla="*/ 206623 w 1130632"/>
                  <a:gd name="connsiteY303" fmla="*/ 815391 h 1018726"/>
                  <a:gd name="connsiteX304" fmla="*/ 202835 w 1130632"/>
                  <a:gd name="connsiteY304" fmla="*/ 812827 h 1018726"/>
                  <a:gd name="connsiteX305" fmla="*/ 204203 w 1130632"/>
                  <a:gd name="connsiteY305" fmla="*/ 807716 h 1018726"/>
                  <a:gd name="connsiteX306" fmla="*/ 201262 w 1130632"/>
                  <a:gd name="connsiteY306" fmla="*/ 804919 h 1018726"/>
                  <a:gd name="connsiteX307" fmla="*/ 197889 w 1130632"/>
                  <a:gd name="connsiteY307" fmla="*/ 805853 h 1018726"/>
                  <a:gd name="connsiteX308" fmla="*/ 197396 w 1130632"/>
                  <a:gd name="connsiteY308" fmla="*/ 803849 h 1018726"/>
                  <a:gd name="connsiteX309" fmla="*/ 192849 w 1130632"/>
                  <a:gd name="connsiteY309" fmla="*/ 800950 h 1018726"/>
                  <a:gd name="connsiteX310" fmla="*/ 186313 w 1130632"/>
                  <a:gd name="connsiteY310" fmla="*/ 795026 h 1018726"/>
                  <a:gd name="connsiteX311" fmla="*/ 182595 w 1130632"/>
                  <a:gd name="connsiteY311" fmla="*/ 792255 h 1018726"/>
                  <a:gd name="connsiteX312" fmla="*/ 165678 w 1130632"/>
                  <a:gd name="connsiteY312" fmla="*/ 777760 h 1018726"/>
                  <a:gd name="connsiteX313" fmla="*/ 156004 w 1130632"/>
                  <a:gd name="connsiteY313" fmla="*/ 768704 h 1018726"/>
                  <a:gd name="connsiteX314" fmla="*/ 148972 w 1130632"/>
                  <a:gd name="connsiteY314" fmla="*/ 763000 h 1018726"/>
                  <a:gd name="connsiteX315" fmla="*/ 137826 w 1130632"/>
                  <a:gd name="connsiteY315" fmla="*/ 755321 h 1018726"/>
                  <a:gd name="connsiteX316" fmla="*/ 125778 w 1130632"/>
                  <a:gd name="connsiteY316" fmla="*/ 747833 h 1018726"/>
                  <a:gd name="connsiteX317" fmla="*/ 120249 w 1130632"/>
                  <a:gd name="connsiteY317" fmla="*/ 743489 h 1018726"/>
                  <a:gd name="connsiteX318" fmla="*/ 107703 w 1130632"/>
                  <a:gd name="connsiteY318" fmla="*/ 735985 h 1018726"/>
                  <a:gd name="connsiteX319" fmla="*/ 95975 w 1130632"/>
                  <a:gd name="connsiteY319" fmla="*/ 730136 h 1018726"/>
                  <a:gd name="connsiteX320" fmla="*/ 93740 w 1130632"/>
                  <a:gd name="connsiteY320" fmla="*/ 728327 h 1018726"/>
                  <a:gd name="connsiteX321" fmla="*/ 82443 w 1130632"/>
                  <a:gd name="connsiteY321" fmla="*/ 722631 h 1018726"/>
                  <a:gd name="connsiteX322" fmla="*/ 72921 w 1130632"/>
                  <a:gd name="connsiteY322" fmla="*/ 719619 h 1018726"/>
                  <a:gd name="connsiteX323" fmla="*/ 68069 w 1130632"/>
                  <a:gd name="connsiteY323" fmla="*/ 715778 h 1018726"/>
                  <a:gd name="connsiteX324" fmla="*/ 63912 w 1130632"/>
                  <a:gd name="connsiteY324" fmla="*/ 713646 h 1018726"/>
                  <a:gd name="connsiteX325" fmla="*/ 60736 w 1130632"/>
                  <a:gd name="connsiteY325" fmla="*/ 714770 h 1018726"/>
                  <a:gd name="connsiteX326" fmla="*/ 55433 w 1130632"/>
                  <a:gd name="connsiteY326" fmla="*/ 715367 h 1018726"/>
                  <a:gd name="connsiteX327" fmla="*/ 48733 w 1130632"/>
                  <a:gd name="connsiteY327" fmla="*/ 707863 h 1018726"/>
                  <a:gd name="connsiteX328" fmla="*/ 40960 w 1130632"/>
                  <a:gd name="connsiteY328" fmla="*/ 697599 h 1018726"/>
                  <a:gd name="connsiteX329" fmla="*/ 36208 w 1130632"/>
                  <a:gd name="connsiteY329" fmla="*/ 690294 h 1018726"/>
                  <a:gd name="connsiteX330" fmla="*/ 33993 w 1130632"/>
                  <a:gd name="connsiteY330" fmla="*/ 685179 h 1018726"/>
                  <a:gd name="connsiteX331" fmla="*/ 30604 w 1130632"/>
                  <a:gd name="connsiteY331" fmla="*/ 679172 h 1018726"/>
                  <a:gd name="connsiteX332" fmla="*/ 21665 w 1130632"/>
                  <a:gd name="connsiteY332" fmla="*/ 666739 h 1018726"/>
                  <a:gd name="connsiteX333" fmla="*/ 18453 w 1130632"/>
                  <a:gd name="connsiteY333" fmla="*/ 668515 h 1018726"/>
                  <a:gd name="connsiteX334" fmla="*/ 12989 w 1130632"/>
                  <a:gd name="connsiteY334" fmla="*/ 667834 h 1018726"/>
                  <a:gd name="connsiteX335" fmla="*/ 7316 w 1130632"/>
                  <a:gd name="connsiteY335" fmla="*/ 668440 h 1018726"/>
                  <a:gd name="connsiteX336" fmla="*/ 2929 w 1130632"/>
                  <a:gd name="connsiteY336" fmla="*/ 669564 h 1018726"/>
                  <a:gd name="connsiteX337" fmla="*/ 0 w 1130632"/>
                  <a:gd name="connsiteY337" fmla="*/ 666834 h 1018726"/>
                  <a:gd name="connsiteX338" fmla="*/ 2280 w 1130632"/>
                  <a:gd name="connsiteY338" fmla="*/ 657952 h 1018726"/>
                  <a:gd name="connsiteX339" fmla="*/ 1861 w 1130632"/>
                  <a:gd name="connsiteY339" fmla="*/ 652792 h 1018726"/>
                  <a:gd name="connsiteX340" fmla="*/ 9095 w 1130632"/>
                  <a:gd name="connsiteY340" fmla="*/ 628416 h 1018726"/>
                  <a:gd name="connsiteX341" fmla="*/ 11576 w 1130632"/>
                  <a:gd name="connsiteY341" fmla="*/ 614423 h 1018726"/>
                  <a:gd name="connsiteX342" fmla="*/ 12751 w 1130632"/>
                  <a:gd name="connsiteY342" fmla="*/ 611863 h 1018726"/>
                  <a:gd name="connsiteX343" fmla="*/ 13938 w 1130632"/>
                  <a:gd name="connsiteY343" fmla="*/ 605056 h 1018726"/>
                  <a:gd name="connsiteX344" fmla="*/ 15417 w 1130632"/>
                  <a:gd name="connsiteY344" fmla="*/ 599746 h 1018726"/>
                  <a:gd name="connsiteX345" fmla="*/ 22216 w 1130632"/>
                  <a:gd name="connsiteY345" fmla="*/ 584168 h 1018726"/>
                  <a:gd name="connsiteX346" fmla="*/ 25543 w 1130632"/>
                  <a:gd name="connsiteY346" fmla="*/ 579464 h 1018726"/>
                  <a:gd name="connsiteX347" fmla="*/ 31220 w 1130632"/>
                  <a:gd name="connsiteY347" fmla="*/ 567550 h 1018726"/>
                  <a:gd name="connsiteX348" fmla="*/ 37933 w 1130632"/>
                  <a:gd name="connsiteY348" fmla="*/ 560754 h 1018726"/>
                  <a:gd name="connsiteX349" fmla="*/ 40139 w 1130632"/>
                  <a:gd name="connsiteY349" fmla="*/ 559834 h 1018726"/>
                  <a:gd name="connsiteX350" fmla="*/ 45964 w 1130632"/>
                  <a:gd name="connsiteY350" fmla="*/ 554523 h 1018726"/>
                  <a:gd name="connsiteX351" fmla="*/ 49743 w 1130632"/>
                  <a:gd name="connsiteY351" fmla="*/ 554996 h 1018726"/>
                  <a:gd name="connsiteX352" fmla="*/ 51202 w 1130632"/>
                  <a:gd name="connsiteY352" fmla="*/ 553926 h 1018726"/>
                  <a:gd name="connsiteX353" fmla="*/ 47738 w 1130632"/>
                  <a:gd name="connsiteY353" fmla="*/ 550068 h 1018726"/>
                  <a:gd name="connsiteX354" fmla="*/ 47591 w 1130632"/>
                  <a:gd name="connsiteY354" fmla="*/ 543783 h 1018726"/>
                  <a:gd name="connsiteX355" fmla="*/ 49936 w 1130632"/>
                  <a:gd name="connsiteY355" fmla="*/ 537905 h 1018726"/>
                  <a:gd name="connsiteX356" fmla="*/ 52311 w 1130632"/>
                  <a:gd name="connsiteY356" fmla="*/ 534615 h 1018726"/>
                  <a:gd name="connsiteX357" fmla="*/ 53293 w 1130632"/>
                  <a:gd name="connsiteY357" fmla="*/ 530375 h 1018726"/>
                  <a:gd name="connsiteX358" fmla="*/ 57425 w 1130632"/>
                  <a:gd name="connsiteY358" fmla="*/ 498246 h 1018726"/>
                  <a:gd name="connsiteX359" fmla="*/ 58871 w 1130632"/>
                  <a:gd name="connsiteY359" fmla="*/ 490948 h 1018726"/>
                  <a:gd name="connsiteX360" fmla="*/ 60190 w 1130632"/>
                  <a:gd name="connsiteY360" fmla="*/ 488003 h 1018726"/>
                  <a:gd name="connsiteX361" fmla="*/ 61500 w 1130632"/>
                  <a:gd name="connsiteY361" fmla="*/ 481614 h 1018726"/>
                  <a:gd name="connsiteX362" fmla="*/ 64972 w 1130632"/>
                  <a:gd name="connsiteY362" fmla="*/ 473264 h 1018726"/>
                  <a:gd name="connsiteX363" fmla="*/ 66960 w 1130632"/>
                  <a:gd name="connsiteY363" fmla="*/ 467348 h 1018726"/>
                  <a:gd name="connsiteX364" fmla="*/ 74486 w 1130632"/>
                  <a:gd name="connsiteY364" fmla="*/ 450812 h 1018726"/>
                  <a:gd name="connsiteX365" fmla="*/ 76564 w 1130632"/>
                  <a:gd name="connsiteY365" fmla="*/ 448169 h 1018726"/>
                  <a:gd name="connsiteX366" fmla="*/ 77821 w 1130632"/>
                  <a:gd name="connsiteY366" fmla="*/ 443088 h 1018726"/>
                  <a:gd name="connsiteX367" fmla="*/ 81670 w 1130632"/>
                  <a:gd name="connsiteY367" fmla="*/ 430983 h 1018726"/>
                  <a:gd name="connsiteX368" fmla="*/ 84932 w 1130632"/>
                  <a:gd name="connsiteY368" fmla="*/ 424026 h 1018726"/>
                  <a:gd name="connsiteX369" fmla="*/ 92437 w 1130632"/>
                  <a:gd name="connsiteY369" fmla="*/ 410207 h 1018726"/>
                  <a:gd name="connsiteX370" fmla="*/ 97104 w 1130632"/>
                  <a:gd name="connsiteY370" fmla="*/ 393671 h 1018726"/>
                  <a:gd name="connsiteX371" fmla="*/ 97371 w 1130632"/>
                  <a:gd name="connsiteY371" fmla="*/ 388805 h 1018726"/>
                  <a:gd name="connsiteX372" fmla="*/ 100509 w 1130632"/>
                  <a:gd name="connsiteY372" fmla="*/ 367930 h 1018726"/>
                  <a:gd name="connsiteX373" fmla="*/ 100473 w 1130632"/>
                  <a:gd name="connsiteY373" fmla="*/ 361525 h 1018726"/>
                  <a:gd name="connsiteX374" fmla="*/ 98439 w 1130632"/>
                  <a:gd name="connsiteY374" fmla="*/ 354664 h 1018726"/>
                  <a:gd name="connsiteX375" fmla="*/ 99113 w 1130632"/>
                  <a:gd name="connsiteY375" fmla="*/ 349789 h 1018726"/>
                  <a:gd name="connsiteX376" fmla="*/ 97692 w 1130632"/>
                  <a:gd name="connsiteY376" fmla="*/ 343060 h 1018726"/>
                  <a:gd name="connsiteX377" fmla="*/ 98460 w 1130632"/>
                  <a:gd name="connsiteY377" fmla="*/ 338257 h 1018726"/>
                  <a:gd name="connsiteX378" fmla="*/ 103057 w 1130632"/>
                  <a:gd name="connsiteY378" fmla="*/ 331379 h 1018726"/>
                  <a:gd name="connsiteX379" fmla="*/ 108064 w 1130632"/>
                  <a:gd name="connsiteY379" fmla="*/ 325766 h 1018726"/>
                  <a:gd name="connsiteX380" fmla="*/ 111330 w 1130632"/>
                  <a:gd name="connsiteY380" fmla="*/ 320895 h 1018726"/>
                  <a:gd name="connsiteX381" fmla="*/ 111880 w 1130632"/>
                  <a:gd name="connsiteY381" fmla="*/ 316689 h 1018726"/>
                  <a:gd name="connsiteX382" fmla="*/ 114267 w 1130632"/>
                  <a:gd name="connsiteY382" fmla="*/ 314946 h 1018726"/>
                  <a:gd name="connsiteX383" fmla="*/ 119299 w 1130632"/>
                  <a:gd name="connsiteY383" fmla="*/ 296262 h 1018726"/>
                  <a:gd name="connsiteX384" fmla="*/ 121649 w 1130632"/>
                  <a:gd name="connsiteY384" fmla="*/ 284435 h 1018726"/>
                  <a:gd name="connsiteX385" fmla="*/ 122931 w 1130632"/>
                  <a:gd name="connsiteY385" fmla="*/ 274217 h 1018726"/>
                  <a:gd name="connsiteX386" fmla="*/ 124352 w 1130632"/>
                  <a:gd name="connsiteY386" fmla="*/ 256910 h 1018726"/>
                  <a:gd name="connsiteX387" fmla="*/ 124697 w 1130632"/>
                  <a:gd name="connsiteY387" fmla="*/ 255354 h 1018726"/>
                  <a:gd name="connsiteX388" fmla="*/ 124989 w 1130632"/>
                  <a:gd name="connsiteY388" fmla="*/ 242378 h 1018726"/>
                  <a:gd name="connsiteX389" fmla="*/ 124077 w 1130632"/>
                  <a:gd name="connsiteY389" fmla="*/ 236262 h 1018726"/>
                  <a:gd name="connsiteX390" fmla="*/ 123724 w 1130632"/>
                  <a:gd name="connsiteY390" fmla="*/ 226958 h 1018726"/>
                  <a:gd name="connsiteX391" fmla="*/ 127339 w 1130632"/>
                  <a:gd name="connsiteY391" fmla="*/ 219055 h 1018726"/>
                  <a:gd name="connsiteX392" fmla="*/ 137321 w 1130632"/>
                  <a:gd name="connsiteY392" fmla="*/ 212911 h 1018726"/>
                  <a:gd name="connsiteX393" fmla="*/ 139589 w 1130632"/>
                  <a:gd name="connsiteY393" fmla="*/ 208589 h 1018726"/>
                  <a:gd name="connsiteX394" fmla="*/ 146268 w 1130632"/>
                  <a:gd name="connsiteY394" fmla="*/ 207153 h 1018726"/>
                  <a:gd name="connsiteX395" fmla="*/ 149132 w 1130632"/>
                  <a:gd name="connsiteY395" fmla="*/ 204208 h 1018726"/>
                  <a:gd name="connsiteX396" fmla="*/ 153437 w 1130632"/>
                  <a:gd name="connsiteY396" fmla="*/ 197259 h 1018726"/>
                  <a:gd name="connsiteX397" fmla="*/ 156624 w 1130632"/>
                  <a:gd name="connsiteY397" fmla="*/ 187220 h 1018726"/>
                  <a:gd name="connsiteX398" fmla="*/ 157138 w 1130632"/>
                  <a:gd name="connsiteY398" fmla="*/ 181673 h 1018726"/>
                  <a:gd name="connsiteX399" fmla="*/ 158580 w 1130632"/>
                  <a:gd name="connsiteY399" fmla="*/ 174397 h 1018726"/>
                  <a:gd name="connsiteX400" fmla="*/ 156736 w 1130632"/>
                  <a:gd name="connsiteY400" fmla="*/ 171169 h 1018726"/>
                  <a:gd name="connsiteX401" fmla="*/ 157274 w 1130632"/>
                  <a:gd name="connsiteY401" fmla="*/ 168241 h 1018726"/>
                  <a:gd name="connsiteX402" fmla="*/ 154213 w 1130632"/>
                  <a:gd name="connsiteY402" fmla="*/ 158388 h 1018726"/>
                  <a:gd name="connsiteX403" fmla="*/ 154065 w 1130632"/>
                  <a:gd name="connsiteY403" fmla="*/ 155679 h 1018726"/>
                  <a:gd name="connsiteX404" fmla="*/ 159479 w 1130632"/>
                  <a:gd name="connsiteY404" fmla="*/ 147141 h 1018726"/>
                  <a:gd name="connsiteX405" fmla="*/ 165358 w 1130632"/>
                  <a:gd name="connsiteY405" fmla="*/ 142433 h 1018726"/>
                  <a:gd name="connsiteX406" fmla="*/ 166812 w 1130632"/>
                  <a:gd name="connsiteY406" fmla="*/ 139583 h 1018726"/>
                  <a:gd name="connsiteX407" fmla="*/ 192158 w 1130632"/>
                  <a:gd name="connsiteY407" fmla="*/ 159931 h 1018726"/>
                  <a:gd name="connsiteX408" fmla="*/ 199910 w 1130632"/>
                  <a:gd name="connsiteY408" fmla="*/ 163146 h 1018726"/>
                  <a:gd name="connsiteX409" fmla="*/ 210763 w 1130632"/>
                  <a:gd name="connsiteY409" fmla="*/ 171381 h 1018726"/>
                  <a:gd name="connsiteX410" fmla="*/ 215738 w 1130632"/>
                  <a:gd name="connsiteY410" fmla="*/ 174575 h 1018726"/>
                  <a:gd name="connsiteX411" fmla="*/ 221128 w 1130632"/>
                  <a:gd name="connsiteY411" fmla="*/ 179512 h 1018726"/>
                  <a:gd name="connsiteX412" fmla="*/ 220569 w 1130632"/>
                  <a:gd name="connsiteY412" fmla="*/ 185639 h 1018726"/>
                  <a:gd name="connsiteX413" fmla="*/ 221173 w 1130632"/>
                  <a:gd name="connsiteY413" fmla="*/ 189813 h 1018726"/>
                  <a:gd name="connsiteX414" fmla="*/ 223716 w 1130632"/>
                  <a:gd name="connsiteY414" fmla="*/ 192493 h 1018726"/>
                  <a:gd name="connsiteX415" fmla="*/ 229200 w 1130632"/>
                  <a:gd name="connsiteY415" fmla="*/ 192140 h 1018726"/>
                  <a:gd name="connsiteX416" fmla="*/ 231727 w 1130632"/>
                  <a:gd name="connsiteY416" fmla="*/ 192911 h 1018726"/>
                  <a:gd name="connsiteX417" fmla="*/ 233136 w 1130632"/>
                  <a:gd name="connsiteY417" fmla="*/ 196778 h 1018726"/>
                  <a:gd name="connsiteX418" fmla="*/ 234828 w 1130632"/>
                  <a:gd name="connsiteY418" fmla="*/ 198433 h 1018726"/>
                  <a:gd name="connsiteX419" fmla="*/ 242190 w 1130632"/>
                  <a:gd name="connsiteY419" fmla="*/ 197317 h 1018726"/>
                  <a:gd name="connsiteX420" fmla="*/ 246330 w 1130632"/>
                  <a:gd name="connsiteY420" fmla="*/ 198611 h 1018726"/>
                  <a:gd name="connsiteX421" fmla="*/ 252702 w 1130632"/>
                  <a:gd name="connsiteY421" fmla="*/ 201615 h 1018726"/>
                  <a:gd name="connsiteX422" fmla="*/ 257586 w 1130632"/>
                  <a:gd name="connsiteY422" fmla="*/ 205386 h 1018726"/>
                  <a:gd name="connsiteX423" fmla="*/ 261760 w 1130632"/>
                  <a:gd name="connsiteY423" fmla="*/ 210078 h 1018726"/>
                  <a:gd name="connsiteX424" fmla="*/ 266447 w 1130632"/>
                  <a:gd name="connsiteY424" fmla="*/ 218287 h 1018726"/>
                  <a:gd name="connsiteX425" fmla="*/ 266086 w 1130632"/>
                  <a:gd name="connsiteY425" fmla="*/ 219748 h 1018726"/>
                  <a:gd name="connsiteX426" fmla="*/ 269507 w 1130632"/>
                  <a:gd name="connsiteY426" fmla="*/ 228941 h 1018726"/>
                  <a:gd name="connsiteX427" fmla="*/ 274885 w 1130632"/>
                  <a:gd name="connsiteY427" fmla="*/ 234205 h 1018726"/>
                  <a:gd name="connsiteX428" fmla="*/ 278237 w 1130632"/>
                  <a:gd name="connsiteY428" fmla="*/ 235790 h 1018726"/>
                  <a:gd name="connsiteX429" fmla="*/ 284530 w 1130632"/>
                  <a:gd name="connsiteY429" fmla="*/ 236988 h 1018726"/>
                  <a:gd name="connsiteX430" fmla="*/ 290770 w 1130632"/>
                  <a:gd name="connsiteY430" fmla="*/ 237586 h 1018726"/>
                  <a:gd name="connsiteX431" fmla="*/ 293453 w 1130632"/>
                  <a:gd name="connsiteY431" fmla="*/ 237237 h 1018726"/>
                  <a:gd name="connsiteX432" fmla="*/ 294024 w 1130632"/>
                  <a:gd name="connsiteY432" fmla="*/ 233106 h 1018726"/>
                  <a:gd name="connsiteX433" fmla="*/ 288667 w 1130632"/>
                  <a:gd name="connsiteY433" fmla="*/ 227522 h 1018726"/>
                  <a:gd name="connsiteX434" fmla="*/ 287710 w 1130632"/>
                  <a:gd name="connsiteY434" fmla="*/ 224091 h 1018726"/>
                  <a:gd name="connsiteX435" fmla="*/ 288659 w 1130632"/>
                  <a:gd name="connsiteY435" fmla="*/ 221590 h 1018726"/>
                  <a:gd name="connsiteX436" fmla="*/ 292422 w 1130632"/>
                  <a:gd name="connsiteY436" fmla="*/ 215857 h 1018726"/>
                  <a:gd name="connsiteX437" fmla="*/ 298292 w 1130632"/>
                  <a:gd name="connsiteY437" fmla="*/ 217757 h 1018726"/>
                  <a:gd name="connsiteX438" fmla="*/ 311544 w 1130632"/>
                  <a:gd name="connsiteY438" fmla="*/ 228713 h 1018726"/>
                  <a:gd name="connsiteX439" fmla="*/ 314827 w 1130632"/>
                  <a:gd name="connsiteY439" fmla="*/ 231085 h 1018726"/>
                  <a:gd name="connsiteX440" fmla="*/ 317764 w 1130632"/>
                  <a:gd name="connsiteY440" fmla="*/ 231832 h 1018726"/>
                  <a:gd name="connsiteX441" fmla="*/ 320763 w 1130632"/>
                  <a:gd name="connsiteY441" fmla="*/ 234122 h 1018726"/>
                  <a:gd name="connsiteX442" fmla="*/ 328527 w 1130632"/>
                  <a:gd name="connsiteY442" fmla="*/ 235338 h 1018726"/>
                  <a:gd name="connsiteX443" fmla="*/ 334459 w 1130632"/>
                  <a:gd name="connsiteY443" fmla="*/ 232629 h 1018726"/>
                  <a:gd name="connsiteX444" fmla="*/ 335247 w 1130632"/>
                  <a:gd name="connsiteY444" fmla="*/ 234599 h 1018726"/>
                  <a:gd name="connsiteX445" fmla="*/ 338924 w 1130632"/>
                  <a:gd name="connsiteY445" fmla="*/ 233164 h 1018726"/>
                  <a:gd name="connsiteX446" fmla="*/ 344219 w 1130632"/>
                  <a:gd name="connsiteY446" fmla="*/ 229339 h 1018726"/>
                  <a:gd name="connsiteX447" fmla="*/ 350562 w 1130632"/>
                  <a:gd name="connsiteY447" fmla="*/ 226319 h 1018726"/>
                  <a:gd name="connsiteX448" fmla="*/ 358453 w 1130632"/>
                  <a:gd name="connsiteY448" fmla="*/ 214301 h 1018726"/>
                  <a:gd name="connsiteX449" fmla="*/ 362853 w 1130632"/>
                  <a:gd name="connsiteY449" fmla="*/ 205510 h 1018726"/>
                  <a:gd name="connsiteX450" fmla="*/ 364287 w 1130632"/>
                  <a:gd name="connsiteY450" fmla="*/ 198167 h 1018726"/>
                  <a:gd name="connsiteX451" fmla="*/ 369713 w 1130632"/>
                  <a:gd name="connsiteY451" fmla="*/ 186656 h 1018726"/>
                  <a:gd name="connsiteX452" fmla="*/ 375242 w 1130632"/>
                  <a:gd name="connsiteY452" fmla="*/ 179396 h 1018726"/>
                  <a:gd name="connsiteX453" fmla="*/ 377136 w 1130632"/>
                  <a:gd name="connsiteY453" fmla="*/ 173542 h 1018726"/>
                  <a:gd name="connsiteX454" fmla="*/ 379359 w 1130632"/>
                  <a:gd name="connsiteY454" fmla="*/ 169025 h 1018726"/>
                  <a:gd name="connsiteX455" fmla="*/ 381725 w 1130632"/>
                  <a:gd name="connsiteY455" fmla="*/ 166183 h 1018726"/>
                  <a:gd name="connsiteX456" fmla="*/ 385061 w 1130632"/>
                  <a:gd name="connsiteY456" fmla="*/ 165299 h 1018726"/>
                  <a:gd name="connsiteX457" fmla="*/ 387106 w 1130632"/>
                  <a:gd name="connsiteY457" fmla="*/ 166212 h 1018726"/>
                  <a:gd name="connsiteX458" fmla="*/ 394238 w 1130632"/>
                  <a:gd name="connsiteY458" fmla="*/ 166781 h 1018726"/>
                  <a:gd name="connsiteX459" fmla="*/ 396904 w 1130632"/>
                  <a:gd name="connsiteY459" fmla="*/ 166315 h 1018726"/>
                  <a:gd name="connsiteX460" fmla="*/ 401702 w 1130632"/>
                  <a:gd name="connsiteY460" fmla="*/ 162682 h 1018726"/>
                  <a:gd name="connsiteX461" fmla="*/ 412330 w 1130632"/>
                  <a:gd name="connsiteY461" fmla="*/ 159463 h 1018726"/>
                  <a:gd name="connsiteX462" fmla="*/ 416441 w 1130632"/>
                  <a:gd name="connsiteY462" fmla="*/ 157405 h 1018726"/>
                  <a:gd name="connsiteX463" fmla="*/ 417990 w 1130632"/>
                  <a:gd name="connsiteY463" fmla="*/ 155272 h 1018726"/>
                  <a:gd name="connsiteX464" fmla="*/ 426157 w 1130632"/>
                  <a:gd name="connsiteY464" fmla="*/ 147598 h 1018726"/>
                  <a:gd name="connsiteX465" fmla="*/ 433013 w 1130632"/>
                  <a:gd name="connsiteY465" fmla="*/ 140276 h 1018726"/>
                  <a:gd name="connsiteX466" fmla="*/ 433806 w 1130632"/>
                  <a:gd name="connsiteY466" fmla="*/ 140027 h 1018726"/>
                  <a:gd name="connsiteX467" fmla="*/ 434595 w 1130632"/>
                  <a:gd name="connsiteY467" fmla="*/ 132132 h 1018726"/>
                  <a:gd name="connsiteX468" fmla="*/ 431969 w 1130632"/>
                  <a:gd name="connsiteY468" fmla="*/ 132489 h 1018726"/>
                  <a:gd name="connsiteX469" fmla="*/ 427726 w 1130632"/>
                  <a:gd name="connsiteY469" fmla="*/ 131448 h 1018726"/>
                  <a:gd name="connsiteX470" fmla="*/ 422431 w 1130632"/>
                  <a:gd name="connsiteY470" fmla="*/ 132626 h 1018726"/>
                  <a:gd name="connsiteX471" fmla="*/ 431349 w 1130632"/>
                  <a:gd name="connsiteY471" fmla="*/ 117600 h 1018726"/>
                  <a:gd name="connsiteX472" fmla="*/ 434553 w 1130632"/>
                  <a:gd name="connsiteY472" fmla="*/ 115344 h 1018726"/>
                  <a:gd name="connsiteX473" fmla="*/ 440046 w 1130632"/>
                  <a:gd name="connsiteY473" fmla="*/ 114821 h 1018726"/>
                  <a:gd name="connsiteX474" fmla="*/ 446126 w 1130632"/>
                  <a:gd name="connsiteY474" fmla="*/ 117264 h 1018726"/>
                  <a:gd name="connsiteX475" fmla="*/ 449445 w 1130632"/>
                  <a:gd name="connsiteY475" fmla="*/ 121977 h 1018726"/>
                  <a:gd name="connsiteX476" fmla="*/ 450390 w 1130632"/>
                  <a:gd name="connsiteY476" fmla="*/ 125516 h 1018726"/>
                  <a:gd name="connsiteX477" fmla="*/ 454313 w 1130632"/>
                  <a:gd name="connsiteY477" fmla="*/ 126528 h 1018726"/>
                  <a:gd name="connsiteX478" fmla="*/ 459567 w 1130632"/>
                  <a:gd name="connsiteY478" fmla="*/ 125512 h 1018726"/>
                  <a:gd name="connsiteX479" fmla="*/ 468194 w 1130632"/>
                  <a:gd name="connsiteY479" fmla="*/ 121554 h 1018726"/>
                  <a:gd name="connsiteX480" fmla="*/ 467935 w 1130632"/>
                  <a:gd name="connsiteY480" fmla="*/ 114431 h 1018726"/>
                  <a:gd name="connsiteX481" fmla="*/ 465355 w 1130632"/>
                  <a:gd name="connsiteY481" fmla="*/ 109967 h 1018726"/>
                  <a:gd name="connsiteX482" fmla="*/ 463991 w 1130632"/>
                  <a:gd name="connsiteY482" fmla="*/ 105292 h 1018726"/>
                  <a:gd name="connsiteX483" fmla="*/ 463876 w 1130632"/>
                  <a:gd name="connsiteY483" fmla="*/ 99198 h 1018726"/>
                  <a:gd name="connsiteX484" fmla="*/ 465462 w 1130632"/>
                  <a:gd name="connsiteY484" fmla="*/ 95912 h 1018726"/>
                  <a:gd name="connsiteX485" fmla="*/ 467393 w 1130632"/>
                  <a:gd name="connsiteY485" fmla="*/ 89258 h 1018726"/>
                  <a:gd name="connsiteX486" fmla="*/ 474212 w 1130632"/>
                  <a:gd name="connsiteY486" fmla="*/ 81592 h 1018726"/>
                  <a:gd name="connsiteX487" fmla="*/ 480497 w 1130632"/>
                  <a:gd name="connsiteY487" fmla="*/ 72934 h 1018726"/>
                  <a:gd name="connsiteX488" fmla="*/ 491971 w 1130632"/>
                  <a:gd name="connsiteY488" fmla="*/ 73063 h 1018726"/>
                  <a:gd name="connsiteX489" fmla="*/ 498321 w 1130632"/>
                  <a:gd name="connsiteY489" fmla="*/ 71930 h 1018726"/>
                  <a:gd name="connsiteX490" fmla="*/ 507614 w 1130632"/>
                  <a:gd name="connsiteY490" fmla="*/ 73884 h 1018726"/>
                  <a:gd name="connsiteX491" fmla="*/ 512724 w 1130632"/>
                  <a:gd name="connsiteY491" fmla="*/ 72963 h 1018726"/>
                  <a:gd name="connsiteX492" fmla="*/ 512017 w 1130632"/>
                  <a:gd name="connsiteY492" fmla="*/ 66902 h 1018726"/>
                  <a:gd name="connsiteX493" fmla="*/ 511697 w 1130632"/>
                  <a:gd name="connsiteY493" fmla="*/ 58091 h 1018726"/>
                  <a:gd name="connsiteX494" fmla="*/ 513238 w 1130632"/>
                  <a:gd name="connsiteY494" fmla="*/ 57531 h 1018726"/>
                  <a:gd name="connsiteX495" fmla="*/ 512913 w 1130632"/>
                  <a:gd name="connsiteY495" fmla="*/ 53312 h 1018726"/>
                  <a:gd name="connsiteX496" fmla="*/ 515517 w 1130632"/>
                  <a:gd name="connsiteY496" fmla="*/ 50578 h 1018726"/>
                  <a:gd name="connsiteX497" fmla="*/ 519868 w 1130632"/>
                  <a:gd name="connsiteY497" fmla="*/ 47653 h 1018726"/>
                  <a:gd name="connsiteX498" fmla="*/ 525192 w 1130632"/>
                  <a:gd name="connsiteY498" fmla="*/ 47803 h 1018726"/>
                  <a:gd name="connsiteX499" fmla="*/ 528043 w 1130632"/>
                  <a:gd name="connsiteY499" fmla="*/ 52474 h 1018726"/>
                  <a:gd name="connsiteX500" fmla="*/ 532044 w 1130632"/>
                  <a:gd name="connsiteY500" fmla="*/ 57232 h 1018726"/>
                  <a:gd name="connsiteX501" fmla="*/ 536386 w 1130632"/>
                  <a:gd name="connsiteY501" fmla="*/ 55946 h 1018726"/>
                  <a:gd name="connsiteX502" fmla="*/ 544594 w 1130632"/>
                  <a:gd name="connsiteY502" fmla="*/ 52387 h 1018726"/>
                  <a:gd name="connsiteX503" fmla="*/ 546869 w 1130632"/>
                  <a:gd name="connsiteY503" fmla="*/ 53793 h 1018726"/>
                  <a:gd name="connsiteX504" fmla="*/ 552654 w 1130632"/>
                  <a:gd name="connsiteY504" fmla="*/ 53030 h 1018726"/>
                  <a:gd name="connsiteX505" fmla="*/ 555427 w 1130632"/>
                  <a:gd name="connsiteY505" fmla="*/ 50844 h 1018726"/>
                  <a:gd name="connsiteX506" fmla="*/ 560217 w 1130632"/>
                  <a:gd name="connsiteY506" fmla="*/ 44040 h 1018726"/>
                  <a:gd name="connsiteX507" fmla="*/ 564731 w 1130632"/>
                  <a:gd name="connsiteY507" fmla="*/ 38406 h 1018726"/>
                  <a:gd name="connsiteX508" fmla="*/ 569813 w 1130632"/>
                  <a:gd name="connsiteY508" fmla="*/ 32897 h 1018726"/>
                  <a:gd name="connsiteX509" fmla="*/ 570371 w 1130632"/>
                  <a:gd name="connsiteY509" fmla="*/ 29127 h 1018726"/>
                  <a:gd name="connsiteX510" fmla="*/ 576320 w 1130632"/>
                  <a:gd name="connsiteY510" fmla="*/ 24858 h 1018726"/>
                  <a:gd name="connsiteX511" fmla="*/ 582050 w 1130632"/>
                  <a:gd name="connsiteY511" fmla="*/ 23049 h 1018726"/>
                  <a:gd name="connsiteX512" fmla="*/ 589050 w 1130632"/>
                  <a:gd name="connsiteY512" fmla="*/ 23294 h 1018726"/>
                  <a:gd name="connsiteX513" fmla="*/ 593380 w 1130632"/>
                  <a:gd name="connsiteY513" fmla="*/ 22306 h 1018726"/>
                  <a:gd name="connsiteX514" fmla="*/ 600142 w 1130632"/>
                  <a:gd name="connsiteY514" fmla="*/ 20568 h 1018726"/>
                  <a:gd name="connsiteX515" fmla="*/ 638510 w 1130632"/>
                  <a:gd name="connsiteY515" fmla="*/ 19195 h 1018726"/>
                  <a:gd name="connsiteX516" fmla="*/ 648961 w 1130632"/>
                  <a:gd name="connsiteY516" fmla="*/ 16661 h 1018726"/>
                  <a:gd name="connsiteX517" fmla="*/ 665988 w 1130632"/>
                  <a:gd name="connsiteY517" fmla="*/ 11715 h 1018726"/>
                  <a:gd name="connsiteX518" fmla="*/ 680950 w 1130632"/>
                  <a:gd name="connsiteY518" fmla="*/ 6078 h 1018726"/>
                  <a:gd name="connsiteX519" fmla="*/ 685234 w 1130632"/>
                  <a:gd name="connsiteY519" fmla="*/ 2954 h 1018726"/>
                  <a:gd name="connsiteX520" fmla="*/ 687075 w 1130632"/>
                  <a:gd name="connsiteY520" fmla="*/ 0 h 1018726"/>
                  <a:gd name="connsiteX521" fmla="*/ 689412 w 1130632"/>
                  <a:gd name="connsiteY521" fmla="*/ 1946 h 1018726"/>
                  <a:gd name="connsiteX522" fmla="*/ 690735 w 1130632"/>
                  <a:gd name="connsiteY522" fmla="*/ 5878 h 1018726"/>
                  <a:gd name="connsiteX523" fmla="*/ 693056 w 1130632"/>
                  <a:gd name="connsiteY523" fmla="*/ 6227 h 1018726"/>
                  <a:gd name="connsiteX524" fmla="*/ 697603 w 1130632"/>
                  <a:gd name="connsiteY524" fmla="*/ 4451 h 1018726"/>
                  <a:gd name="connsiteX525" fmla="*/ 701720 w 1130632"/>
                  <a:gd name="connsiteY525" fmla="*/ 5891 h 1018726"/>
                  <a:gd name="connsiteX526" fmla="*/ 704981 w 1130632"/>
                  <a:gd name="connsiteY526" fmla="*/ 10334 h 1018726"/>
                  <a:gd name="connsiteX527" fmla="*/ 705396 w 1130632"/>
                  <a:gd name="connsiteY527" fmla="*/ 13910 h 1018726"/>
                  <a:gd name="connsiteX528" fmla="*/ 707006 w 1130632"/>
                  <a:gd name="connsiteY528" fmla="*/ 18029 h 1018726"/>
                  <a:gd name="connsiteX529" fmla="*/ 708847 w 1130632"/>
                  <a:gd name="connsiteY529" fmla="*/ 18863 h 1018726"/>
                  <a:gd name="connsiteX530" fmla="*/ 710359 w 1130632"/>
                  <a:gd name="connsiteY530" fmla="*/ 14375 h 1018726"/>
                  <a:gd name="connsiteX531" fmla="*/ 712031 w 1130632"/>
                  <a:gd name="connsiteY531" fmla="*/ 12379 h 1018726"/>
                  <a:gd name="connsiteX532" fmla="*/ 714409 w 1130632"/>
                  <a:gd name="connsiteY532" fmla="*/ 13694 h 1018726"/>
                  <a:gd name="connsiteX533" fmla="*/ 719043 w 1130632"/>
                  <a:gd name="connsiteY533" fmla="*/ 12844 h 1018726"/>
                  <a:gd name="connsiteX534" fmla="*/ 721976 w 1130632"/>
                  <a:gd name="connsiteY534" fmla="*/ 13781 h 1018726"/>
                  <a:gd name="connsiteX535" fmla="*/ 724104 w 1130632"/>
                  <a:gd name="connsiteY535" fmla="*/ 12039 h 1018726"/>
                  <a:gd name="connsiteX536" fmla="*/ 727136 w 1130632"/>
                  <a:gd name="connsiteY536" fmla="*/ 13408 h 1018726"/>
                  <a:gd name="connsiteX537" fmla="*/ 729071 w 1130632"/>
                  <a:gd name="connsiteY537" fmla="*/ 11180 h 1018726"/>
                  <a:gd name="connsiteX538" fmla="*/ 729769 w 1130632"/>
                  <a:gd name="connsiteY538" fmla="*/ 6190 h 1018726"/>
                  <a:gd name="connsiteX539" fmla="*/ 734715 w 1130632"/>
                  <a:gd name="connsiteY539" fmla="*/ 2506 h 1018726"/>
                  <a:gd name="connsiteX540" fmla="*/ 738954 w 1130632"/>
                  <a:gd name="connsiteY540" fmla="*/ 2253 h 1018726"/>
                  <a:gd name="connsiteX541" fmla="*/ 741255 w 1130632"/>
                  <a:gd name="connsiteY541" fmla="*/ 286 h 1018726"/>
                  <a:gd name="connsiteX542" fmla="*/ 746981 w 1130632"/>
                  <a:gd name="connsiteY542" fmla="*/ 739 h 1018726"/>
                  <a:gd name="connsiteX543" fmla="*/ 752301 w 1130632"/>
                  <a:gd name="connsiteY543" fmla="*/ 4949 h 1018726"/>
                  <a:gd name="connsiteX544" fmla="*/ 757419 w 1130632"/>
                  <a:gd name="connsiteY544" fmla="*/ 7285 h 1018726"/>
                  <a:gd name="connsiteX545" fmla="*/ 762214 w 1130632"/>
                  <a:gd name="connsiteY545" fmla="*/ 8426 h 1018726"/>
                  <a:gd name="connsiteX546" fmla="*/ 765266 w 1130632"/>
                  <a:gd name="connsiteY546" fmla="*/ 10259 h 1018726"/>
                  <a:gd name="connsiteX547" fmla="*/ 766876 w 1130632"/>
                  <a:gd name="connsiteY547" fmla="*/ 13205 h 1018726"/>
                  <a:gd name="connsiteX548" fmla="*/ 771835 w 1130632"/>
                  <a:gd name="connsiteY548" fmla="*/ 13458 h 1018726"/>
                  <a:gd name="connsiteX549" fmla="*/ 781439 w 1130632"/>
                  <a:gd name="connsiteY549" fmla="*/ 19187 h 1018726"/>
                  <a:gd name="connsiteX550" fmla="*/ 783846 w 1130632"/>
                  <a:gd name="connsiteY550" fmla="*/ 22244 h 1018726"/>
                  <a:gd name="connsiteX551" fmla="*/ 788784 w 1130632"/>
                  <a:gd name="connsiteY551" fmla="*/ 24941 h 1018726"/>
                  <a:gd name="connsiteX552" fmla="*/ 795739 w 1130632"/>
                  <a:gd name="connsiteY552" fmla="*/ 25463 h 1018726"/>
                  <a:gd name="connsiteX553" fmla="*/ 796967 w 1130632"/>
                  <a:gd name="connsiteY553" fmla="*/ 27625 h 1018726"/>
                  <a:gd name="connsiteX554" fmla="*/ 805060 w 1130632"/>
                  <a:gd name="connsiteY554" fmla="*/ 31653 h 1018726"/>
                  <a:gd name="connsiteX555" fmla="*/ 805549 w 1130632"/>
                  <a:gd name="connsiteY555" fmla="*/ 34320 h 1018726"/>
                  <a:gd name="connsiteX556" fmla="*/ 808642 w 1130632"/>
                  <a:gd name="connsiteY556" fmla="*/ 38083 h 1018726"/>
                  <a:gd name="connsiteX557" fmla="*/ 807184 w 1130632"/>
                  <a:gd name="connsiteY557" fmla="*/ 43260 h 1018726"/>
                  <a:gd name="connsiteX558" fmla="*/ 811140 w 1130632"/>
                  <a:gd name="connsiteY558" fmla="*/ 44546 h 1018726"/>
                  <a:gd name="connsiteX559" fmla="*/ 814607 w 1130632"/>
                  <a:gd name="connsiteY559" fmla="*/ 50615 h 1018726"/>
                  <a:gd name="connsiteX560" fmla="*/ 816973 w 1130632"/>
                  <a:gd name="connsiteY560" fmla="*/ 47492 h 1018726"/>
                  <a:gd name="connsiteX561" fmla="*/ 820411 w 1130632"/>
                  <a:gd name="connsiteY561" fmla="*/ 47002 h 1018726"/>
                  <a:gd name="connsiteX562" fmla="*/ 822474 w 1130632"/>
                  <a:gd name="connsiteY562" fmla="*/ 43497 h 1018726"/>
                  <a:gd name="connsiteX563" fmla="*/ 825838 w 1130632"/>
                  <a:gd name="connsiteY563" fmla="*/ 43186 h 1018726"/>
                  <a:gd name="connsiteX564" fmla="*/ 835295 w 1130632"/>
                  <a:gd name="connsiteY564" fmla="*/ 35217 h 1018726"/>
                  <a:gd name="connsiteX565" fmla="*/ 839653 w 1130632"/>
                  <a:gd name="connsiteY565" fmla="*/ 36693 h 1018726"/>
                  <a:gd name="connsiteX566" fmla="*/ 842812 w 1130632"/>
                  <a:gd name="connsiteY566" fmla="*/ 39813 h 1018726"/>
                  <a:gd name="connsiteX567" fmla="*/ 847027 w 1130632"/>
                  <a:gd name="connsiteY567" fmla="*/ 43654 h 1018726"/>
                  <a:gd name="connsiteX568" fmla="*/ 846308 w 1130632"/>
                  <a:gd name="connsiteY568" fmla="*/ 47239 h 1018726"/>
                  <a:gd name="connsiteX569" fmla="*/ 850083 w 1130632"/>
                  <a:gd name="connsiteY569" fmla="*/ 50209 h 1018726"/>
                  <a:gd name="connsiteX570" fmla="*/ 847713 w 1130632"/>
                  <a:gd name="connsiteY570" fmla="*/ 54859 h 1018726"/>
                  <a:gd name="connsiteX571" fmla="*/ 844205 w 1130632"/>
                  <a:gd name="connsiteY571" fmla="*/ 57913 h 1018726"/>
                  <a:gd name="connsiteX572" fmla="*/ 841633 w 1130632"/>
                  <a:gd name="connsiteY572" fmla="*/ 57075 h 1018726"/>
                  <a:gd name="connsiteX573" fmla="*/ 835771 w 1130632"/>
                  <a:gd name="connsiteY573" fmla="*/ 60294 h 1018726"/>
                  <a:gd name="connsiteX574" fmla="*/ 825242 w 1130632"/>
                  <a:gd name="connsiteY574" fmla="*/ 64894 h 1018726"/>
                  <a:gd name="connsiteX575" fmla="*/ 822469 w 1130632"/>
                  <a:gd name="connsiteY575" fmla="*/ 68769 h 1018726"/>
                  <a:gd name="connsiteX576" fmla="*/ 820921 w 1130632"/>
                  <a:gd name="connsiteY576" fmla="*/ 81588 h 1018726"/>
                  <a:gd name="connsiteX577" fmla="*/ 822576 w 1130632"/>
                  <a:gd name="connsiteY577" fmla="*/ 85612 h 1018726"/>
                  <a:gd name="connsiteX578" fmla="*/ 825209 w 1130632"/>
                  <a:gd name="connsiteY578" fmla="*/ 85139 h 1018726"/>
                  <a:gd name="connsiteX579" fmla="*/ 828249 w 1130632"/>
                  <a:gd name="connsiteY579" fmla="*/ 82762 h 1018726"/>
                  <a:gd name="connsiteX580" fmla="*/ 830320 w 1130632"/>
                  <a:gd name="connsiteY580" fmla="*/ 78979 h 1018726"/>
                  <a:gd name="connsiteX581" fmla="*/ 832488 w 1130632"/>
                  <a:gd name="connsiteY581" fmla="*/ 79302 h 1018726"/>
                  <a:gd name="connsiteX582" fmla="*/ 833631 w 1130632"/>
                  <a:gd name="connsiteY582" fmla="*/ 82637 h 1018726"/>
                  <a:gd name="connsiteX583" fmla="*/ 836440 w 1130632"/>
                  <a:gd name="connsiteY583" fmla="*/ 80173 h 1018726"/>
                  <a:gd name="connsiteX584" fmla="*/ 841095 w 1130632"/>
                  <a:gd name="connsiteY584" fmla="*/ 85832 h 1018726"/>
                  <a:gd name="connsiteX585" fmla="*/ 844484 w 1130632"/>
                  <a:gd name="connsiteY585" fmla="*/ 85052 h 1018726"/>
                  <a:gd name="connsiteX586" fmla="*/ 846456 w 1130632"/>
                  <a:gd name="connsiteY586" fmla="*/ 86939 h 1018726"/>
                  <a:gd name="connsiteX587" fmla="*/ 850404 w 1130632"/>
                  <a:gd name="connsiteY587" fmla="*/ 88682 h 1018726"/>
                  <a:gd name="connsiteX588" fmla="*/ 854935 w 1130632"/>
                  <a:gd name="connsiteY588" fmla="*/ 88885 h 1018726"/>
                  <a:gd name="connsiteX589" fmla="*/ 856011 w 1130632"/>
                  <a:gd name="connsiteY589" fmla="*/ 85794 h 1018726"/>
                  <a:gd name="connsiteX590" fmla="*/ 860016 w 1130632"/>
                  <a:gd name="connsiteY590" fmla="*/ 87030 h 1018726"/>
                  <a:gd name="connsiteX591" fmla="*/ 860082 w 1130632"/>
                  <a:gd name="connsiteY591" fmla="*/ 89777 h 1018726"/>
                  <a:gd name="connsiteX592" fmla="*/ 863307 w 1130632"/>
                  <a:gd name="connsiteY592" fmla="*/ 90577 h 1018726"/>
                  <a:gd name="connsiteX593" fmla="*/ 863984 w 1130632"/>
                  <a:gd name="connsiteY593" fmla="*/ 92544 h 1018726"/>
                  <a:gd name="connsiteX594" fmla="*/ 867267 w 1130632"/>
                  <a:gd name="connsiteY594" fmla="*/ 95419 h 1018726"/>
                  <a:gd name="connsiteX595" fmla="*/ 870212 w 1130632"/>
                  <a:gd name="connsiteY595" fmla="*/ 95879 h 1018726"/>
                  <a:gd name="connsiteX596" fmla="*/ 870183 w 1130632"/>
                  <a:gd name="connsiteY596" fmla="*/ 99725 h 1018726"/>
                  <a:gd name="connsiteX597" fmla="*/ 873560 w 1130632"/>
                  <a:gd name="connsiteY597" fmla="*/ 104674 h 1018726"/>
                  <a:gd name="connsiteX598" fmla="*/ 873420 w 1130632"/>
                  <a:gd name="connsiteY598" fmla="*/ 112747 h 1018726"/>
                  <a:gd name="connsiteX599" fmla="*/ 870693 w 1130632"/>
                  <a:gd name="connsiteY599" fmla="*/ 115978 h 1018726"/>
                  <a:gd name="connsiteX600" fmla="*/ 865751 w 1130632"/>
                  <a:gd name="connsiteY600" fmla="*/ 118376 h 1018726"/>
                  <a:gd name="connsiteX601" fmla="*/ 864703 w 1130632"/>
                  <a:gd name="connsiteY601" fmla="*/ 116140 h 1018726"/>
                  <a:gd name="connsiteX602" fmla="*/ 861470 w 1130632"/>
                  <a:gd name="connsiteY602" fmla="*/ 113253 h 1018726"/>
                  <a:gd name="connsiteX603" fmla="*/ 859876 w 1130632"/>
                  <a:gd name="connsiteY603" fmla="*/ 114377 h 1018726"/>
                  <a:gd name="connsiteX604" fmla="*/ 857822 w 1130632"/>
                  <a:gd name="connsiteY604" fmla="*/ 121197 h 1018726"/>
                  <a:gd name="connsiteX605" fmla="*/ 857843 w 1130632"/>
                  <a:gd name="connsiteY605" fmla="*/ 124677 h 1018726"/>
                  <a:gd name="connsiteX606" fmla="*/ 859531 w 1130632"/>
                  <a:gd name="connsiteY606" fmla="*/ 124976 h 1018726"/>
                  <a:gd name="connsiteX607" fmla="*/ 859195 w 1130632"/>
                  <a:gd name="connsiteY607" fmla="*/ 130419 h 1018726"/>
                  <a:gd name="connsiteX608" fmla="*/ 864913 w 1130632"/>
                  <a:gd name="connsiteY608" fmla="*/ 137106 h 1018726"/>
                  <a:gd name="connsiteX609" fmla="*/ 872698 w 1130632"/>
                  <a:gd name="connsiteY609" fmla="*/ 135144 h 1018726"/>
                  <a:gd name="connsiteX610" fmla="*/ 877331 w 1130632"/>
                  <a:gd name="connsiteY610" fmla="*/ 136584 h 1018726"/>
                  <a:gd name="connsiteX611" fmla="*/ 879369 w 1130632"/>
                  <a:gd name="connsiteY611" fmla="*/ 136094 h 1018726"/>
                  <a:gd name="connsiteX612" fmla="*/ 884491 w 1130632"/>
                  <a:gd name="connsiteY612" fmla="*/ 139384 h 1018726"/>
                  <a:gd name="connsiteX613" fmla="*/ 888238 w 1130632"/>
                  <a:gd name="connsiteY613" fmla="*/ 139429 h 1018726"/>
                  <a:gd name="connsiteX614" fmla="*/ 889232 w 1130632"/>
                  <a:gd name="connsiteY614" fmla="*/ 142085 h 1018726"/>
                  <a:gd name="connsiteX615" fmla="*/ 892588 w 1130632"/>
                  <a:gd name="connsiteY615" fmla="*/ 141906 h 1018726"/>
                  <a:gd name="connsiteX616" fmla="*/ 895131 w 1130632"/>
                  <a:gd name="connsiteY616" fmla="*/ 146519 h 1018726"/>
                  <a:gd name="connsiteX617" fmla="*/ 899424 w 1130632"/>
                  <a:gd name="connsiteY617" fmla="*/ 144437 h 1018726"/>
                  <a:gd name="connsiteX618" fmla="*/ 900603 w 1130632"/>
                  <a:gd name="connsiteY618" fmla="*/ 145980 h 1018726"/>
                  <a:gd name="connsiteX619" fmla="*/ 905442 w 1130632"/>
                  <a:gd name="connsiteY619" fmla="*/ 147025 h 1018726"/>
                  <a:gd name="connsiteX620" fmla="*/ 907660 w 1130632"/>
                  <a:gd name="connsiteY620" fmla="*/ 149448 h 1018726"/>
                  <a:gd name="connsiteX621" fmla="*/ 911579 w 1130632"/>
                  <a:gd name="connsiteY621" fmla="*/ 150128 h 1018726"/>
                  <a:gd name="connsiteX622" fmla="*/ 912146 w 1130632"/>
                  <a:gd name="connsiteY622" fmla="*/ 151497 h 1018726"/>
                  <a:gd name="connsiteX623" fmla="*/ 917101 w 1130632"/>
                  <a:gd name="connsiteY623" fmla="*/ 156372 h 1018726"/>
                  <a:gd name="connsiteX624" fmla="*/ 919877 w 1130632"/>
                  <a:gd name="connsiteY624" fmla="*/ 162611 h 1018726"/>
                  <a:gd name="connsiteX625" fmla="*/ 922774 w 1130632"/>
                  <a:gd name="connsiteY625" fmla="*/ 166859 h 1018726"/>
                  <a:gd name="connsiteX626" fmla="*/ 917499 w 1130632"/>
                  <a:gd name="connsiteY626" fmla="*/ 169427 h 1018726"/>
                  <a:gd name="connsiteX627" fmla="*/ 915511 w 1130632"/>
                  <a:gd name="connsiteY627" fmla="*/ 173849 h 1018726"/>
                  <a:gd name="connsiteX628" fmla="*/ 911596 w 1130632"/>
                  <a:gd name="connsiteY628" fmla="*/ 178259 h 1018726"/>
                  <a:gd name="connsiteX629" fmla="*/ 908314 w 1130632"/>
                  <a:gd name="connsiteY629" fmla="*/ 179852 h 1018726"/>
                  <a:gd name="connsiteX630" fmla="*/ 907463 w 1130632"/>
                  <a:gd name="connsiteY630" fmla="*/ 186149 h 1018726"/>
                  <a:gd name="connsiteX631" fmla="*/ 901819 w 1130632"/>
                  <a:gd name="connsiteY631" fmla="*/ 189962 h 1018726"/>
                  <a:gd name="connsiteX632" fmla="*/ 899905 w 1130632"/>
                  <a:gd name="connsiteY632" fmla="*/ 192467 h 1018726"/>
                  <a:gd name="connsiteX633" fmla="*/ 893825 w 1130632"/>
                  <a:gd name="connsiteY633" fmla="*/ 194948 h 1018726"/>
                  <a:gd name="connsiteX634" fmla="*/ 891516 w 1130632"/>
                  <a:gd name="connsiteY634" fmla="*/ 197778 h 1018726"/>
                  <a:gd name="connsiteX635" fmla="*/ 892843 w 1130632"/>
                  <a:gd name="connsiteY635" fmla="*/ 203963 h 1018726"/>
                  <a:gd name="connsiteX636" fmla="*/ 892843 w 1130632"/>
                  <a:gd name="connsiteY636" fmla="*/ 208497 h 1018726"/>
                  <a:gd name="connsiteX637" fmla="*/ 894071 w 1130632"/>
                  <a:gd name="connsiteY637" fmla="*/ 214052 h 1018726"/>
                  <a:gd name="connsiteX638" fmla="*/ 893739 w 1130632"/>
                  <a:gd name="connsiteY638" fmla="*/ 216205 h 1018726"/>
                  <a:gd name="connsiteX639" fmla="*/ 896943 w 1130632"/>
                  <a:gd name="connsiteY639" fmla="*/ 224274 h 1018726"/>
                  <a:gd name="connsiteX640" fmla="*/ 897986 w 1130632"/>
                  <a:gd name="connsiteY640" fmla="*/ 228928 h 1018726"/>
                  <a:gd name="connsiteX641" fmla="*/ 897489 w 1130632"/>
                  <a:gd name="connsiteY641" fmla="*/ 235947 h 1018726"/>
                  <a:gd name="connsiteX642" fmla="*/ 894716 w 1130632"/>
                  <a:gd name="connsiteY642" fmla="*/ 237258 h 1018726"/>
                  <a:gd name="connsiteX643" fmla="*/ 893468 w 1130632"/>
                  <a:gd name="connsiteY643" fmla="*/ 240054 h 1018726"/>
                  <a:gd name="connsiteX644" fmla="*/ 891323 w 1130632"/>
                  <a:gd name="connsiteY644" fmla="*/ 241569 h 1018726"/>
                  <a:gd name="connsiteX645" fmla="*/ 890234 w 1130632"/>
                  <a:gd name="connsiteY645" fmla="*/ 245302 h 1018726"/>
                  <a:gd name="connsiteX646" fmla="*/ 891894 w 1130632"/>
                  <a:gd name="connsiteY646" fmla="*/ 250712 h 1018726"/>
                  <a:gd name="connsiteX647" fmla="*/ 891508 w 1130632"/>
                  <a:gd name="connsiteY647" fmla="*/ 256897 h 1018726"/>
                  <a:gd name="connsiteX648" fmla="*/ 888669 w 1130632"/>
                  <a:gd name="connsiteY648" fmla="*/ 259789 h 1018726"/>
                  <a:gd name="connsiteX649" fmla="*/ 890592 w 1130632"/>
                  <a:gd name="connsiteY649" fmla="*/ 271363 h 1018726"/>
                  <a:gd name="connsiteX650" fmla="*/ 887601 w 1130632"/>
                  <a:gd name="connsiteY650" fmla="*/ 275275 h 1018726"/>
                  <a:gd name="connsiteX651" fmla="*/ 891126 w 1130632"/>
                  <a:gd name="connsiteY651" fmla="*/ 280510 h 1018726"/>
                  <a:gd name="connsiteX652" fmla="*/ 897485 w 1130632"/>
                  <a:gd name="connsiteY652" fmla="*/ 285895 h 1018726"/>
                  <a:gd name="connsiteX653" fmla="*/ 898541 w 1130632"/>
                  <a:gd name="connsiteY653" fmla="*/ 290695 h 1018726"/>
                  <a:gd name="connsiteX654" fmla="*/ 900710 w 1130632"/>
                  <a:gd name="connsiteY654" fmla="*/ 292499 h 1018726"/>
                  <a:gd name="connsiteX655" fmla="*/ 903035 w 1130632"/>
                  <a:gd name="connsiteY655" fmla="*/ 299510 h 1018726"/>
                  <a:gd name="connsiteX656" fmla="*/ 903093 w 1130632"/>
                  <a:gd name="connsiteY656" fmla="*/ 302364 h 1018726"/>
                  <a:gd name="connsiteX657" fmla="*/ 905450 w 1130632"/>
                  <a:gd name="connsiteY657" fmla="*/ 303758 h 1018726"/>
                  <a:gd name="connsiteX658" fmla="*/ 905746 w 1130632"/>
                  <a:gd name="connsiteY658" fmla="*/ 306210 h 1018726"/>
                  <a:gd name="connsiteX659" fmla="*/ 908047 w 1130632"/>
                  <a:gd name="connsiteY659" fmla="*/ 307375 h 1018726"/>
                  <a:gd name="connsiteX660" fmla="*/ 907155 w 1130632"/>
                  <a:gd name="connsiteY660" fmla="*/ 314063 h 1018726"/>
                  <a:gd name="connsiteX661" fmla="*/ 905976 w 1130632"/>
                  <a:gd name="connsiteY661" fmla="*/ 315838 h 1018726"/>
                  <a:gd name="connsiteX662" fmla="*/ 904957 w 1130632"/>
                  <a:gd name="connsiteY662" fmla="*/ 320775 h 1018726"/>
                  <a:gd name="connsiteX663" fmla="*/ 900615 w 1130632"/>
                  <a:gd name="connsiteY663" fmla="*/ 326906 h 1018726"/>
                  <a:gd name="connsiteX664" fmla="*/ 894133 w 1130632"/>
                  <a:gd name="connsiteY664" fmla="*/ 333171 h 1018726"/>
                  <a:gd name="connsiteX665" fmla="*/ 885391 w 1130632"/>
                  <a:gd name="connsiteY665" fmla="*/ 338257 h 1018726"/>
                  <a:gd name="connsiteX666" fmla="*/ 887470 w 1130632"/>
                  <a:gd name="connsiteY666" fmla="*/ 341845 h 1018726"/>
                  <a:gd name="connsiteX667" fmla="*/ 892030 w 1130632"/>
                  <a:gd name="connsiteY667" fmla="*/ 347076 h 1018726"/>
                  <a:gd name="connsiteX668" fmla="*/ 896651 w 1130632"/>
                  <a:gd name="connsiteY668" fmla="*/ 353722 h 1018726"/>
                  <a:gd name="connsiteX669" fmla="*/ 898578 w 1130632"/>
                  <a:gd name="connsiteY669" fmla="*/ 354896 h 1018726"/>
                  <a:gd name="connsiteX670" fmla="*/ 900484 w 1130632"/>
                  <a:gd name="connsiteY670" fmla="*/ 352888 h 1018726"/>
                  <a:gd name="connsiteX671" fmla="*/ 903548 w 1130632"/>
                  <a:gd name="connsiteY671" fmla="*/ 351743 h 1018726"/>
                  <a:gd name="connsiteX672" fmla="*/ 906395 w 1130632"/>
                  <a:gd name="connsiteY672" fmla="*/ 353212 h 1018726"/>
                  <a:gd name="connsiteX673" fmla="*/ 907784 w 1130632"/>
                  <a:gd name="connsiteY673" fmla="*/ 357381 h 1018726"/>
                  <a:gd name="connsiteX674" fmla="*/ 911534 w 1130632"/>
                  <a:gd name="connsiteY674" fmla="*/ 358709 h 1018726"/>
                  <a:gd name="connsiteX675" fmla="*/ 915412 w 1130632"/>
                  <a:gd name="connsiteY675" fmla="*/ 358356 h 1018726"/>
                  <a:gd name="connsiteX676" fmla="*/ 921763 w 1130632"/>
                  <a:gd name="connsiteY676" fmla="*/ 361301 h 1018726"/>
                  <a:gd name="connsiteX677" fmla="*/ 924902 w 1130632"/>
                  <a:gd name="connsiteY677" fmla="*/ 361003 h 1018726"/>
                  <a:gd name="connsiteX678" fmla="*/ 937809 w 1130632"/>
                  <a:gd name="connsiteY678" fmla="*/ 368834 h 1018726"/>
                  <a:gd name="connsiteX679" fmla="*/ 939707 w 1130632"/>
                  <a:gd name="connsiteY679" fmla="*/ 373639 h 1018726"/>
                  <a:gd name="connsiteX680" fmla="*/ 944587 w 1130632"/>
                  <a:gd name="connsiteY680" fmla="*/ 375738 h 1018726"/>
                  <a:gd name="connsiteX681" fmla="*/ 948814 w 1130632"/>
                  <a:gd name="connsiteY681" fmla="*/ 380969 h 1018726"/>
                  <a:gd name="connsiteX682" fmla="*/ 954557 w 1130632"/>
                  <a:gd name="connsiteY682" fmla="*/ 382442 h 1018726"/>
                  <a:gd name="connsiteX683" fmla="*/ 960464 w 1130632"/>
                  <a:gd name="connsiteY683" fmla="*/ 381313 h 1018726"/>
                  <a:gd name="connsiteX684" fmla="*/ 964811 w 1130632"/>
                  <a:gd name="connsiteY684" fmla="*/ 375891 h 1018726"/>
                  <a:gd name="connsiteX685" fmla="*/ 968261 w 1130632"/>
                  <a:gd name="connsiteY685" fmla="*/ 374667 h 1018726"/>
                  <a:gd name="connsiteX686" fmla="*/ 971170 w 1130632"/>
                  <a:gd name="connsiteY686" fmla="*/ 376663 h 1018726"/>
                  <a:gd name="connsiteX687" fmla="*/ 974177 w 1130632"/>
                  <a:gd name="connsiteY687" fmla="*/ 377397 h 1018726"/>
                  <a:gd name="connsiteX688" fmla="*/ 977788 w 1130632"/>
                  <a:gd name="connsiteY688" fmla="*/ 379812 h 1018726"/>
                  <a:gd name="connsiteX689" fmla="*/ 984385 w 1130632"/>
                  <a:gd name="connsiteY689" fmla="*/ 380703 h 1018726"/>
                  <a:gd name="connsiteX690" fmla="*/ 989927 w 1130632"/>
                  <a:gd name="connsiteY690" fmla="*/ 384993 h 1018726"/>
                  <a:gd name="connsiteX691" fmla="*/ 990707 w 1130632"/>
                  <a:gd name="connsiteY691" fmla="*/ 386474 h 1018726"/>
                  <a:gd name="connsiteX692" fmla="*/ 994158 w 1130632"/>
                  <a:gd name="connsiteY692" fmla="*/ 377414 h 1018726"/>
                  <a:gd name="connsiteX693" fmla="*/ 997448 w 1130632"/>
                  <a:gd name="connsiteY693" fmla="*/ 376219 h 1018726"/>
                  <a:gd name="connsiteX694" fmla="*/ 1002694 w 1130632"/>
                  <a:gd name="connsiteY694" fmla="*/ 370112 h 1018726"/>
                  <a:gd name="connsiteX695" fmla="*/ 1005652 w 1130632"/>
                  <a:gd name="connsiteY695" fmla="*/ 368474 h 1018726"/>
                  <a:gd name="connsiteX696" fmla="*/ 1010039 w 1130632"/>
                  <a:gd name="connsiteY696" fmla="*/ 356526 h 1018726"/>
                  <a:gd name="connsiteX697" fmla="*/ 1011773 w 1130632"/>
                  <a:gd name="connsiteY697" fmla="*/ 354278 h 1018726"/>
                  <a:gd name="connsiteX698" fmla="*/ 1012139 w 1130632"/>
                  <a:gd name="connsiteY698" fmla="*/ 349495 h 1018726"/>
                  <a:gd name="connsiteX699" fmla="*/ 1014961 w 1130632"/>
                  <a:gd name="connsiteY699" fmla="*/ 345168 h 1018726"/>
                  <a:gd name="connsiteX700" fmla="*/ 1016140 w 1130632"/>
                  <a:gd name="connsiteY700" fmla="*/ 338144 h 1018726"/>
                  <a:gd name="connsiteX701" fmla="*/ 1018736 w 1130632"/>
                  <a:gd name="connsiteY701" fmla="*/ 338771 h 1018726"/>
                  <a:gd name="connsiteX702" fmla="*/ 1022178 w 1130632"/>
                  <a:gd name="connsiteY702" fmla="*/ 343703 h 1018726"/>
                  <a:gd name="connsiteX703" fmla="*/ 1023423 w 1130632"/>
                  <a:gd name="connsiteY703" fmla="*/ 347296 h 1018726"/>
                  <a:gd name="connsiteX704" fmla="*/ 1023345 w 1130632"/>
                  <a:gd name="connsiteY704" fmla="*/ 353726 h 1018726"/>
                  <a:gd name="connsiteX705" fmla="*/ 1024857 w 1130632"/>
                  <a:gd name="connsiteY705" fmla="*/ 358928 h 1018726"/>
                  <a:gd name="connsiteX706" fmla="*/ 1035016 w 1130632"/>
                  <a:gd name="connsiteY706" fmla="*/ 364765 h 1018726"/>
                  <a:gd name="connsiteX707" fmla="*/ 1040619 w 1130632"/>
                  <a:gd name="connsiteY707" fmla="*/ 365080 h 1018726"/>
                  <a:gd name="connsiteX708" fmla="*/ 1044444 w 1130632"/>
                  <a:gd name="connsiteY708" fmla="*/ 367449 h 1018726"/>
                  <a:gd name="connsiteX709" fmla="*/ 1047200 w 1130632"/>
                  <a:gd name="connsiteY709" fmla="*/ 371237 h 1018726"/>
                  <a:gd name="connsiteX710" fmla="*/ 1050671 w 1130632"/>
                  <a:gd name="connsiteY710" fmla="*/ 371083 h 1018726"/>
                  <a:gd name="connsiteX711" fmla="*/ 1052832 w 1130632"/>
                  <a:gd name="connsiteY711" fmla="*/ 368872 h 1018726"/>
                  <a:gd name="connsiteX712" fmla="*/ 1059746 w 1130632"/>
                  <a:gd name="connsiteY712" fmla="*/ 369664 h 1018726"/>
                  <a:gd name="connsiteX713" fmla="*/ 1063139 w 1130632"/>
                  <a:gd name="connsiteY713" fmla="*/ 365421 h 1018726"/>
                  <a:gd name="connsiteX714" fmla="*/ 1064893 w 1130632"/>
                  <a:gd name="connsiteY714" fmla="*/ 365350 h 1018726"/>
                  <a:gd name="connsiteX715" fmla="*/ 1074571 w 1130632"/>
                  <a:gd name="connsiteY715" fmla="*/ 362463 h 1018726"/>
                  <a:gd name="connsiteX716" fmla="*/ 1076769 w 1130632"/>
                  <a:gd name="connsiteY716" fmla="*/ 359994 h 1018726"/>
                  <a:gd name="connsiteX717" fmla="*/ 1080405 w 1130632"/>
                  <a:gd name="connsiteY717" fmla="*/ 358302 h 1018726"/>
                  <a:gd name="connsiteX718" fmla="*/ 1082829 w 1130632"/>
                  <a:gd name="connsiteY718" fmla="*/ 359044 h 1018726"/>
                  <a:gd name="connsiteX719" fmla="*/ 1085515 w 1130632"/>
                  <a:gd name="connsiteY719" fmla="*/ 358123 h 1018726"/>
                  <a:gd name="connsiteX720" fmla="*/ 1089525 w 1130632"/>
                  <a:gd name="connsiteY720" fmla="*/ 359903 h 1018726"/>
                  <a:gd name="connsiteX721" fmla="*/ 1099581 w 1130632"/>
                  <a:gd name="connsiteY721" fmla="*/ 361235 h 1018726"/>
                  <a:gd name="connsiteX722" fmla="*/ 1105874 w 1130632"/>
                  <a:gd name="connsiteY722" fmla="*/ 365566 h 1018726"/>
                  <a:gd name="connsiteX723" fmla="*/ 1109013 w 1130632"/>
                  <a:gd name="connsiteY723" fmla="*/ 366362 h 1018726"/>
                  <a:gd name="connsiteX724" fmla="*/ 1113926 w 1130632"/>
                  <a:gd name="connsiteY724" fmla="*/ 362849 h 1018726"/>
                  <a:gd name="connsiteX725" fmla="*/ 1115877 w 1130632"/>
                  <a:gd name="connsiteY725" fmla="*/ 365421 h 1018726"/>
                  <a:gd name="connsiteX726" fmla="*/ 1121936 w 1130632"/>
                  <a:gd name="connsiteY726" fmla="*/ 368781 h 1018726"/>
                  <a:gd name="connsiteX727" fmla="*/ 1125634 w 1130632"/>
                  <a:gd name="connsiteY727" fmla="*/ 367918 h 101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</a:cxnLst>
                <a:rect l="l" t="t" r="r" b="b"/>
                <a:pathLst>
                  <a:path w="1130632" h="1018726">
                    <a:moveTo>
                      <a:pt x="1125634" y="367918"/>
                    </a:moveTo>
                    <a:lnTo>
                      <a:pt x="1128723" y="369975"/>
                    </a:lnTo>
                    <a:lnTo>
                      <a:pt x="1130058" y="374344"/>
                    </a:lnTo>
                    <a:lnTo>
                      <a:pt x="1130633" y="381313"/>
                    </a:lnTo>
                    <a:lnTo>
                      <a:pt x="1126525" y="385379"/>
                    </a:lnTo>
                    <a:lnTo>
                      <a:pt x="1124142" y="393908"/>
                    </a:lnTo>
                    <a:lnTo>
                      <a:pt x="1122545" y="395754"/>
                    </a:lnTo>
                    <a:lnTo>
                      <a:pt x="1121973" y="399027"/>
                    </a:lnTo>
                    <a:lnTo>
                      <a:pt x="1116444" y="398870"/>
                    </a:lnTo>
                    <a:lnTo>
                      <a:pt x="1114682" y="401271"/>
                    </a:lnTo>
                    <a:lnTo>
                      <a:pt x="1112562" y="401782"/>
                    </a:lnTo>
                    <a:lnTo>
                      <a:pt x="1109884" y="406332"/>
                    </a:lnTo>
                    <a:lnTo>
                      <a:pt x="1107370" y="409037"/>
                    </a:lnTo>
                    <a:lnTo>
                      <a:pt x="1106186" y="415169"/>
                    </a:lnTo>
                    <a:lnTo>
                      <a:pt x="1103146" y="417857"/>
                    </a:lnTo>
                    <a:lnTo>
                      <a:pt x="1100608" y="424395"/>
                    </a:lnTo>
                    <a:lnTo>
                      <a:pt x="1099490" y="428738"/>
                    </a:lnTo>
                    <a:lnTo>
                      <a:pt x="1095904" y="432298"/>
                    </a:lnTo>
                    <a:lnTo>
                      <a:pt x="1095197" y="434380"/>
                    </a:lnTo>
                    <a:lnTo>
                      <a:pt x="1098484" y="443246"/>
                    </a:lnTo>
                    <a:lnTo>
                      <a:pt x="1101631" y="447747"/>
                    </a:lnTo>
                    <a:lnTo>
                      <a:pt x="1101278" y="449298"/>
                    </a:lnTo>
                    <a:lnTo>
                      <a:pt x="1096475" y="453500"/>
                    </a:lnTo>
                    <a:lnTo>
                      <a:pt x="1096730" y="457135"/>
                    </a:lnTo>
                    <a:lnTo>
                      <a:pt x="1094425" y="463768"/>
                    </a:lnTo>
                    <a:lnTo>
                      <a:pt x="1088153" y="465021"/>
                    </a:lnTo>
                    <a:lnTo>
                      <a:pt x="1082607" y="464992"/>
                    </a:lnTo>
                    <a:lnTo>
                      <a:pt x="1082340" y="467340"/>
                    </a:lnTo>
                    <a:lnTo>
                      <a:pt x="1084562" y="469928"/>
                    </a:lnTo>
                    <a:lnTo>
                      <a:pt x="1085244" y="472832"/>
                    </a:lnTo>
                    <a:lnTo>
                      <a:pt x="1077977" y="477570"/>
                    </a:lnTo>
                    <a:lnTo>
                      <a:pt x="1074761" y="477968"/>
                    </a:lnTo>
                    <a:lnTo>
                      <a:pt x="1073619" y="481361"/>
                    </a:lnTo>
                    <a:lnTo>
                      <a:pt x="1070652" y="485385"/>
                    </a:lnTo>
                    <a:lnTo>
                      <a:pt x="1066269" y="487547"/>
                    </a:lnTo>
                    <a:lnTo>
                      <a:pt x="1059319" y="486908"/>
                    </a:lnTo>
                    <a:lnTo>
                      <a:pt x="1058004" y="491281"/>
                    </a:lnTo>
                    <a:lnTo>
                      <a:pt x="1056234" y="494006"/>
                    </a:lnTo>
                    <a:lnTo>
                      <a:pt x="1053559" y="494437"/>
                    </a:lnTo>
                    <a:lnTo>
                      <a:pt x="1051896" y="498196"/>
                    </a:lnTo>
                    <a:lnTo>
                      <a:pt x="1049377" y="500925"/>
                    </a:lnTo>
                    <a:lnTo>
                      <a:pt x="1051583" y="505377"/>
                    </a:lnTo>
                    <a:lnTo>
                      <a:pt x="1050675" y="509069"/>
                    </a:lnTo>
                    <a:lnTo>
                      <a:pt x="1048293" y="510521"/>
                    </a:lnTo>
                    <a:lnTo>
                      <a:pt x="1045553" y="513782"/>
                    </a:lnTo>
                    <a:lnTo>
                      <a:pt x="1042681" y="515702"/>
                    </a:lnTo>
                    <a:lnTo>
                      <a:pt x="1039243" y="515474"/>
                    </a:lnTo>
                    <a:lnTo>
                      <a:pt x="1039695" y="518702"/>
                    </a:lnTo>
                    <a:lnTo>
                      <a:pt x="1036186" y="522186"/>
                    </a:lnTo>
                    <a:lnTo>
                      <a:pt x="1031376" y="523647"/>
                    </a:lnTo>
                    <a:lnTo>
                      <a:pt x="1027572" y="529670"/>
                    </a:lnTo>
                    <a:lnTo>
                      <a:pt x="1024951" y="536760"/>
                    </a:lnTo>
                    <a:lnTo>
                      <a:pt x="1022676" y="537793"/>
                    </a:lnTo>
                    <a:lnTo>
                      <a:pt x="1020667" y="542497"/>
                    </a:lnTo>
                    <a:lnTo>
                      <a:pt x="1019964" y="547575"/>
                    </a:lnTo>
                    <a:lnTo>
                      <a:pt x="1016592" y="550707"/>
                    </a:lnTo>
                    <a:lnTo>
                      <a:pt x="1012249" y="556527"/>
                    </a:lnTo>
                    <a:lnTo>
                      <a:pt x="1008511" y="564136"/>
                    </a:lnTo>
                    <a:lnTo>
                      <a:pt x="1008939" y="569665"/>
                    </a:lnTo>
                    <a:lnTo>
                      <a:pt x="1008026" y="581227"/>
                    </a:lnTo>
                    <a:lnTo>
                      <a:pt x="1005702" y="585695"/>
                    </a:lnTo>
                    <a:lnTo>
                      <a:pt x="999030" y="593660"/>
                    </a:lnTo>
                    <a:lnTo>
                      <a:pt x="997843" y="597589"/>
                    </a:lnTo>
                    <a:lnTo>
                      <a:pt x="995172" y="599543"/>
                    </a:lnTo>
                    <a:lnTo>
                      <a:pt x="990313" y="608063"/>
                    </a:lnTo>
                    <a:lnTo>
                      <a:pt x="988271" y="610275"/>
                    </a:lnTo>
                    <a:lnTo>
                      <a:pt x="985375" y="617808"/>
                    </a:lnTo>
                    <a:lnTo>
                      <a:pt x="982557" y="619604"/>
                    </a:lnTo>
                    <a:lnTo>
                      <a:pt x="983929" y="625229"/>
                    </a:lnTo>
                    <a:lnTo>
                      <a:pt x="980819" y="629025"/>
                    </a:lnTo>
                    <a:lnTo>
                      <a:pt x="975475" y="637571"/>
                    </a:lnTo>
                    <a:lnTo>
                      <a:pt x="971893" y="640483"/>
                    </a:lnTo>
                    <a:lnTo>
                      <a:pt x="969921" y="644126"/>
                    </a:lnTo>
                    <a:lnTo>
                      <a:pt x="967045" y="646549"/>
                    </a:lnTo>
                    <a:lnTo>
                      <a:pt x="963438" y="647897"/>
                    </a:lnTo>
                    <a:lnTo>
                      <a:pt x="962038" y="651091"/>
                    </a:lnTo>
                    <a:lnTo>
                      <a:pt x="957888" y="653402"/>
                    </a:lnTo>
                    <a:lnTo>
                      <a:pt x="954812" y="657019"/>
                    </a:lnTo>
                    <a:lnTo>
                      <a:pt x="955769" y="659791"/>
                    </a:lnTo>
                    <a:lnTo>
                      <a:pt x="947306" y="669601"/>
                    </a:lnTo>
                    <a:lnTo>
                      <a:pt x="935640" y="675277"/>
                    </a:lnTo>
                    <a:lnTo>
                      <a:pt x="932908" y="676048"/>
                    </a:lnTo>
                    <a:lnTo>
                      <a:pt x="930998" y="679031"/>
                    </a:lnTo>
                    <a:lnTo>
                      <a:pt x="925505" y="680122"/>
                    </a:lnTo>
                    <a:lnTo>
                      <a:pt x="923784" y="682341"/>
                    </a:lnTo>
                    <a:lnTo>
                      <a:pt x="920761" y="682906"/>
                    </a:lnTo>
                    <a:lnTo>
                      <a:pt x="917585" y="685627"/>
                    </a:lnTo>
                    <a:lnTo>
                      <a:pt x="917080" y="688875"/>
                    </a:lnTo>
                    <a:lnTo>
                      <a:pt x="912459" y="691658"/>
                    </a:lnTo>
                    <a:lnTo>
                      <a:pt x="908836" y="692165"/>
                    </a:lnTo>
                    <a:lnTo>
                      <a:pt x="903639" y="694525"/>
                    </a:lnTo>
                    <a:lnTo>
                      <a:pt x="897814" y="699396"/>
                    </a:lnTo>
                    <a:lnTo>
                      <a:pt x="896503" y="701727"/>
                    </a:lnTo>
                    <a:lnTo>
                      <a:pt x="890690" y="706809"/>
                    </a:lnTo>
                    <a:lnTo>
                      <a:pt x="891837" y="710526"/>
                    </a:lnTo>
                    <a:lnTo>
                      <a:pt x="889187" y="714430"/>
                    </a:lnTo>
                    <a:lnTo>
                      <a:pt x="885506" y="715052"/>
                    </a:lnTo>
                    <a:lnTo>
                      <a:pt x="883509" y="717682"/>
                    </a:lnTo>
                    <a:lnTo>
                      <a:pt x="878523" y="721764"/>
                    </a:lnTo>
                    <a:lnTo>
                      <a:pt x="874760" y="727257"/>
                    </a:lnTo>
                    <a:lnTo>
                      <a:pt x="871617" y="729518"/>
                    </a:lnTo>
                    <a:lnTo>
                      <a:pt x="869522" y="732749"/>
                    </a:lnTo>
                    <a:lnTo>
                      <a:pt x="864806" y="735334"/>
                    </a:lnTo>
                    <a:lnTo>
                      <a:pt x="859162" y="742303"/>
                    </a:lnTo>
                    <a:lnTo>
                      <a:pt x="855875" y="747294"/>
                    </a:lnTo>
                    <a:lnTo>
                      <a:pt x="853041" y="749301"/>
                    </a:lnTo>
                    <a:lnTo>
                      <a:pt x="849635" y="752554"/>
                    </a:lnTo>
                    <a:lnTo>
                      <a:pt x="846558" y="753678"/>
                    </a:lnTo>
                    <a:lnTo>
                      <a:pt x="844772" y="756043"/>
                    </a:lnTo>
                    <a:lnTo>
                      <a:pt x="839739" y="757831"/>
                    </a:lnTo>
                    <a:lnTo>
                      <a:pt x="834769" y="761573"/>
                    </a:lnTo>
                    <a:lnTo>
                      <a:pt x="823574" y="767173"/>
                    </a:lnTo>
                    <a:lnTo>
                      <a:pt x="817992" y="772524"/>
                    </a:lnTo>
                    <a:lnTo>
                      <a:pt x="815893" y="779108"/>
                    </a:lnTo>
                    <a:lnTo>
                      <a:pt x="813777" y="790574"/>
                    </a:lnTo>
                    <a:lnTo>
                      <a:pt x="812080" y="792848"/>
                    </a:lnTo>
                    <a:lnTo>
                      <a:pt x="813214" y="796942"/>
                    </a:lnTo>
                    <a:lnTo>
                      <a:pt x="810047" y="795905"/>
                    </a:lnTo>
                    <a:lnTo>
                      <a:pt x="804205" y="796453"/>
                    </a:lnTo>
                    <a:lnTo>
                      <a:pt x="796129" y="798058"/>
                    </a:lnTo>
                    <a:lnTo>
                      <a:pt x="791914" y="797585"/>
                    </a:lnTo>
                    <a:lnTo>
                      <a:pt x="790148" y="795756"/>
                    </a:lnTo>
                    <a:lnTo>
                      <a:pt x="784113" y="795710"/>
                    </a:lnTo>
                    <a:lnTo>
                      <a:pt x="781956" y="796403"/>
                    </a:lnTo>
                    <a:lnTo>
                      <a:pt x="780231" y="794793"/>
                    </a:lnTo>
                    <a:lnTo>
                      <a:pt x="777840" y="796026"/>
                    </a:lnTo>
                    <a:lnTo>
                      <a:pt x="776468" y="801282"/>
                    </a:lnTo>
                    <a:lnTo>
                      <a:pt x="778120" y="802024"/>
                    </a:lnTo>
                    <a:lnTo>
                      <a:pt x="779792" y="806164"/>
                    </a:lnTo>
                    <a:lnTo>
                      <a:pt x="777520" y="807757"/>
                    </a:lnTo>
                    <a:lnTo>
                      <a:pt x="775951" y="812432"/>
                    </a:lnTo>
                    <a:lnTo>
                      <a:pt x="779040" y="817664"/>
                    </a:lnTo>
                    <a:lnTo>
                      <a:pt x="779155" y="820319"/>
                    </a:lnTo>
                    <a:lnTo>
                      <a:pt x="776435" y="822198"/>
                    </a:lnTo>
                    <a:lnTo>
                      <a:pt x="768437" y="819854"/>
                    </a:lnTo>
                    <a:lnTo>
                      <a:pt x="765414" y="827135"/>
                    </a:lnTo>
                    <a:lnTo>
                      <a:pt x="764826" y="832046"/>
                    </a:lnTo>
                    <a:lnTo>
                      <a:pt x="767640" y="836415"/>
                    </a:lnTo>
                    <a:lnTo>
                      <a:pt x="767435" y="840165"/>
                    </a:lnTo>
                    <a:lnTo>
                      <a:pt x="764711" y="844098"/>
                    </a:lnTo>
                    <a:lnTo>
                      <a:pt x="760341" y="844924"/>
                    </a:lnTo>
                    <a:lnTo>
                      <a:pt x="758372" y="846699"/>
                    </a:lnTo>
                    <a:lnTo>
                      <a:pt x="750416" y="842331"/>
                    </a:lnTo>
                    <a:lnTo>
                      <a:pt x="745823" y="846491"/>
                    </a:lnTo>
                    <a:lnTo>
                      <a:pt x="744993" y="853079"/>
                    </a:lnTo>
                    <a:lnTo>
                      <a:pt x="740515" y="864039"/>
                    </a:lnTo>
                    <a:lnTo>
                      <a:pt x="736983" y="871125"/>
                    </a:lnTo>
                    <a:lnTo>
                      <a:pt x="736099" y="875647"/>
                    </a:lnTo>
                    <a:lnTo>
                      <a:pt x="732472" y="881135"/>
                    </a:lnTo>
                    <a:lnTo>
                      <a:pt x="728261" y="887901"/>
                    </a:lnTo>
                    <a:lnTo>
                      <a:pt x="727752" y="894501"/>
                    </a:lnTo>
                    <a:lnTo>
                      <a:pt x="725739" y="900562"/>
                    </a:lnTo>
                    <a:lnTo>
                      <a:pt x="724182" y="902454"/>
                    </a:lnTo>
                    <a:lnTo>
                      <a:pt x="721709" y="911095"/>
                    </a:lnTo>
                    <a:lnTo>
                      <a:pt x="720000" y="914650"/>
                    </a:lnTo>
                    <a:lnTo>
                      <a:pt x="719959" y="917936"/>
                    </a:lnTo>
                    <a:lnTo>
                      <a:pt x="715896" y="920076"/>
                    </a:lnTo>
                    <a:lnTo>
                      <a:pt x="714709" y="922744"/>
                    </a:lnTo>
                    <a:lnTo>
                      <a:pt x="715157" y="926644"/>
                    </a:lnTo>
                    <a:lnTo>
                      <a:pt x="712984" y="930979"/>
                    </a:lnTo>
                    <a:lnTo>
                      <a:pt x="713592" y="932053"/>
                    </a:lnTo>
                    <a:lnTo>
                      <a:pt x="709751" y="936330"/>
                    </a:lnTo>
                    <a:lnTo>
                      <a:pt x="708415" y="939442"/>
                    </a:lnTo>
                    <a:lnTo>
                      <a:pt x="708481" y="942926"/>
                    </a:lnTo>
                    <a:lnTo>
                      <a:pt x="704644" y="951762"/>
                    </a:lnTo>
                    <a:lnTo>
                      <a:pt x="701231" y="956180"/>
                    </a:lnTo>
                    <a:lnTo>
                      <a:pt x="700627" y="960209"/>
                    </a:lnTo>
                    <a:lnTo>
                      <a:pt x="698413" y="964589"/>
                    </a:lnTo>
                    <a:lnTo>
                      <a:pt x="686968" y="968974"/>
                    </a:lnTo>
                    <a:lnTo>
                      <a:pt x="684310" y="972364"/>
                    </a:lnTo>
                    <a:lnTo>
                      <a:pt x="680075" y="967859"/>
                    </a:lnTo>
                    <a:lnTo>
                      <a:pt x="678333" y="961042"/>
                    </a:lnTo>
                    <a:lnTo>
                      <a:pt x="672224" y="960997"/>
                    </a:lnTo>
                    <a:lnTo>
                      <a:pt x="669542" y="959308"/>
                    </a:lnTo>
                    <a:lnTo>
                      <a:pt x="668511" y="954617"/>
                    </a:lnTo>
                    <a:lnTo>
                      <a:pt x="666995" y="953007"/>
                    </a:lnTo>
                    <a:lnTo>
                      <a:pt x="661425" y="952086"/>
                    </a:lnTo>
                    <a:lnTo>
                      <a:pt x="657920" y="953343"/>
                    </a:lnTo>
                    <a:lnTo>
                      <a:pt x="654704" y="952932"/>
                    </a:lnTo>
                    <a:lnTo>
                      <a:pt x="652259" y="954006"/>
                    </a:lnTo>
                    <a:lnTo>
                      <a:pt x="644578" y="960669"/>
                    </a:lnTo>
                    <a:lnTo>
                      <a:pt x="637290" y="956218"/>
                    </a:lnTo>
                    <a:lnTo>
                      <a:pt x="633733" y="957122"/>
                    </a:lnTo>
                    <a:lnTo>
                      <a:pt x="633433" y="959985"/>
                    </a:lnTo>
                    <a:lnTo>
                      <a:pt x="628355" y="960744"/>
                    </a:lnTo>
                    <a:lnTo>
                      <a:pt x="626404" y="964834"/>
                    </a:lnTo>
                    <a:lnTo>
                      <a:pt x="626987" y="967203"/>
                    </a:lnTo>
                    <a:lnTo>
                      <a:pt x="622317" y="968290"/>
                    </a:lnTo>
                    <a:lnTo>
                      <a:pt x="620090" y="972065"/>
                    </a:lnTo>
                    <a:lnTo>
                      <a:pt x="616857" y="972214"/>
                    </a:lnTo>
                    <a:lnTo>
                      <a:pt x="617835" y="975031"/>
                    </a:lnTo>
                    <a:lnTo>
                      <a:pt x="620390" y="977943"/>
                    </a:lnTo>
                    <a:lnTo>
                      <a:pt x="619043" y="980557"/>
                    </a:lnTo>
                    <a:lnTo>
                      <a:pt x="612856" y="984979"/>
                    </a:lnTo>
                    <a:lnTo>
                      <a:pt x="607006" y="987219"/>
                    </a:lnTo>
                    <a:lnTo>
                      <a:pt x="607470" y="991650"/>
                    </a:lnTo>
                    <a:lnTo>
                      <a:pt x="604172" y="992529"/>
                    </a:lnTo>
                    <a:lnTo>
                      <a:pt x="601140" y="992089"/>
                    </a:lnTo>
                    <a:lnTo>
                      <a:pt x="595750" y="993181"/>
                    </a:lnTo>
                    <a:lnTo>
                      <a:pt x="595307" y="995495"/>
                    </a:lnTo>
                    <a:lnTo>
                      <a:pt x="599423" y="998113"/>
                    </a:lnTo>
                    <a:lnTo>
                      <a:pt x="598573" y="999984"/>
                    </a:lnTo>
                    <a:lnTo>
                      <a:pt x="593433" y="1003639"/>
                    </a:lnTo>
                    <a:lnTo>
                      <a:pt x="591449" y="1009251"/>
                    </a:lnTo>
                    <a:lnTo>
                      <a:pt x="587863" y="1007928"/>
                    </a:lnTo>
                    <a:lnTo>
                      <a:pt x="585308" y="1010567"/>
                    </a:lnTo>
                    <a:lnTo>
                      <a:pt x="584704" y="1013197"/>
                    </a:lnTo>
                    <a:lnTo>
                      <a:pt x="586770" y="1015275"/>
                    </a:lnTo>
                    <a:lnTo>
                      <a:pt x="582334" y="1016511"/>
                    </a:lnTo>
                    <a:lnTo>
                      <a:pt x="580592" y="1018726"/>
                    </a:lnTo>
                    <a:lnTo>
                      <a:pt x="578053" y="1014512"/>
                    </a:lnTo>
                    <a:lnTo>
                      <a:pt x="575921" y="1014304"/>
                    </a:lnTo>
                    <a:lnTo>
                      <a:pt x="570967" y="1016063"/>
                    </a:lnTo>
                    <a:lnTo>
                      <a:pt x="565709" y="1015848"/>
                    </a:lnTo>
                    <a:lnTo>
                      <a:pt x="562997" y="1016565"/>
                    </a:lnTo>
                    <a:lnTo>
                      <a:pt x="551688" y="1016250"/>
                    </a:lnTo>
                    <a:lnTo>
                      <a:pt x="546968" y="1016524"/>
                    </a:lnTo>
                    <a:lnTo>
                      <a:pt x="544084" y="1013782"/>
                    </a:lnTo>
                    <a:lnTo>
                      <a:pt x="540215" y="1006012"/>
                    </a:lnTo>
                    <a:lnTo>
                      <a:pt x="537425" y="998673"/>
                    </a:lnTo>
                    <a:lnTo>
                      <a:pt x="534184" y="995101"/>
                    </a:lnTo>
                    <a:lnTo>
                      <a:pt x="531411" y="996947"/>
                    </a:lnTo>
                    <a:lnTo>
                      <a:pt x="524884" y="1005340"/>
                    </a:lnTo>
                    <a:lnTo>
                      <a:pt x="521753" y="1003465"/>
                    </a:lnTo>
                    <a:lnTo>
                      <a:pt x="518451" y="998619"/>
                    </a:lnTo>
                    <a:lnTo>
                      <a:pt x="513135" y="995736"/>
                    </a:lnTo>
                    <a:lnTo>
                      <a:pt x="505215" y="994429"/>
                    </a:lnTo>
                    <a:lnTo>
                      <a:pt x="494970" y="994661"/>
                    </a:lnTo>
                    <a:lnTo>
                      <a:pt x="487246" y="993346"/>
                    </a:lnTo>
                    <a:lnTo>
                      <a:pt x="476820" y="989762"/>
                    </a:lnTo>
                    <a:lnTo>
                      <a:pt x="461120" y="986166"/>
                    </a:lnTo>
                    <a:lnTo>
                      <a:pt x="452686" y="985817"/>
                    </a:lnTo>
                    <a:lnTo>
                      <a:pt x="448870" y="987663"/>
                    </a:lnTo>
                    <a:lnTo>
                      <a:pt x="449276" y="992687"/>
                    </a:lnTo>
                    <a:lnTo>
                      <a:pt x="451622" y="998731"/>
                    </a:lnTo>
                    <a:lnTo>
                      <a:pt x="451930" y="1002477"/>
                    </a:lnTo>
                    <a:lnTo>
                      <a:pt x="449576" y="1002677"/>
                    </a:lnTo>
                    <a:lnTo>
                      <a:pt x="446721" y="1003979"/>
                    </a:lnTo>
                    <a:lnTo>
                      <a:pt x="439767" y="1003975"/>
                    </a:lnTo>
                    <a:lnTo>
                      <a:pt x="434582" y="1001610"/>
                    </a:lnTo>
                    <a:lnTo>
                      <a:pt x="429694" y="998254"/>
                    </a:lnTo>
                    <a:lnTo>
                      <a:pt x="423544" y="995292"/>
                    </a:lnTo>
                    <a:lnTo>
                      <a:pt x="417896" y="991708"/>
                    </a:lnTo>
                    <a:lnTo>
                      <a:pt x="413209" y="991899"/>
                    </a:lnTo>
                    <a:lnTo>
                      <a:pt x="411368" y="994898"/>
                    </a:lnTo>
                    <a:lnTo>
                      <a:pt x="411401" y="997080"/>
                    </a:lnTo>
                    <a:lnTo>
                      <a:pt x="414313" y="1000507"/>
                    </a:lnTo>
                    <a:lnTo>
                      <a:pt x="414667" y="1004145"/>
                    </a:lnTo>
                    <a:lnTo>
                      <a:pt x="410185" y="1006713"/>
                    </a:lnTo>
                    <a:lnTo>
                      <a:pt x="406361" y="1006194"/>
                    </a:lnTo>
                    <a:lnTo>
                      <a:pt x="401653" y="1003967"/>
                    </a:lnTo>
                    <a:lnTo>
                      <a:pt x="394624" y="998516"/>
                    </a:lnTo>
                    <a:lnTo>
                      <a:pt x="390491" y="992517"/>
                    </a:lnTo>
                    <a:lnTo>
                      <a:pt x="386145" y="988144"/>
                    </a:lnTo>
                    <a:lnTo>
                      <a:pt x="374134" y="985016"/>
                    </a:lnTo>
                    <a:lnTo>
                      <a:pt x="368801" y="984394"/>
                    </a:lnTo>
                    <a:lnTo>
                      <a:pt x="366883" y="981843"/>
                    </a:lnTo>
                    <a:lnTo>
                      <a:pt x="365897" y="978043"/>
                    </a:lnTo>
                    <a:lnTo>
                      <a:pt x="365683" y="971032"/>
                    </a:lnTo>
                    <a:lnTo>
                      <a:pt x="366185" y="964976"/>
                    </a:lnTo>
                    <a:lnTo>
                      <a:pt x="363909" y="962457"/>
                    </a:lnTo>
                    <a:lnTo>
                      <a:pt x="360791" y="961860"/>
                    </a:lnTo>
                    <a:lnTo>
                      <a:pt x="357139" y="963216"/>
                    </a:lnTo>
                    <a:lnTo>
                      <a:pt x="349712" y="972766"/>
                    </a:lnTo>
                    <a:lnTo>
                      <a:pt x="345567" y="976064"/>
                    </a:lnTo>
                    <a:lnTo>
                      <a:pt x="341705" y="976047"/>
                    </a:lnTo>
                    <a:lnTo>
                      <a:pt x="335021" y="974359"/>
                    </a:lnTo>
                    <a:lnTo>
                      <a:pt x="329090" y="970430"/>
                    </a:lnTo>
                    <a:lnTo>
                      <a:pt x="323712" y="965054"/>
                    </a:lnTo>
                    <a:lnTo>
                      <a:pt x="320073" y="966104"/>
                    </a:lnTo>
                    <a:lnTo>
                      <a:pt x="316433" y="965818"/>
                    </a:lnTo>
                    <a:lnTo>
                      <a:pt x="312428" y="964079"/>
                    </a:lnTo>
                    <a:lnTo>
                      <a:pt x="301809" y="956446"/>
                    </a:lnTo>
                    <a:lnTo>
                      <a:pt x="294993" y="953347"/>
                    </a:lnTo>
                    <a:lnTo>
                      <a:pt x="293387" y="954658"/>
                    </a:lnTo>
                    <a:lnTo>
                      <a:pt x="289813" y="954301"/>
                    </a:lnTo>
                    <a:lnTo>
                      <a:pt x="287229" y="955164"/>
                    </a:lnTo>
                    <a:lnTo>
                      <a:pt x="277695" y="961246"/>
                    </a:lnTo>
                    <a:lnTo>
                      <a:pt x="271224" y="966519"/>
                    </a:lnTo>
                    <a:lnTo>
                      <a:pt x="267380" y="970381"/>
                    </a:lnTo>
                    <a:lnTo>
                      <a:pt x="263781" y="971584"/>
                    </a:lnTo>
                    <a:lnTo>
                      <a:pt x="267569" y="969800"/>
                    </a:lnTo>
                    <a:lnTo>
                      <a:pt x="262544" y="966324"/>
                    </a:lnTo>
                    <a:lnTo>
                      <a:pt x="262421" y="963631"/>
                    </a:lnTo>
                    <a:lnTo>
                      <a:pt x="260716" y="956861"/>
                    </a:lnTo>
                    <a:lnTo>
                      <a:pt x="262922" y="949705"/>
                    </a:lnTo>
                    <a:lnTo>
                      <a:pt x="264237" y="942308"/>
                    </a:lnTo>
                    <a:lnTo>
                      <a:pt x="264771" y="930306"/>
                    </a:lnTo>
                    <a:lnTo>
                      <a:pt x="262245" y="910344"/>
                    </a:lnTo>
                    <a:lnTo>
                      <a:pt x="259258" y="897841"/>
                    </a:lnTo>
                    <a:lnTo>
                      <a:pt x="253080" y="883375"/>
                    </a:lnTo>
                    <a:lnTo>
                      <a:pt x="246022" y="874460"/>
                    </a:lnTo>
                    <a:lnTo>
                      <a:pt x="242584" y="868067"/>
                    </a:lnTo>
                    <a:lnTo>
                      <a:pt x="237239" y="870839"/>
                    </a:lnTo>
                    <a:lnTo>
                      <a:pt x="229504" y="868491"/>
                    </a:lnTo>
                    <a:lnTo>
                      <a:pt x="229578" y="867059"/>
                    </a:lnTo>
                    <a:lnTo>
                      <a:pt x="229685" y="863115"/>
                    </a:lnTo>
                    <a:lnTo>
                      <a:pt x="237531" y="855945"/>
                    </a:lnTo>
                    <a:lnTo>
                      <a:pt x="237038" y="852225"/>
                    </a:lnTo>
                    <a:lnTo>
                      <a:pt x="235576" y="848831"/>
                    </a:lnTo>
                    <a:lnTo>
                      <a:pt x="225877" y="836199"/>
                    </a:lnTo>
                    <a:lnTo>
                      <a:pt x="220134" y="830686"/>
                    </a:lnTo>
                    <a:lnTo>
                      <a:pt x="215619" y="823691"/>
                    </a:lnTo>
                    <a:lnTo>
                      <a:pt x="206623" y="815391"/>
                    </a:lnTo>
                    <a:lnTo>
                      <a:pt x="202835" y="812827"/>
                    </a:lnTo>
                    <a:lnTo>
                      <a:pt x="204203" y="807716"/>
                    </a:lnTo>
                    <a:lnTo>
                      <a:pt x="201262" y="804919"/>
                    </a:lnTo>
                    <a:lnTo>
                      <a:pt x="197889" y="805853"/>
                    </a:lnTo>
                    <a:lnTo>
                      <a:pt x="197396" y="803849"/>
                    </a:lnTo>
                    <a:lnTo>
                      <a:pt x="192849" y="800950"/>
                    </a:lnTo>
                    <a:lnTo>
                      <a:pt x="186313" y="795026"/>
                    </a:lnTo>
                    <a:lnTo>
                      <a:pt x="182595" y="792255"/>
                    </a:lnTo>
                    <a:lnTo>
                      <a:pt x="165678" y="777760"/>
                    </a:lnTo>
                    <a:lnTo>
                      <a:pt x="156004" y="768704"/>
                    </a:lnTo>
                    <a:lnTo>
                      <a:pt x="148972" y="763000"/>
                    </a:lnTo>
                    <a:lnTo>
                      <a:pt x="137826" y="755321"/>
                    </a:lnTo>
                    <a:lnTo>
                      <a:pt x="125778" y="747833"/>
                    </a:lnTo>
                    <a:lnTo>
                      <a:pt x="120249" y="743489"/>
                    </a:lnTo>
                    <a:lnTo>
                      <a:pt x="107703" y="735985"/>
                    </a:lnTo>
                    <a:lnTo>
                      <a:pt x="95975" y="730136"/>
                    </a:lnTo>
                    <a:lnTo>
                      <a:pt x="93740" y="728327"/>
                    </a:lnTo>
                    <a:lnTo>
                      <a:pt x="82443" y="722631"/>
                    </a:lnTo>
                    <a:lnTo>
                      <a:pt x="72921" y="719619"/>
                    </a:lnTo>
                    <a:lnTo>
                      <a:pt x="68069" y="715778"/>
                    </a:lnTo>
                    <a:lnTo>
                      <a:pt x="63912" y="713646"/>
                    </a:lnTo>
                    <a:lnTo>
                      <a:pt x="60736" y="714770"/>
                    </a:lnTo>
                    <a:lnTo>
                      <a:pt x="55433" y="715367"/>
                    </a:lnTo>
                    <a:lnTo>
                      <a:pt x="48733" y="707863"/>
                    </a:lnTo>
                    <a:lnTo>
                      <a:pt x="40960" y="697599"/>
                    </a:lnTo>
                    <a:lnTo>
                      <a:pt x="36208" y="690294"/>
                    </a:lnTo>
                    <a:lnTo>
                      <a:pt x="33993" y="685179"/>
                    </a:lnTo>
                    <a:lnTo>
                      <a:pt x="30604" y="679172"/>
                    </a:lnTo>
                    <a:lnTo>
                      <a:pt x="21665" y="666739"/>
                    </a:lnTo>
                    <a:lnTo>
                      <a:pt x="18453" y="668515"/>
                    </a:lnTo>
                    <a:lnTo>
                      <a:pt x="12989" y="667834"/>
                    </a:lnTo>
                    <a:lnTo>
                      <a:pt x="7316" y="668440"/>
                    </a:lnTo>
                    <a:lnTo>
                      <a:pt x="2929" y="669564"/>
                    </a:lnTo>
                    <a:lnTo>
                      <a:pt x="0" y="666834"/>
                    </a:lnTo>
                    <a:lnTo>
                      <a:pt x="2280" y="657952"/>
                    </a:lnTo>
                    <a:lnTo>
                      <a:pt x="1861" y="652792"/>
                    </a:lnTo>
                    <a:lnTo>
                      <a:pt x="9095" y="628416"/>
                    </a:lnTo>
                    <a:lnTo>
                      <a:pt x="11576" y="614423"/>
                    </a:lnTo>
                    <a:lnTo>
                      <a:pt x="12751" y="611863"/>
                    </a:lnTo>
                    <a:lnTo>
                      <a:pt x="13938" y="605056"/>
                    </a:lnTo>
                    <a:lnTo>
                      <a:pt x="15417" y="599746"/>
                    </a:lnTo>
                    <a:lnTo>
                      <a:pt x="22216" y="584168"/>
                    </a:lnTo>
                    <a:lnTo>
                      <a:pt x="25543" y="579464"/>
                    </a:lnTo>
                    <a:lnTo>
                      <a:pt x="31220" y="567550"/>
                    </a:lnTo>
                    <a:lnTo>
                      <a:pt x="37933" y="560754"/>
                    </a:lnTo>
                    <a:lnTo>
                      <a:pt x="40139" y="559834"/>
                    </a:lnTo>
                    <a:lnTo>
                      <a:pt x="45964" y="554523"/>
                    </a:lnTo>
                    <a:lnTo>
                      <a:pt x="49743" y="554996"/>
                    </a:lnTo>
                    <a:lnTo>
                      <a:pt x="51202" y="553926"/>
                    </a:lnTo>
                    <a:lnTo>
                      <a:pt x="47738" y="550068"/>
                    </a:lnTo>
                    <a:lnTo>
                      <a:pt x="47591" y="543783"/>
                    </a:lnTo>
                    <a:lnTo>
                      <a:pt x="49936" y="537905"/>
                    </a:lnTo>
                    <a:lnTo>
                      <a:pt x="52311" y="534615"/>
                    </a:lnTo>
                    <a:lnTo>
                      <a:pt x="53293" y="530375"/>
                    </a:lnTo>
                    <a:lnTo>
                      <a:pt x="57425" y="498246"/>
                    </a:lnTo>
                    <a:lnTo>
                      <a:pt x="58871" y="490948"/>
                    </a:lnTo>
                    <a:lnTo>
                      <a:pt x="60190" y="488003"/>
                    </a:lnTo>
                    <a:lnTo>
                      <a:pt x="61500" y="481614"/>
                    </a:lnTo>
                    <a:lnTo>
                      <a:pt x="64972" y="473264"/>
                    </a:lnTo>
                    <a:lnTo>
                      <a:pt x="66960" y="467348"/>
                    </a:lnTo>
                    <a:lnTo>
                      <a:pt x="74486" y="450812"/>
                    </a:lnTo>
                    <a:lnTo>
                      <a:pt x="76564" y="448169"/>
                    </a:lnTo>
                    <a:lnTo>
                      <a:pt x="77821" y="443088"/>
                    </a:lnTo>
                    <a:lnTo>
                      <a:pt x="81670" y="430983"/>
                    </a:lnTo>
                    <a:lnTo>
                      <a:pt x="84932" y="424026"/>
                    </a:lnTo>
                    <a:lnTo>
                      <a:pt x="92437" y="410207"/>
                    </a:lnTo>
                    <a:lnTo>
                      <a:pt x="97104" y="393671"/>
                    </a:lnTo>
                    <a:lnTo>
                      <a:pt x="97371" y="388805"/>
                    </a:lnTo>
                    <a:lnTo>
                      <a:pt x="100509" y="367930"/>
                    </a:lnTo>
                    <a:lnTo>
                      <a:pt x="100473" y="361525"/>
                    </a:lnTo>
                    <a:lnTo>
                      <a:pt x="98439" y="354664"/>
                    </a:lnTo>
                    <a:lnTo>
                      <a:pt x="99113" y="349789"/>
                    </a:lnTo>
                    <a:lnTo>
                      <a:pt x="97692" y="343060"/>
                    </a:lnTo>
                    <a:lnTo>
                      <a:pt x="98460" y="338257"/>
                    </a:lnTo>
                    <a:lnTo>
                      <a:pt x="103057" y="331379"/>
                    </a:lnTo>
                    <a:lnTo>
                      <a:pt x="108064" y="325766"/>
                    </a:lnTo>
                    <a:lnTo>
                      <a:pt x="111330" y="320895"/>
                    </a:lnTo>
                    <a:lnTo>
                      <a:pt x="111880" y="316689"/>
                    </a:lnTo>
                    <a:lnTo>
                      <a:pt x="114267" y="314946"/>
                    </a:lnTo>
                    <a:lnTo>
                      <a:pt x="119299" y="296262"/>
                    </a:lnTo>
                    <a:lnTo>
                      <a:pt x="121649" y="284435"/>
                    </a:lnTo>
                    <a:lnTo>
                      <a:pt x="122931" y="274217"/>
                    </a:lnTo>
                    <a:lnTo>
                      <a:pt x="124352" y="256910"/>
                    </a:lnTo>
                    <a:lnTo>
                      <a:pt x="124697" y="255354"/>
                    </a:lnTo>
                    <a:lnTo>
                      <a:pt x="124989" y="242378"/>
                    </a:lnTo>
                    <a:lnTo>
                      <a:pt x="124077" y="236262"/>
                    </a:lnTo>
                    <a:lnTo>
                      <a:pt x="123724" y="226958"/>
                    </a:lnTo>
                    <a:lnTo>
                      <a:pt x="127339" y="219055"/>
                    </a:lnTo>
                    <a:lnTo>
                      <a:pt x="137321" y="212911"/>
                    </a:lnTo>
                    <a:lnTo>
                      <a:pt x="139589" y="208589"/>
                    </a:lnTo>
                    <a:lnTo>
                      <a:pt x="146268" y="207153"/>
                    </a:lnTo>
                    <a:lnTo>
                      <a:pt x="149132" y="204208"/>
                    </a:lnTo>
                    <a:lnTo>
                      <a:pt x="153437" y="197259"/>
                    </a:lnTo>
                    <a:lnTo>
                      <a:pt x="156624" y="187220"/>
                    </a:lnTo>
                    <a:lnTo>
                      <a:pt x="157138" y="181673"/>
                    </a:lnTo>
                    <a:lnTo>
                      <a:pt x="158580" y="174397"/>
                    </a:lnTo>
                    <a:lnTo>
                      <a:pt x="156736" y="171169"/>
                    </a:lnTo>
                    <a:lnTo>
                      <a:pt x="157274" y="168241"/>
                    </a:lnTo>
                    <a:lnTo>
                      <a:pt x="154213" y="158388"/>
                    </a:lnTo>
                    <a:lnTo>
                      <a:pt x="154065" y="155679"/>
                    </a:lnTo>
                    <a:lnTo>
                      <a:pt x="159479" y="147141"/>
                    </a:lnTo>
                    <a:lnTo>
                      <a:pt x="165358" y="142433"/>
                    </a:lnTo>
                    <a:lnTo>
                      <a:pt x="166812" y="139583"/>
                    </a:lnTo>
                    <a:lnTo>
                      <a:pt x="192158" y="159931"/>
                    </a:lnTo>
                    <a:lnTo>
                      <a:pt x="199910" y="163146"/>
                    </a:lnTo>
                    <a:lnTo>
                      <a:pt x="210763" y="171381"/>
                    </a:lnTo>
                    <a:lnTo>
                      <a:pt x="215738" y="174575"/>
                    </a:lnTo>
                    <a:lnTo>
                      <a:pt x="221128" y="179512"/>
                    </a:lnTo>
                    <a:lnTo>
                      <a:pt x="220569" y="185639"/>
                    </a:lnTo>
                    <a:lnTo>
                      <a:pt x="221173" y="189813"/>
                    </a:lnTo>
                    <a:lnTo>
                      <a:pt x="223716" y="192493"/>
                    </a:lnTo>
                    <a:lnTo>
                      <a:pt x="229200" y="192140"/>
                    </a:lnTo>
                    <a:lnTo>
                      <a:pt x="231727" y="192911"/>
                    </a:lnTo>
                    <a:lnTo>
                      <a:pt x="233136" y="196778"/>
                    </a:lnTo>
                    <a:lnTo>
                      <a:pt x="234828" y="198433"/>
                    </a:lnTo>
                    <a:lnTo>
                      <a:pt x="242190" y="197317"/>
                    </a:lnTo>
                    <a:lnTo>
                      <a:pt x="246330" y="198611"/>
                    </a:lnTo>
                    <a:lnTo>
                      <a:pt x="252702" y="201615"/>
                    </a:lnTo>
                    <a:lnTo>
                      <a:pt x="257586" y="205386"/>
                    </a:lnTo>
                    <a:lnTo>
                      <a:pt x="261760" y="210078"/>
                    </a:lnTo>
                    <a:lnTo>
                      <a:pt x="266447" y="218287"/>
                    </a:lnTo>
                    <a:lnTo>
                      <a:pt x="266086" y="219748"/>
                    </a:lnTo>
                    <a:lnTo>
                      <a:pt x="269507" y="228941"/>
                    </a:lnTo>
                    <a:lnTo>
                      <a:pt x="274885" y="234205"/>
                    </a:lnTo>
                    <a:lnTo>
                      <a:pt x="278237" y="235790"/>
                    </a:lnTo>
                    <a:lnTo>
                      <a:pt x="284530" y="236988"/>
                    </a:lnTo>
                    <a:lnTo>
                      <a:pt x="290770" y="237586"/>
                    </a:lnTo>
                    <a:lnTo>
                      <a:pt x="293453" y="237237"/>
                    </a:lnTo>
                    <a:lnTo>
                      <a:pt x="294024" y="233106"/>
                    </a:lnTo>
                    <a:lnTo>
                      <a:pt x="288667" y="227522"/>
                    </a:lnTo>
                    <a:lnTo>
                      <a:pt x="287710" y="224091"/>
                    </a:lnTo>
                    <a:lnTo>
                      <a:pt x="288659" y="221590"/>
                    </a:lnTo>
                    <a:lnTo>
                      <a:pt x="292422" y="215857"/>
                    </a:lnTo>
                    <a:lnTo>
                      <a:pt x="298292" y="217757"/>
                    </a:lnTo>
                    <a:lnTo>
                      <a:pt x="311544" y="228713"/>
                    </a:lnTo>
                    <a:lnTo>
                      <a:pt x="314827" y="231085"/>
                    </a:lnTo>
                    <a:lnTo>
                      <a:pt x="317764" y="231832"/>
                    </a:lnTo>
                    <a:lnTo>
                      <a:pt x="320763" y="234122"/>
                    </a:lnTo>
                    <a:lnTo>
                      <a:pt x="328527" y="235338"/>
                    </a:lnTo>
                    <a:lnTo>
                      <a:pt x="334459" y="232629"/>
                    </a:lnTo>
                    <a:lnTo>
                      <a:pt x="335247" y="234599"/>
                    </a:lnTo>
                    <a:lnTo>
                      <a:pt x="338924" y="233164"/>
                    </a:lnTo>
                    <a:lnTo>
                      <a:pt x="344219" y="229339"/>
                    </a:lnTo>
                    <a:lnTo>
                      <a:pt x="350562" y="226319"/>
                    </a:lnTo>
                    <a:lnTo>
                      <a:pt x="358453" y="214301"/>
                    </a:lnTo>
                    <a:lnTo>
                      <a:pt x="362853" y="205510"/>
                    </a:lnTo>
                    <a:lnTo>
                      <a:pt x="364287" y="198167"/>
                    </a:lnTo>
                    <a:lnTo>
                      <a:pt x="369713" y="186656"/>
                    </a:lnTo>
                    <a:lnTo>
                      <a:pt x="375242" y="179396"/>
                    </a:lnTo>
                    <a:lnTo>
                      <a:pt x="377136" y="173542"/>
                    </a:lnTo>
                    <a:lnTo>
                      <a:pt x="379359" y="169025"/>
                    </a:lnTo>
                    <a:lnTo>
                      <a:pt x="381725" y="166183"/>
                    </a:lnTo>
                    <a:lnTo>
                      <a:pt x="385061" y="165299"/>
                    </a:lnTo>
                    <a:lnTo>
                      <a:pt x="387106" y="166212"/>
                    </a:lnTo>
                    <a:lnTo>
                      <a:pt x="394238" y="166781"/>
                    </a:lnTo>
                    <a:lnTo>
                      <a:pt x="396904" y="166315"/>
                    </a:lnTo>
                    <a:lnTo>
                      <a:pt x="401702" y="162682"/>
                    </a:lnTo>
                    <a:lnTo>
                      <a:pt x="412330" y="159463"/>
                    </a:lnTo>
                    <a:lnTo>
                      <a:pt x="416441" y="157405"/>
                    </a:lnTo>
                    <a:lnTo>
                      <a:pt x="417990" y="155272"/>
                    </a:lnTo>
                    <a:lnTo>
                      <a:pt x="426157" y="147598"/>
                    </a:lnTo>
                    <a:lnTo>
                      <a:pt x="433013" y="140276"/>
                    </a:lnTo>
                    <a:lnTo>
                      <a:pt x="433806" y="140027"/>
                    </a:lnTo>
                    <a:lnTo>
                      <a:pt x="434595" y="132132"/>
                    </a:lnTo>
                    <a:lnTo>
                      <a:pt x="431969" y="132489"/>
                    </a:lnTo>
                    <a:lnTo>
                      <a:pt x="427726" y="131448"/>
                    </a:lnTo>
                    <a:lnTo>
                      <a:pt x="422431" y="132626"/>
                    </a:lnTo>
                    <a:lnTo>
                      <a:pt x="431349" y="117600"/>
                    </a:lnTo>
                    <a:lnTo>
                      <a:pt x="434553" y="115344"/>
                    </a:lnTo>
                    <a:lnTo>
                      <a:pt x="440046" y="114821"/>
                    </a:lnTo>
                    <a:lnTo>
                      <a:pt x="446126" y="117264"/>
                    </a:lnTo>
                    <a:lnTo>
                      <a:pt x="449445" y="121977"/>
                    </a:lnTo>
                    <a:lnTo>
                      <a:pt x="450390" y="125516"/>
                    </a:lnTo>
                    <a:lnTo>
                      <a:pt x="454313" y="126528"/>
                    </a:lnTo>
                    <a:lnTo>
                      <a:pt x="459567" y="125512"/>
                    </a:lnTo>
                    <a:lnTo>
                      <a:pt x="468194" y="121554"/>
                    </a:lnTo>
                    <a:lnTo>
                      <a:pt x="467935" y="114431"/>
                    </a:lnTo>
                    <a:lnTo>
                      <a:pt x="465355" y="109967"/>
                    </a:lnTo>
                    <a:lnTo>
                      <a:pt x="463991" y="105292"/>
                    </a:lnTo>
                    <a:lnTo>
                      <a:pt x="463876" y="99198"/>
                    </a:lnTo>
                    <a:lnTo>
                      <a:pt x="465462" y="95912"/>
                    </a:lnTo>
                    <a:lnTo>
                      <a:pt x="467393" y="89258"/>
                    </a:lnTo>
                    <a:lnTo>
                      <a:pt x="474212" y="81592"/>
                    </a:lnTo>
                    <a:lnTo>
                      <a:pt x="480497" y="72934"/>
                    </a:lnTo>
                    <a:lnTo>
                      <a:pt x="491971" y="73063"/>
                    </a:lnTo>
                    <a:lnTo>
                      <a:pt x="498321" y="71930"/>
                    </a:lnTo>
                    <a:lnTo>
                      <a:pt x="507614" y="73884"/>
                    </a:lnTo>
                    <a:lnTo>
                      <a:pt x="512724" y="72963"/>
                    </a:lnTo>
                    <a:lnTo>
                      <a:pt x="512017" y="66902"/>
                    </a:lnTo>
                    <a:lnTo>
                      <a:pt x="511697" y="58091"/>
                    </a:lnTo>
                    <a:lnTo>
                      <a:pt x="513238" y="57531"/>
                    </a:lnTo>
                    <a:lnTo>
                      <a:pt x="512913" y="53312"/>
                    </a:lnTo>
                    <a:lnTo>
                      <a:pt x="515517" y="50578"/>
                    </a:lnTo>
                    <a:lnTo>
                      <a:pt x="519868" y="47653"/>
                    </a:lnTo>
                    <a:lnTo>
                      <a:pt x="525192" y="47803"/>
                    </a:lnTo>
                    <a:lnTo>
                      <a:pt x="528043" y="52474"/>
                    </a:lnTo>
                    <a:lnTo>
                      <a:pt x="532044" y="57232"/>
                    </a:lnTo>
                    <a:lnTo>
                      <a:pt x="536386" y="55946"/>
                    </a:lnTo>
                    <a:lnTo>
                      <a:pt x="544594" y="52387"/>
                    </a:lnTo>
                    <a:lnTo>
                      <a:pt x="546869" y="53793"/>
                    </a:lnTo>
                    <a:lnTo>
                      <a:pt x="552654" y="53030"/>
                    </a:lnTo>
                    <a:lnTo>
                      <a:pt x="555427" y="50844"/>
                    </a:lnTo>
                    <a:lnTo>
                      <a:pt x="560217" y="44040"/>
                    </a:lnTo>
                    <a:lnTo>
                      <a:pt x="564731" y="38406"/>
                    </a:lnTo>
                    <a:lnTo>
                      <a:pt x="569813" y="32897"/>
                    </a:lnTo>
                    <a:lnTo>
                      <a:pt x="570371" y="29127"/>
                    </a:lnTo>
                    <a:lnTo>
                      <a:pt x="576320" y="24858"/>
                    </a:lnTo>
                    <a:lnTo>
                      <a:pt x="582050" y="23049"/>
                    </a:lnTo>
                    <a:lnTo>
                      <a:pt x="589050" y="23294"/>
                    </a:lnTo>
                    <a:lnTo>
                      <a:pt x="593380" y="22306"/>
                    </a:lnTo>
                    <a:lnTo>
                      <a:pt x="600142" y="20568"/>
                    </a:lnTo>
                    <a:lnTo>
                      <a:pt x="638510" y="19195"/>
                    </a:lnTo>
                    <a:lnTo>
                      <a:pt x="648961" y="16661"/>
                    </a:lnTo>
                    <a:lnTo>
                      <a:pt x="665988" y="11715"/>
                    </a:lnTo>
                    <a:lnTo>
                      <a:pt x="680950" y="6078"/>
                    </a:lnTo>
                    <a:lnTo>
                      <a:pt x="685234" y="2954"/>
                    </a:lnTo>
                    <a:lnTo>
                      <a:pt x="687075" y="0"/>
                    </a:lnTo>
                    <a:lnTo>
                      <a:pt x="689412" y="1946"/>
                    </a:lnTo>
                    <a:lnTo>
                      <a:pt x="690735" y="5878"/>
                    </a:lnTo>
                    <a:lnTo>
                      <a:pt x="693056" y="6227"/>
                    </a:lnTo>
                    <a:lnTo>
                      <a:pt x="697603" y="4451"/>
                    </a:lnTo>
                    <a:lnTo>
                      <a:pt x="701720" y="5891"/>
                    </a:lnTo>
                    <a:lnTo>
                      <a:pt x="704981" y="10334"/>
                    </a:lnTo>
                    <a:lnTo>
                      <a:pt x="705396" y="13910"/>
                    </a:lnTo>
                    <a:lnTo>
                      <a:pt x="707006" y="18029"/>
                    </a:lnTo>
                    <a:lnTo>
                      <a:pt x="708847" y="18863"/>
                    </a:lnTo>
                    <a:lnTo>
                      <a:pt x="710359" y="14375"/>
                    </a:lnTo>
                    <a:lnTo>
                      <a:pt x="712031" y="12379"/>
                    </a:lnTo>
                    <a:lnTo>
                      <a:pt x="714409" y="13694"/>
                    </a:lnTo>
                    <a:lnTo>
                      <a:pt x="719043" y="12844"/>
                    </a:lnTo>
                    <a:lnTo>
                      <a:pt x="721976" y="13781"/>
                    </a:lnTo>
                    <a:lnTo>
                      <a:pt x="724104" y="12039"/>
                    </a:lnTo>
                    <a:lnTo>
                      <a:pt x="727136" y="13408"/>
                    </a:lnTo>
                    <a:lnTo>
                      <a:pt x="729071" y="11180"/>
                    </a:lnTo>
                    <a:lnTo>
                      <a:pt x="729769" y="6190"/>
                    </a:lnTo>
                    <a:lnTo>
                      <a:pt x="734715" y="2506"/>
                    </a:lnTo>
                    <a:lnTo>
                      <a:pt x="738954" y="2253"/>
                    </a:lnTo>
                    <a:lnTo>
                      <a:pt x="741255" y="286"/>
                    </a:lnTo>
                    <a:lnTo>
                      <a:pt x="746981" y="739"/>
                    </a:lnTo>
                    <a:lnTo>
                      <a:pt x="752301" y="4949"/>
                    </a:lnTo>
                    <a:lnTo>
                      <a:pt x="757419" y="7285"/>
                    </a:lnTo>
                    <a:lnTo>
                      <a:pt x="762214" y="8426"/>
                    </a:lnTo>
                    <a:lnTo>
                      <a:pt x="765266" y="10259"/>
                    </a:lnTo>
                    <a:lnTo>
                      <a:pt x="766876" y="13205"/>
                    </a:lnTo>
                    <a:lnTo>
                      <a:pt x="771835" y="13458"/>
                    </a:lnTo>
                    <a:lnTo>
                      <a:pt x="781439" y="19187"/>
                    </a:lnTo>
                    <a:lnTo>
                      <a:pt x="783846" y="22244"/>
                    </a:lnTo>
                    <a:lnTo>
                      <a:pt x="788784" y="24941"/>
                    </a:lnTo>
                    <a:lnTo>
                      <a:pt x="795739" y="25463"/>
                    </a:lnTo>
                    <a:lnTo>
                      <a:pt x="796967" y="27625"/>
                    </a:lnTo>
                    <a:lnTo>
                      <a:pt x="805060" y="31653"/>
                    </a:lnTo>
                    <a:lnTo>
                      <a:pt x="805549" y="34320"/>
                    </a:lnTo>
                    <a:lnTo>
                      <a:pt x="808642" y="38083"/>
                    </a:lnTo>
                    <a:lnTo>
                      <a:pt x="807184" y="43260"/>
                    </a:lnTo>
                    <a:lnTo>
                      <a:pt x="811140" y="44546"/>
                    </a:lnTo>
                    <a:lnTo>
                      <a:pt x="814607" y="50615"/>
                    </a:lnTo>
                    <a:lnTo>
                      <a:pt x="816973" y="47492"/>
                    </a:lnTo>
                    <a:lnTo>
                      <a:pt x="820411" y="47002"/>
                    </a:lnTo>
                    <a:lnTo>
                      <a:pt x="822474" y="43497"/>
                    </a:lnTo>
                    <a:lnTo>
                      <a:pt x="825838" y="43186"/>
                    </a:lnTo>
                    <a:lnTo>
                      <a:pt x="835295" y="35217"/>
                    </a:lnTo>
                    <a:lnTo>
                      <a:pt x="839653" y="36693"/>
                    </a:lnTo>
                    <a:lnTo>
                      <a:pt x="842812" y="39813"/>
                    </a:lnTo>
                    <a:lnTo>
                      <a:pt x="847027" y="43654"/>
                    </a:lnTo>
                    <a:lnTo>
                      <a:pt x="846308" y="47239"/>
                    </a:lnTo>
                    <a:lnTo>
                      <a:pt x="850083" y="50209"/>
                    </a:lnTo>
                    <a:lnTo>
                      <a:pt x="847713" y="54859"/>
                    </a:lnTo>
                    <a:lnTo>
                      <a:pt x="844205" y="57913"/>
                    </a:lnTo>
                    <a:lnTo>
                      <a:pt x="841633" y="57075"/>
                    </a:lnTo>
                    <a:lnTo>
                      <a:pt x="835771" y="60294"/>
                    </a:lnTo>
                    <a:lnTo>
                      <a:pt x="825242" y="64894"/>
                    </a:lnTo>
                    <a:lnTo>
                      <a:pt x="822469" y="68769"/>
                    </a:lnTo>
                    <a:lnTo>
                      <a:pt x="820921" y="81588"/>
                    </a:lnTo>
                    <a:lnTo>
                      <a:pt x="822576" y="85612"/>
                    </a:lnTo>
                    <a:lnTo>
                      <a:pt x="825209" y="85139"/>
                    </a:lnTo>
                    <a:lnTo>
                      <a:pt x="828249" y="82762"/>
                    </a:lnTo>
                    <a:lnTo>
                      <a:pt x="830320" y="78979"/>
                    </a:lnTo>
                    <a:lnTo>
                      <a:pt x="832488" y="79302"/>
                    </a:lnTo>
                    <a:lnTo>
                      <a:pt x="833631" y="82637"/>
                    </a:lnTo>
                    <a:lnTo>
                      <a:pt x="836440" y="80173"/>
                    </a:lnTo>
                    <a:lnTo>
                      <a:pt x="841095" y="85832"/>
                    </a:lnTo>
                    <a:lnTo>
                      <a:pt x="844484" y="85052"/>
                    </a:lnTo>
                    <a:lnTo>
                      <a:pt x="846456" y="86939"/>
                    </a:lnTo>
                    <a:lnTo>
                      <a:pt x="850404" y="88682"/>
                    </a:lnTo>
                    <a:lnTo>
                      <a:pt x="854935" y="88885"/>
                    </a:lnTo>
                    <a:lnTo>
                      <a:pt x="856011" y="85794"/>
                    </a:lnTo>
                    <a:lnTo>
                      <a:pt x="860016" y="87030"/>
                    </a:lnTo>
                    <a:lnTo>
                      <a:pt x="860082" y="89777"/>
                    </a:lnTo>
                    <a:lnTo>
                      <a:pt x="863307" y="90577"/>
                    </a:lnTo>
                    <a:lnTo>
                      <a:pt x="863984" y="92544"/>
                    </a:lnTo>
                    <a:lnTo>
                      <a:pt x="867267" y="95419"/>
                    </a:lnTo>
                    <a:lnTo>
                      <a:pt x="870212" y="95879"/>
                    </a:lnTo>
                    <a:lnTo>
                      <a:pt x="870183" y="99725"/>
                    </a:lnTo>
                    <a:lnTo>
                      <a:pt x="873560" y="104674"/>
                    </a:lnTo>
                    <a:lnTo>
                      <a:pt x="873420" y="112747"/>
                    </a:lnTo>
                    <a:lnTo>
                      <a:pt x="870693" y="115978"/>
                    </a:lnTo>
                    <a:lnTo>
                      <a:pt x="865751" y="118376"/>
                    </a:lnTo>
                    <a:lnTo>
                      <a:pt x="864703" y="116140"/>
                    </a:lnTo>
                    <a:lnTo>
                      <a:pt x="861470" y="113253"/>
                    </a:lnTo>
                    <a:lnTo>
                      <a:pt x="859876" y="114377"/>
                    </a:lnTo>
                    <a:lnTo>
                      <a:pt x="857822" y="121197"/>
                    </a:lnTo>
                    <a:lnTo>
                      <a:pt x="857843" y="124677"/>
                    </a:lnTo>
                    <a:lnTo>
                      <a:pt x="859531" y="124976"/>
                    </a:lnTo>
                    <a:lnTo>
                      <a:pt x="859195" y="130419"/>
                    </a:lnTo>
                    <a:lnTo>
                      <a:pt x="864913" y="137106"/>
                    </a:lnTo>
                    <a:lnTo>
                      <a:pt x="872698" y="135144"/>
                    </a:lnTo>
                    <a:lnTo>
                      <a:pt x="877331" y="136584"/>
                    </a:lnTo>
                    <a:lnTo>
                      <a:pt x="879369" y="136094"/>
                    </a:lnTo>
                    <a:lnTo>
                      <a:pt x="884491" y="139384"/>
                    </a:lnTo>
                    <a:lnTo>
                      <a:pt x="888238" y="139429"/>
                    </a:lnTo>
                    <a:lnTo>
                      <a:pt x="889232" y="142085"/>
                    </a:lnTo>
                    <a:lnTo>
                      <a:pt x="892588" y="141906"/>
                    </a:lnTo>
                    <a:lnTo>
                      <a:pt x="895131" y="146519"/>
                    </a:lnTo>
                    <a:lnTo>
                      <a:pt x="899424" y="144437"/>
                    </a:lnTo>
                    <a:lnTo>
                      <a:pt x="900603" y="145980"/>
                    </a:lnTo>
                    <a:lnTo>
                      <a:pt x="905442" y="147025"/>
                    </a:lnTo>
                    <a:lnTo>
                      <a:pt x="907660" y="149448"/>
                    </a:lnTo>
                    <a:lnTo>
                      <a:pt x="911579" y="150128"/>
                    </a:lnTo>
                    <a:lnTo>
                      <a:pt x="912146" y="151497"/>
                    </a:lnTo>
                    <a:lnTo>
                      <a:pt x="917101" y="156372"/>
                    </a:lnTo>
                    <a:lnTo>
                      <a:pt x="919877" y="162611"/>
                    </a:lnTo>
                    <a:lnTo>
                      <a:pt x="922774" y="166859"/>
                    </a:lnTo>
                    <a:lnTo>
                      <a:pt x="917499" y="169427"/>
                    </a:lnTo>
                    <a:lnTo>
                      <a:pt x="915511" y="173849"/>
                    </a:lnTo>
                    <a:lnTo>
                      <a:pt x="911596" y="178259"/>
                    </a:lnTo>
                    <a:lnTo>
                      <a:pt x="908314" y="179852"/>
                    </a:lnTo>
                    <a:lnTo>
                      <a:pt x="907463" y="186149"/>
                    </a:lnTo>
                    <a:lnTo>
                      <a:pt x="901819" y="189962"/>
                    </a:lnTo>
                    <a:lnTo>
                      <a:pt x="899905" y="192467"/>
                    </a:lnTo>
                    <a:lnTo>
                      <a:pt x="893825" y="194948"/>
                    </a:lnTo>
                    <a:lnTo>
                      <a:pt x="891516" y="197778"/>
                    </a:lnTo>
                    <a:lnTo>
                      <a:pt x="892843" y="203963"/>
                    </a:lnTo>
                    <a:lnTo>
                      <a:pt x="892843" y="208497"/>
                    </a:lnTo>
                    <a:lnTo>
                      <a:pt x="894071" y="214052"/>
                    </a:lnTo>
                    <a:lnTo>
                      <a:pt x="893739" y="216205"/>
                    </a:lnTo>
                    <a:lnTo>
                      <a:pt x="896943" y="224274"/>
                    </a:lnTo>
                    <a:lnTo>
                      <a:pt x="897986" y="228928"/>
                    </a:lnTo>
                    <a:lnTo>
                      <a:pt x="897489" y="235947"/>
                    </a:lnTo>
                    <a:lnTo>
                      <a:pt x="894716" y="237258"/>
                    </a:lnTo>
                    <a:lnTo>
                      <a:pt x="893468" y="240054"/>
                    </a:lnTo>
                    <a:lnTo>
                      <a:pt x="891323" y="241569"/>
                    </a:lnTo>
                    <a:lnTo>
                      <a:pt x="890234" y="245302"/>
                    </a:lnTo>
                    <a:lnTo>
                      <a:pt x="891894" y="250712"/>
                    </a:lnTo>
                    <a:lnTo>
                      <a:pt x="891508" y="256897"/>
                    </a:lnTo>
                    <a:lnTo>
                      <a:pt x="888669" y="259789"/>
                    </a:lnTo>
                    <a:lnTo>
                      <a:pt x="890592" y="271363"/>
                    </a:lnTo>
                    <a:lnTo>
                      <a:pt x="887601" y="275275"/>
                    </a:lnTo>
                    <a:lnTo>
                      <a:pt x="891126" y="280510"/>
                    </a:lnTo>
                    <a:lnTo>
                      <a:pt x="897485" y="285895"/>
                    </a:lnTo>
                    <a:lnTo>
                      <a:pt x="898541" y="290695"/>
                    </a:lnTo>
                    <a:lnTo>
                      <a:pt x="900710" y="292499"/>
                    </a:lnTo>
                    <a:lnTo>
                      <a:pt x="903035" y="299510"/>
                    </a:lnTo>
                    <a:lnTo>
                      <a:pt x="903093" y="302364"/>
                    </a:lnTo>
                    <a:lnTo>
                      <a:pt x="905450" y="303758"/>
                    </a:lnTo>
                    <a:lnTo>
                      <a:pt x="905746" y="306210"/>
                    </a:lnTo>
                    <a:lnTo>
                      <a:pt x="908047" y="307375"/>
                    </a:lnTo>
                    <a:lnTo>
                      <a:pt x="907155" y="314063"/>
                    </a:lnTo>
                    <a:lnTo>
                      <a:pt x="905976" y="315838"/>
                    </a:lnTo>
                    <a:lnTo>
                      <a:pt x="904957" y="320775"/>
                    </a:lnTo>
                    <a:lnTo>
                      <a:pt x="900615" y="326906"/>
                    </a:lnTo>
                    <a:lnTo>
                      <a:pt x="894133" y="333171"/>
                    </a:lnTo>
                    <a:lnTo>
                      <a:pt x="885391" y="338257"/>
                    </a:lnTo>
                    <a:lnTo>
                      <a:pt x="887470" y="341845"/>
                    </a:lnTo>
                    <a:lnTo>
                      <a:pt x="892030" y="347076"/>
                    </a:lnTo>
                    <a:lnTo>
                      <a:pt x="896651" y="353722"/>
                    </a:lnTo>
                    <a:lnTo>
                      <a:pt x="898578" y="354896"/>
                    </a:lnTo>
                    <a:lnTo>
                      <a:pt x="900484" y="352888"/>
                    </a:lnTo>
                    <a:lnTo>
                      <a:pt x="903548" y="351743"/>
                    </a:lnTo>
                    <a:lnTo>
                      <a:pt x="906395" y="353212"/>
                    </a:lnTo>
                    <a:lnTo>
                      <a:pt x="907784" y="357381"/>
                    </a:lnTo>
                    <a:lnTo>
                      <a:pt x="911534" y="358709"/>
                    </a:lnTo>
                    <a:lnTo>
                      <a:pt x="915412" y="358356"/>
                    </a:lnTo>
                    <a:lnTo>
                      <a:pt x="921763" y="361301"/>
                    </a:lnTo>
                    <a:lnTo>
                      <a:pt x="924902" y="361003"/>
                    </a:lnTo>
                    <a:lnTo>
                      <a:pt x="937809" y="368834"/>
                    </a:lnTo>
                    <a:lnTo>
                      <a:pt x="939707" y="373639"/>
                    </a:lnTo>
                    <a:lnTo>
                      <a:pt x="944587" y="375738"/>
                    </a:lnTo>
                    <a:lnTo>
                      <a:pt x="948814" y="380969"/>
                    </a:lnTo>
                    <a:lnTo>
                      <a:pt x="954557" y="382442"/>
                    </a:lnTo>
                    <a:lnTo>
                      <a:pt x="960464" y="381313"/>
                    </a:lnTo>
                    <a:lnTo>
                      <a:pt x="964811" y="375891"/>
                    </a:lnTo>
                    <a:lnTo>
                      <a:pt x="968261" y="374667"/>
                    </a:lnTo>
                    <a:lnTo>
                      <a:pt x="971170" y="376663"/>
                    </a:lnTo>
                    <a:lnTo>
                      <a:pt x="974177" y="377397"/>
                    </a:lnTo>
                    <a:lnTo>
                      <a:pt x="977788" y="379812"/>
                    </a:lnTo>
                    <a:lnTo>
                      <a:pt x="984385" y="380703"/>
                    </a:lnTo>
                    <a:lnTo>
                      <a:pt x="989927" y="384993"/>
                    </a:lnTo>
                    <a:lnTo>
                      <a:pt x="990707" y="386474"/>
                    </a:lnTo>
                    <a:lnTo>
                      <a:pt x="994158" y="377414"/>
                    </a:lnTo>
                    <a:lnTo>
                      <a:pt x="997448" y="376219"/>
                    </a:lnTo>
                    <a:lnTo>
                      <a:pt x="1002694" y="370112"/>
                    </a:lnTo>
                    <a:lnTo>
                      <a:pt x="1005652" y="368474"/>
                    </a:lnTo>
                    <a:lnTo>
                      <a:pt x="1010039" y="356526"/>
                    </a:lnTo>
                    <a:lnTo>
                      <a:pt x="1011773" y="354278"/>
                    </a:lnTo>
                    <a:lnTo>
                      <a:pt x="1012139" y="349495"/>
                    </a:lnTo>
                    <a:lnTo>
                      <a:pt x="1014961" y="345168"/>
                    </a:lnTo>
                    <a:lnTo>
                      <a:pt x="1016140" y="338144"/>
                    </a:lnTo>
                    <a:lnTo>
                      <a:pt x="1018736" y="338771"/>
                    </a:lnTo>
                    <a:lnTo>
                      <a:pt x="1022178" y="343703"/>
                    </a:lnTo>
                    <a:lnTo>
                      <a:pt x="1023423" y="347296"/>
                    </a:lnTo>
                    <a:lnTo>
                      <a:pt x="1023345" y="353726"/>
                    </a:lnTo>
                    <a:lnTo>
                      <a:pt x="1024857" y="358928"/>
                    </a:lnTo>
                    <a:lnTo>
                      <a:pt x="1035016" y="364765"/>
                    </a:lnTo>
                    <a:lnTo>
                      <a:pt x="1040619" y="365080"/>
                    </a:lnTo>
                    <a:lnTo>
                      <a:pt x="1044444" y="367449"/>
                    </a:lnTo>
                    <a:lnTo>
                      <a:pt x="1047200" y="371237"/>
                    </a:lnTo>
                    <a:lnTo>
                      <a:pt x="1050671" y="371083"/>
                    </a:lnTo>
                    <a:lnTo>
                      <a:pt x="1052832" y="368872"/>
                    </a:lnTo>
                    <a:lnTo>
                      <a:pt x="1059746" y="369664"/>
                    </a:lnTo>
                    <a:lnTo>
                      <a:pt x="1063139" y="365421"/>
                    </a:lnTo>
                    <a:lnTo>
                      <a:pt x="1064893" y="365350"/>
                    </a:lnTo>
                    <a:lnTo>
                      <a:pt x="1074571" y="362463"/>
                    </a:lnTo>
                    <a:lnTo>
                      <a:pt x="1076769" y="359994"/>
                    </a:lnTo>
                    <a:lnTo>
                      <a:pt x="1080405" y="358302"/>
                    </a:lnTo>
                    <a:lnTo>
                      <a:pt x="1082829" y="359044"/>
                    </a:lnTo>
                    <a:lnTo>
                      <a:pt x="1085515" y="358123"/>
                    </a:lnTo>
                    <a:lnTo>
                      <a:pt x="1089525" y="359903"/>
                    </a:lnTo>
                    <a:lnTo>
                      <a:pt x="1099581" y="361235"/>
                    </a:lnTo>
                    <a:lnTo>
                      <a:pt x="1105874" y="365566"/>
                    </a:lnTo>
                    <a:lnTo>
                      <a:pt x="1109013" y="366362"/>
                    </a:lnTo>
                    <a:lnTo>
                      <a:pt x="1113926" y="362849"/>
                    </a:lnTo>
                    <a:lnTo>
                      <a:pt x="1115877" y="365421"/>
                    </a:lnTo>
                    <a:lnTo>
                      <a:pt x="1121936" y="368781"/>
                    </a:lnTo>
                    <a:lnTo>
                      <a:pt x="1125634" y="367918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5" name="手繪多邊形: 圖案 1414">
                <a:extLst>
                  <a:ext uri="{FF2B5EF4-FFF2-40B4-BE49-F238E27FC236}">
                    <a16:creationId xmlns:a16="http://schemas.microsoft.com/office/drawing/2014/main" id="{08E3BDBE-DC23-46CF-BB2F-A2C477EF126A}"/>
                  </a:ext>
                </a:extLst>
              </p:cNvPr>
              <p:cNvSpPr/>
              <p:nvPr/>
            </p:nvSpPr>
            <p:spPr>
              <a:xfrm>
                <a:off x="10049012" y="330407"/>
                <a:ext cx="883198" cy="1041969"/>
              </a:xfrm>
              <a:custGeom>
                <a:avLst/>
                <a:gdLst>
                  <a:gd name="connsiteX0" fmla="*/ 532562 w 883197"/>
                  <a:gd name="connsiteY0" fmla="*/ 11176 h 1041970"/>
                  <a:gd name="connsiteX1" fmla="*/ 533359 w 883197"/>
                  <a:gd name="connsiteY1" fmla="*/ 17755 h 1041970"/>
                  <a:gd name="connsiteX2" fmla="*/ 533314 w 883197"/>
                  <a:gd name="connsiteY2" fmla="*/ 22215 h 1041970"/>
                  <a:gd name="connsiteX3" fmla="*/ 531354 w 883197"/>
                  <a:gd name="connsiteY3" fmla="*/ 26210 h 1041970"/>
                  <a:gd name="connsiteX4" fmla="*/ 535134 w 883197"/>
                  <a:gd name="connsiteY4" fmla="*/ 28716 h 1041970"/>
                  <a:gd name="connsiteX5" fmla="*/ 538514 w 883197"/>
                  <a:gd name="connsiteY5" fmla="*/ 32068 h 1041970"/>
                  <a:gd name="connsiteX6" fmla="*/ 544873 w 883197"/>
                  <a:gd name="connsiteY6" fmla="*/ 32607 h 1041970"/>
                  <a:gd name="connsiteX7" fmla="*/ 547178 w 883197"/>
                  <a:gd name="connsiteY7" fmla="*/ 40588 h 1041970"/>
                  <a:gd name="connsiteX8" fmla="*/ 553845 w 883197"/>
                  <a:gd name="connsiteY8" fmla="*/ 39875 h 1041970"/>
                  <a:gd name="connsiteX9" fmla="*/ 558980 w 883197"/>
                  <a:gd name="connsiteY9" fmla="*/ 36959 h 1041970"/>
                  <a:gd name="connsiteX10" fmla="*/ 561712 w 883197"/>
                  <a:gd name="connsiteY10" fmla="*/ 38879 h 1041970"/>
                  <a:gd name="connsiteX11" fmla="*/ 562098 w 883197"/>
                  <a:gd name="connsiteY11" fmla="*/ 41277 h 1041970"/>
                  <a:gd name="connsiteX12" fmla="*/ 564156 w 883197"/>
                  <a:gd name="connsiteY12" fmla="*/ 42418 h 1041970"/>
                  <a:gd name="connsiteX13" fmla="*/ 564472 w 883197"/>
                  <a:gd name="connsiteY13" fmla="*/ 48624 h 1041970"/>
                  <a:gd name="connsiteX14" fmla="*/ 566757 w 883197"/>
                  <a:gd name="connsiteY14" fmla="*/ 51781 h 1041970"/>
                  <a:gd name="connsiteX15" fmla="*/ 580370 w 883197"/>
                  <a:gd name="connsiteY15" fmla="*/ 52329 h 1041970"/>
                  <a:gd name="connsiteX16" fmla="*/ 594268 w 883197"/>
                  <a:gd name="connsiteY16" fmla="*/ 59174 h 1041970"/>
                  <a:gd name="connsiteX17" fmla="*/ 599058 w 883197"/>
                  <a:gd name="connsiteY17" fmla="*/ 59933 h 1041970"/>
                  <a:gd name="connsiteX18" fmla="*/ 605729 w 883197"/>
                  <a:gd name="connsiteY18" fmla="*/ 59891 h 1041970"/>
                  <a:gd name="connsiteX19" fmla="*/ 611628 w 883197"/>
                  <a:gd name="connsiteY19" fmla="*/ 63056 h 1041970"/>
                  <a:gd name="connsiteX20" fmla="*/ 615469 w 883197"/>
                  <a:gd name="connsiteY20" fmla="*/ 68412 h 1041970"/>
                  <a:gd name="connsiteX21" fmla="*/ 620078 w 883197"/>
                  <a:gd name="connsiteY21" fmla="*/ 71515 h 1041970"/>
                  <a:gd name="connsiteX22" fmla="*/ 626384 w 883197"/>
                  <a:gd name="connsiteY22" fmla="*/ 74241 h 1041970"/>
                  <a:gd name="connsiteX23" fmla="*/ 630438 w 883197"/>
                  <a:gd name="connsiteY23" fmla="*/ 77273 h 1041970"/>
                  <a:gd name="connsiteX24" fmla="*/ 634974 w 883197"/>
                  <a:gd name="connsiteY24" fmla="*/ 76481 h 1041970"/>
                  <a:gd name="connsiteX25" fmla="*/ 643720 w 883197"/>
                  <a:gd name="connsiteY25" fmla="*/ 77174 h 1041970"/>
                  <a:gd name="connsiteX26" fmla="*/ 647207 w 883197"/>
                  <a:gd name="connsiteY26" fmla="*/ 79696 h 1041970"/>
                  <a:gd name="connsiteX27" fmla="*/ 648608 w 883197"/>
                  <a:gd name="connsiteY27" fmla="*/ 81915 h 1041970"/>
                  <a:gd name="connsiteX28" fmla="*/ 638987 w 883197"/>
                  <a:gd name="connsiteY28" fmla="*/ 84948 h 1041970"/>
                  <a:gd name="connsiteX29" fmla="*/ 644307 w 883197"/>
                  <a:gd name="connsiteY29" fmla="*/ 85193 h 1041970"/>
                  <a:gd name="connsiteX30" fmla="*/ 639837 w 883197"/>
                  <a:gd name="connsiteY30" fmla="*/ 89353 h 1041970"/>
                  <a:gd name="connsiteX31" fmla="*/ 640737 w 883197"/>
                  <a:gd name="connsiteY31" fmla="*/ 91942 h 1041970"/>
                  <a:gd name="connsiteX32" fmla="*/ 639398 w 883197"/>
                  <a:gd name="connsiteY32" fmla="*/ 93867 h 1041970"/>
                  <a:gd name="connsiteX33" fmla="*/ 635524 w 883197"/>
                  <a:gd name="connsiteY33" fmla="*/ 90851 h 1041970"/>
                  <a:gd name="connsiteX34" fmla="*/ 633511 w 883197"/>
                  <a:gd name="connsiteY34" fmla="*/ 91755 h 1041970"/>
                  <a:gd name="connsiteX35" fmla="*/ 633774 w 883197"/>
                  <a:gd name="connsiteY35" fmla="*/ 95808 h 1041970"/>
                  <a:gd name="connsiteX36" fmla="*/ 639201 w 883197"/>
                  <a:gd name="connsiteY36" fmla="*/ 97816 h 1041970"/>
                  <a:gd name="connsiteX37" fmla="*/ 648193 w 883197"/>
                  <a:gd name="connsiteY37" fmla="*/ 95564 h 1041970"/>
                  <a:gd name="connsiteX38" fmla="*/ 651447 w 883197"/>
                  <a:gd name="connsiteY38" fmla="*/ 98202 h 1041970"/>
                  <a:gd name="connsiteX39" fmla="*/ 650682 w 883197"/>
                  <a:gd name="connsiteY39" fmla="*/ 100973 h 1041970"/>
                  <a:gd name="connsiteX40" fmla="*/ 647429 w 883197"/>
                  <a:gd name="connsiteY40" fmla="*/ 101637 h 1041970"/>
                  <a:gd name="connsiteX41" fmla="*/ 648723 w 883197"/>
                  <a:gd name="connsiteY41" fmla="*/ 103898 h 1041970"/>
                  <a:gd name="connsiteX42" fmla="*/ 652897 w 883197"/>
                  <a:gd name="connsiteY42" fmla="*/ 107063 h 1041970"/>
                  <a:gd name="connsiteX43" fmla="*/ 657218 w 883197"/>
                  <a:gd name="connsiteY43" fmla="*/ 106408 h 1041970"/>
                  <a:gd name="connsiteX44" fmla="*/ 659461 w 883197"/>
                  <a:gd name="connsiteY44" fmla="*/ 109125 h 1041970"/>
                  <a:gd name="connsiteX45" fmla="*/ 659235 w 883197"/>
                  <a:gd name="connsiteY45" fmla="*/ 112647 h 1041970"/>
                  <a:gd name="connsiteX46" fmla="*/ 663746 w 883197"/>
                  <a:gd name="connsiteY46" fmla="*/ 113415 h 1041970"/>
                  <a:gd name="connsiteX47" fmla="*/ 674299 w 883197"/>
                  <a:gd name="connsiteY47" fmla="*/ 113444 h 1041970"/>
                  <a:gd name="connsiteX48" fmla="*/ 681365 w 883197"/>
                  <a:gd name="connsiteY48" fmla="*/ 113008 h 1041970"/>
                  <a:gd name="connsiteX49" fmla="*/ 695233 w 883197"/>
                  <a:gd name="connsiteY49" fmla="*/ 111191 h 1041970"/>
                  <a:gd name="connsiteX50" fmla="*/ 698068 w 883197"/>
                  <a:gd name="connsiteY50" fmla="*/ 111174 h 1041970"/>
                  <a:gd name="connsiteX51" fmla="*/ 703852 w 883197"/>
                  <a:gd name="connsiteY51" fmla="*/ 112954 h 1041970"/>
                  <a:gd name="connsiteX52" fmla="*/ 707430 w 883197"/>
                  <a:gd name="connsiteY52" fmla="*/ 114593 h 1041970"/>
                  <a:gd name="connsiteX53" fmla="*/ 708761 w 883197"/>
                  <a:gd name="connsiteY53" fmla="*/ 117227 h 1041970"/>
                  <a:gd name="connsiteX54" fmla="*/ 714504 w 883197"/>
                  <a:gd name="connsiteY54" fmla="*/ 116609 h 1041970"/>
                  <a:gd name="connsiteX55" fmla="*/ 721044 w 883197"/>
                  <a:gd name="connsiteY55" fmla="*/ 119637 h 1041970"/>
                  <a:gd name="connsiteX56" fmla="*/ 717835 w 883197"/>
                  <a:gd name="connsiteY56" fmla="*/ 124142 h 1041970"/>
                  <a:gd name="connsiteX57" fmla="*/ 718953 w 883197"/>
                  <a:gd name="connsiteY57" fmla="*/ 128751 h 1041970"/>
                  <a:gd name="connsiteX58" fmla="*/ 713851 w 883197"/>
                  <a:gd name="connsiteY58" fmla="*/ 126503 h 1041970"/>
                  <a:gd name="connsiteX59" fmla="*/ 713703 w 883197"/>
                  <a:gd name="connsiteY59" fmla="*/ 128913 h 1041970"/>
                  <a:gd name="connsiteX60" fmla="*/ 716546 w 883197"/>
                  <a:gd name="connsiteY60" fmla="*/ 131643 h 1041970"/>
                  <a:gd name="connsiteX61" fmla="*/ 714307 w 883197"/>
                  <a:gd name="connsiteY61" fmla="*/ 135181 h 1041970"/>
                  <a:gd name="connsiteX62" fmla="*/ 721130 w 883197"/>
                  <a:gd name="connsiteY62" fmla="*/ 136795 h 1041970"/>
                  <a:gd name="connsiteX63" fmla="*/ 722662 w 883197"/>
                  <a:gd name="connsiteY63" fmla="*/ 134173 h 1041970"/>
                  <a:gd name="connsiteX64" fmla="*/ 726557 w 883197"/>
                  <a:gd name="connsiteY64" fmla="*/ 134563 h 1041970"/>
                  <a:gd name="connsiteX65" fmla="*/ 732772 w 883197"/>
                  <a:gd name="connsiteY65" fmla="*/ 137562 h 1041970"/>
                  <a:gd name="connsiteX66" fmla="*/ 735870 w 883197"/>
                  <a:gd name="connsiteY66" fmla="*/ 139749 h 1041970"/>
                  <a:gd name="connsiteX67" fmla="*/ 739291 w 883197"/>
                  <a:gd name="connsiteY67" fmla="*/ 139359 h 1041970"/>
                  <a:gd name="connsiteX68" fmla="*/ 739505 w 883197"/>
                  <a:gd name="connsiteY68" fmla="*/ 143088 h 1041970"/>
                  <a:gd name="connsiteX69" fmla="*/ 736112 w 883197"/>
                  <a:gd name="connsiteY69" fmla="*/ 142677 h 1041970"/>
                  <a:gd name="connsiteX70" fmla="*/ 729034 w 883197"/>
                  <a:gd name="connsiteY70" fmla="*/ 143122 h 1041970"/>
                  <a:gd name="connsiteX71" fmla="*/ 732053 w 883197"/>
                  <a:gd name="connsiteY71" fmla="*/ 145063 h 1041970"/>
                  <a:gd name="connsiteX72" fmla="*/ 738059 w 883197"/>
                  <a:gd name="connsiteY72" fmla="*/ 146486 h 1041970"/>
                  <a:gd name="connsiteX73" fmla="*/ 735602 w 883197"/>
                  <a:gd name="connsiteY73" fmla="*/ 148564 h 1041970"/>
                  <a:gd name="connsiteX74" fmla="*/ 738766 w 883197"/>
                  <a:gd name="connsiteY74" fmla="*/ 151862 h 1041970"/>
                  <a:gd name="connsiteX75" fmla="*/ 744472 w 883197"/>
                  <a:gd name="connsiteY75" fmla="*/ 150983 h 1041970"/>
                  <a:gd name="connsiteX76" fmla="*/ 733762 w 883197"/>
                  <a:gd name="connsiteY76" fmla="*/ 154949 h 1041970"/>
                  <a:gd name="connsiteX77" fmla="*/ 726105 w 883197"/>
                  <a:gd name="connsiteY77" fmla="*/ 155115 h 1041970"/>
                  <a:gd name="connsiteX78" fmla="*/ 729178 w 883197"/>
                  <a:gd name="connsiteY78" fmla="*/ 161516 h 1041970"/>
                  <a:gd name="connsiteX79" fmla="*/ 736983 w 883197"/>
                  <a:gd name="connsiteY79" fmla="*/ 164241 h 1041970"/>
                  <a:gd name="connsiteX80" fmla="*/ 741267 w 883197"/>
                  <a:gd name="connsiteY80" fmla="*/ 168701 h 1041970"/>
                  <a:gd name="connsiteX81" fmla="*/ 738416 w 883197"/>
                  <a:gd name="connsiteY81" fmla="*/ 169527 h 1041970"/>
                  <a:gd name="connsiteX82" fmla="*/ 736971 w 883197"/>
                  <a:gd name="connsiteY82" fmla="*/ 171704 h 1041970"/>
                  <a:gd name="connsiteX83" fmla="*/ 735610 w 883197"/>
                  <a:gd name="connsiteY83" fmla="*/ 178840 h 1041970"/>
                  <a:gd name="connsiteX84" fmla="*/ 737775 w 883197"/>
                  <a:gd name="connsiteY84" fmla="*/ 182071 h 1041970"/>
                  <a:gd name="connsiteX85" fmla="*/ 740396 w 883197"/>
                  <a:gd name="connsiteY85" fmla="*/ 182652 h 1041970"/>
                  <a:gd name="connsiteX86" fmla="*/ 741863 w 883197"/>
                  <a:gd name="connsiteY86" fmla="*/ 184635 h 1041970"/>
                  <a:gd name="connsiteX87" fmla="*/ 741062 w 883197"/>
                  <a:gd name="connsiteY87" fmla="*/ 186971 h 1041970"/>
                  <a:gd name="connsiteX88" fmla="*/ 743116 w 883197"/>
                  <a:gd name="connsiteY88" fmla="*/ 189177 h 1041970"/>
                  <a:gd name="connsiteX89" fmla="*/ 745880 w 883197"/>
                  <a:gd name="connsiteY89" fmla="*/ 190211 h 1041970"/>
                  <a:gd name="connsiteX90" fmla="*/ 747400 w 883197"/>
                  <a:gd name="connsiteY90" fmla="*/ 193164 h 1041970"/>
                  <a:gd name="connsiteX91" fmla="*/ 754593 w 883197"/>
                  <a:gd name="connsiteY91" fmla="*/ 198752 h 1041970"/>
                  <a:gd name="connsiteX92" fmla="*/ 758196 w 883197"/>
                  <a:gd name="connsiteY92" fmla="*/ 198557 h 1041970"/>
                  <a:gd name="connsiteX93" fmla="*/ 760665 w 883197"/>
                  <a:gd name="connsiteY93" fmla="*/ 201473 h 1041970"/>
                  <a:gd name="connsiteX94" fmla="*/ 759178 w 883197"/>
                  <a:gd name="connsiteY94" fmla="*/ 204319 h 1041970"/>
                  <a:gd name="connsiteX95" fmla="*/ 755830 w 883197"/>
                  <a:gd name="connsiteY95" fmla="*/ 203502 h 1041970"/>
                  <a:gd name="connsiteX96" fmla="*/ 752852 w 883197"/>
                  <a:gd name="connsiteY96" fmla="*/ 205182 h 1041970"/>
                  <a:gd name="connsiteX97" fmla="*/ 746854 w 883197"/>
                  <a:gd name="connsiteY97" fmla="*/ 205834 h 1041970"/>
                  <a:gd name="connsiteX98" fmla="*/ 742146 w 883197"/>
                  <a:gd name="connsiteY98" fmla="*/ 208671 h 1041970"/>
                  <a:gd name="connsiteX99" fmla="*/ 734682 w 883197"/>
                  <a:gd name="connsiteY99" fmla="*/ 207788 h 1041970"/>
                  <a:gd name="connsiteX100" fmla="*/ 730513 w 883197"/>
                  <a:gd name="connsiteY100" fmla="*/ 210729 h 1041970"/>
                  <a:gd name="connsiteX101" fmla="*/ 726425 w 883197"/>
                  <a:gd name="connsiteY101" fmla="*/ 209044 h 1041970"/>
                  <a:gd name="connsiteX102" fmla="*/ 725292 w 883197"/>
                  <a:gd name="connsiteY102" fmla="*/ 217988 h 1041970"/>
                  <a:gd name="connsiteX103" fmla="*/ 728072 w 883197"/>
                  <a:gd name="connsiteY103" fmla="*/ 220291 h 1041970"/>
                  <a:gd name="connsiteX104" fmla="*/ 738466 w 883197"/>
                  <a:gd name="connsiteY104" fmla="*/ 225759 h 1041970"/>
                  <a:gd name="connsiteX105" fmla="*/ 740011 w 883197"/>
                  <a:gd name="connsiteY105" fmla="*/ 228667 h 1041970"/>
                  <a:gd name="connsiteX106" fmla="*/ 739583 w 883197"/>
                  <a:gd name="connsiteY106" fmla="*/ 230654 h 1041970"/>
                  <a:gd name="connsiteX107" fmla="*/ 742960 w 883197"/>
                  <a:gd name="connsiteY107" fmla="*/ 234367 h 1041970"/>
                  <a:gd name="connsiteX108" fmla="*/ 742927 w 883197"/>
                  <a:gd name="connsiteY108" fmla="*/ 237246 h 1041970"/>
                  <a:gd name="connsiteX109" fmla="*/ 745092 w 883197"/>
                  <a:gd name="connsiteY109" fmla="*/ 240577 h 1041970"/>
                  <a:gd name="connsiteX110" fmla="*/ 742171 w 883197"/>
                  <a:gd name="connsiteY110" fmla="*/ 240905 h 1041970"/>
                  <a:gd name="connsiteX111" fmla="*/ 739340 w 883197"/>
                  <a:gd name="connsiteY111" fmla="*/ 242601 h 1041970"/>
                  <a:gd name="connsiteX112" fmla="*/ 737073 w 883197"/>
                  <a:gd name="connsiteY112" fmla="*/ 242493 h 1041970"/>
                  <a:gd name="connsiteX113" fmla="*/ 733791 w 883197"/>
                  <a:gd name="connsiteY113" fmla="*/ 244538 h 1041970"/>
                  <a:gd name="connsiteX114" fmla="*/ 733039 w 883197"/>
                  <a:gd name="connsiteY114" fmla="*/ 248102 h 1041970"/>
                  <a:gd name="connsiteX115" fmla="*/ 729687 w 883197"/>
                  <a:gd name="connsiteY115" fmla="*/ 251512 h 1041970"/>
                  <a:gd name="connsiteX116" fmla="*/ 723205 w 883197"/>
                  <a:gd name="connsiteY116" fmla="*/ 252429 h 1041970"/>
                  <a:gd name="connsiteX117" fmla="*/ 718217 w 883197"/>
                  <a:gd name="connsiteY117" fmla="*/ 246343 h 1041970"/>
                  <a:gd name="connsiteX118" fmla="*/ 711542 w 883197"/>
                  <a:gd name="connsiteY118" fmla="*/ 247642 h 1041970"/>
                  <a:gd name="connsiteX119" fmla="*/ 710478 w 883197"/>
                  <a:gd name="connsiteY119" fmla="*/ 253155 h 1041970"/>
                  <a:gd name="connsiteX120" fmla="*/ 711677 w 883197"/>
                  <a:gd name="connsiteY120" fmla="*/ 255345 h 1041970"/>
                  <a:gd name="connsiteX121" fmla="*/ 710536 w 883197"/>
                  <a:gd name="connsiteY121" fmla="*/ 259092 h 1041970"/>
                  <a:gd name="connsiteX122" fmla="*/ 710560 w 883197"/>
                  <a:gd name="connsiteY122" fmla="*/ 262443 h 1041970"/>
                  <a:gd name="connsiteX123" fmla="*/ 713941 w 883197"/>
                  <a:gd name="connsiteY123" fmla="*/ 265505 h 1041970"/>
                  <a:gd name="connsiteX124" fmla="*/ 707836 w 883197"/>
                  <a:gd name="connsiteY124" fmla="*/ 270628 h 1041970"/>
                  <a:gd name="connsiteX125" fmla="*/ 705939 w 883197"/>
                  <a:gd name="connsiteY125" fmla="*/ 269898 h 1041970"/>
                  <a:gd name="connsiteX126" fmla="*/ 701835 w 883197"/>
                  <a:gd name="connsiteY126" fmla="*/ 272030 h 1041970"/>
                  <a:gd name="connsiteX127" fmla="*/ 697846 w 883197"/>
                  <a:gd name="connsiteY127" fmla="*/ 276017 h 1041970"/>
                  <a:gd name="connsiteX128" fmla="*/ 690657 w 883197"/>
                  <a:gd name="connsiteY128" fmla="*/ 278369 h 1041970"/>
                  <a:gd name="connsiteX129" fmla="*/ 688274 w 883197"/>
                  <a:gd name="connsiteY129" fmla="*/ 281945 h 1041970"/>
                  <a:gd name="connsiteX130" fmla="*/ 684725 w 883197"/>
                  <a:gd name="connsiteY130" fmla="*/ 284476 h 1041970"/>
                  <a:gd name="connsiteX131" fmla="*/ 684495 w 883197"/>
                  <a:gd name="connsiteY131" fmla="*/ 284476 h 1041970"/>
                  <a:gd name="connsiteX132" fmla="*/ 675626 w 883197"/>
                  <a:gd name="connsiteY132" fmla="*/ 279095 h 1041970"/>
                  <a:gd name="connsiteX133" fmla="*/ 671144 w 883197"/>
                  <a:gd name="connsiteY133" fmla="*/ 280663 h 1041970"/>
                  <a:gd name="connsiteX134" fmla="*/ 670992 w 883197"/>
                  <a:gd name="connsiteY134" fmla="*/ 282443 h 1041970"/>
                  <a:gd name="connsiteX135" fmla="*/ 658060 w 883197"/>
                  <a:gd name="connsiteY135" fmla="*/ 282530 h 1041970"/>
                  <a:gd name="connsiteX136" fmla="*/ 655177 w 883197"/>
                  <a:gd name="connsiteY136" fmla="*/ 276706 h 1041970"/>
                  <a:gd name="connsiteX137" fmla="*/ 651155 w 883197"/>
                  <a:gd name="connsiteY137" fmla="*/ 278465 h 1041970"/>
                  <a:gd name="connsiteX138" fmla="*/ 644960 w 883197"/>
                  <a:gd name="connsiteY138" fmla="*/ 280083 h 1041970"/>
                  <a:gd name="connsiteX139" fmla="*/ 641789 w 883197"/>
                  <a:gd name="connsiteY139" fmla="*/ 277846 h 1041970"/>
                  <a:gd name="connsiteX140" fmla="*/ 638120 w 883197"/>
                  <a:gd name="connsiteY140" fmla="*/ 273926 h 1041970"/>
                  <a:gd name="connsiteX141" fmla="*/ 635146 w 883197"/>
                  <a:gd name="connsiteY141" fmla="*/ 277933 h 1041970"/>
                  <a:gd name="connsiteX142" fmla="*/ 627653 w 883197"/>
                  <a:gd name="connsiteY142" fmla="*/ 277104 h 1041970"/>
                  <a:gd name="connsiteX143" fmla="*/ 623763 w 883197"/>
                  <a:gd name="connsiteY143" fmla="*/ 280278 h 1041970"/>
                  <a:gd name="connsiteX144" fmla="*/ 618439 w 883197"/>
                  <a:gd name="connsiteY144" fmla="*/ 281099 h 1041970"/>
                  <a:gd name="connsiteX145" fmla="*/ 615284 w 883197"/>
                  <a:gd name="connsiteY145" fmla="*/ 280294 h 1041970"/>
                  <a:gd name="connsiteX146" fmla="*/ 610885 w 883197"/>
                  <a:gd name="connsiteY146" fmla="*/ 283385 h 1041970"/>
                  <a:gd name="connsiteX147" fmla="*/ 613205 w 883197"/>
                  <a:gd name="connsiteY147" fmla="*/ 285600 h 1041970"/>
                  <a:gd name="connsiteX148" fmla="*/ 611123 w 883197"/>
                  <a:gd name="connsiteY148" fmla="*/ 288661 h 1041970"/>
                  <a:gd name="connsiteX149" fmla="*/ 604484 w 883197"/>
                  <a:gd name="connsiteY149" fmla="*/ 292416 h 1041970"/>
                  <a:gd name="connsiteX150" fmla="*/ 605076 w 883197"/>
                  <a:gd name="connsiteY150" fmla="*/ 295278 h 1041970"/>
                  <a:gd name="connsiteX151" fmla="*/ 605113 w 883197"/>
                  <a:gd name="connsiteY151" fmla="*/ 295370 h 1041970"/>
                  <a:gd name="connsiteX152" fmla="*/ 607080 w 883197"/>
                  <a:gd name="connsiteY152" fmla="*/ 295643 h 1041970"/>
                  <a:gd name="connsiteX153" fmla="*/ 611883 w 883197"/>
                  <a:gd name="connsiteY153" fmla="*/ 292412 h 1041970"/>
                  <a:gd name="connsiteX154" fmla="*/ 613739 w 883197"/>
                  <a:gd name="connsiteY154" fmla="*/ 298639 h 1041970"/>
                  <a:gd name="connsiteX155" fmla="*/ 613205 w 883197"/>
                  <a:gd name="connsiteY155" fmla="*/ 300833 h 1041970"/>
                  <a:gd name="connsiteX156" fmla="*/ 615354 w 883197"/>
                  <a:gd name="connsiteY156" fmla="*/ 303895 h 1041970"/>
                  <a:gd name="connsiteX157" fmla="*/ 612338 w 883197"/>
                  <a:gd name="connsiteY157" fmla="*/ 306508 h 1041970"/>
                  <a:gd name="connsiteX158" fmla="*/ 613436 w 883197"/>
                  <a:gd name="connsiteY158" fmla="*/ 309313 h 1041970"/>
                  <a:gd name="connsiteX159" fmla="*/ 614228 w 883197"/>
                  <a:gd name="connsiteY159" fmla="*/ 316158 h 1041970"/>
                  <a:gd name="connsiteX160" fmla="*/ 612437 w 883197"/>
                  <a:gd name="connsiteY160" fmla="*/ 326097 h 1041970"/>
                  <a:gd name="connsiteX161" fmla="*/ 612297 w 883197"/>
                  <a:gd name="connsiteY161" fmla="*/ 338559 h 1041970"/>
                  <a:gd name="connsiteX162" fmla="*/ 616155 w 883197"/>
                  <a:gd name="connsiteY162" fmla="*/ 343380 h 1041970"/>
                  <a:gd name="connsiteX163" fmla="*/ 618615 w 883197"/>
                  <a:gd name="connsiteY163" fmla="*/ 344761 h 1041970"/>
                  <a:gd name="connsiteX164" fmla="*/ 616562 w 883197"/>
                  <a:gd name="connsiteY164" fmla="*/ 347292 h 1041970"/>
                  <a:gd name="connsiteX165" fmla="*/ 607290 w 883197"/>
                  <a:gd name="connsiteY165" fmla="*/ 348988 h 1041970"/>
                  <a:gd name="connsiteX166" fmla="*/ 603613 w 883197"/>
                  <a:gd name="connsiteY166" fmla="*/ 350747 h 1041970"/>
                  <a:gd name="connsiteX167" fmla="*/ 590677 w 883197"/>
                  <a:gd name="connsiteY167" fmla="*/ 359110 h 1041970"/>
                  <a:gd name="connsiteX168" fmla="*/ 594744 w 883197"/>
                  <a:gd name="connsiteY168" fmla="*/ 366088 h 1041970"/>
                  <a:gd name="connsiteX169" fmla="*/ 598647 w 883197"/>
                  <a:gd name="connsiteY169" fmla="*/ 368378 h 1041970"/>
                  <a:gd name="connsiteX170" fmla="*/ 600343 w 883197"/>
                  <a:gd name="connsiteY170" fmla="*/ 371531 h 1041970"/>
                  <a:gd name="connsiteX171" fmla="*/ 603876 w 883197"/>
                  <a:gd name="connsiteY171" fmla="*/ 373045 h 1041970"/>
                  <a:gd name="connsiteX172" fmla="*/ 601835 w 883197"/>
                  <a:gd name="connsiteY172" fmla="*/ 379334 h 1041970"/>
                  <a:gd name="connsiteX173" fmla="*/ 606526 w 883197"/>
                  <a:gd name="connsiteY173" fmla="*/ 378090 h 1041970"/>
                  <a:gd name="connsiteX174" fmla="*/ 622058 w 883197"/>
                  <a:gd name="connsiteY174" fmla="*/ 375808 h 1041970"/>
                  <a:gd name="connsiteX175" fmla="*/ 629732 w 883197"/>
                  <a:gd name="connsiteY175" fmla="*/ 378272 h 1041970"/>
                  <a:gd name="connsiteX176" fmla="*/ 633207 w 883197"/>
                  <a:gd name="connsiteY176" fmla="*/ 378368 h 1041970"/>
                  <a:gd name="connsiteX177" fmla="*/ 630459 w 883197"/>
                  <a:gd name="connsiteY177" fmla="*/ 381388 h 1041970"/>
                  <a:gd name="connsiteX178" fmla="*/ 625086 w 883197"/>
                  <a:gd name="connsiteY178" fmla="*/ 385337 h 1041970"/>
                  <a:gd name="connsiteX179" fmla="*/ 623430 w 883197"/>
                  <a:gd name="connsiteY179" fmla="*/ 385714 h 1041970"/>
                  <a:gd name="connsiteX180" fmla="*/ 615243 w 883197"/>
                  <a:gd name="connsiteY180" fmla="*/ 385287 h 1041970"/>
                  <a:gd name="connsiteX181" fmla="*/ 611250 w 883197"/>
                  <a:gd name="connsiteY181" fmla="*/ 385955 h 1041970"/>
                  <a:gd name="connsiteX182" fmla="*/ 606374 w 883197"/>
                  <a:gd name="connsiteY182" fmla="*/ 388440 h 1041970"/>
                  <a:gd name="connsiteX183" fmla="*/ 600438 w 883197"/>
                  <a:gd name="connsiteY183" fmla="*/ 394588 h 1041970"/>
                  <a:gd name="connsiteX184" fmla="*/ 598798 w 883197"/>
                  <a:gd name="connsiteY184" fmla="*/ 397227 h 1041970"/>
                  <a:gd name="connsiteX185" fmla="*/ 593976 w 883197"/>
                  <a:gd name="connsiteY185" fmla="*/ 402030 h 1041970"/>
                  <a:gd name="connsiteX186" fmla="*/ 597521 w 883197"/>
                  <a:gd name="connsiteY186" fmla="*/ 404768 h 1041970"/>
                  <a:gd name="connsiteX187" fmla="*/ 598441 w 883197"/>
                  <a:gd name="connsiteY187" fmla="*/ 407100 h 1041970"/>
                  <a:gd name="connsiteX188" fmla="*/ 600956 w 883197"/>
                  <a:gd name="connsiteY188" fmla="*/ 408091 h 1041970"/>
                  <a:gd name="connsiteX189" fmla="*/ 603790 w 883197"/>
                  <a:gd name="connsiteY189" fmla="*/ 411066 h 1041970"/>
                  <a:gd name="connsiteX190" fmla="*/ 604501 w 883197"/>
                  <a:gd name="connsiteY190" fmla="*/ 414343 h 1041970"/>
                  <a:gd name="connsiteX191" fmla="*/ 609270 w 883197"/>
                  <a:gd name="connsiteY191" fmla="*/ 415919 h 1041970"/>
                  <a:gd name="connsiteX192" fmla="*/ 609356 w 883197"/>
                  <a:gd name="connsiteY192" fmla="*/ 419645 h 1041970"/>
                  <a:gd name="connsiteX193" fmla="*/ 604808 w 883197"/>
                  <a:gd name="connsiteY193" fmla="*/ 425183 h 1041970"/>
                  <a:gd name="connsiteX194" fmla="*/ 601506 w 883197"/>
                  <a:gd name="connsiteY194" fmla="*/ 426987 h 1041970"/>
                  <a:gd name="connsiteX195" fmla="*/ 600388 w 883197"/>
                  <a:gd name="connsiteY195" fmla="*/ 431841 h 1041970"/>
                  <a:gd name="connsiteX196" fmla="*/ 602673 w 883197"/>
                  <a:gd name="connsiteY196" fmla="*/ 436562 h 1041970"/>
                  <a:gd name="connsiteX197" fmla="*/ 608190 w 883197"/>
                  <a:gd name="connsiteY197" fmla="*/ 439072 h 1041970"/>
                  <a:gd name="connsiteX198" fmla="*/ 610166 w 883197"/>
                  <a:gd name="connsiteY198" fmla="*/ 441594 h 1041970"/>
                  <a:gd name="connsiteX199" fmla="*/ 612215 w 883197"/>
                  <a:gd name="connsiteY199" fmla="*/ 441656 h 1041970"/>
                  <a:gd name="connsiteX200" fmla="*/ 614450 w 883197"/>
                  <a:gd name="connsiteY200" fmla="*/ 438952 h 1041970"/>
                  <a:gd name="connsiteX201" fmla="*/ 617170 w 883197"/>
                  <a:gd name="connsiteY201" fmla="*/ 437865 h 1041970"/>
                  <a:gd name="connsiteX202" fmla="*/ 619486 w 883197"/>
                  <a:gd name="connsiteY202" fmla="*/ 433911 h 1041970"/>
                  <a:gd name="connsiteX203" fmla="*/ 622375 w 883197"/>
                  <a:gd name="connsiteY203" fmla="*/ 435313 h 1041970"/>
                  <a:gd name="connsiteX204" fmla="*/ 622033 w 883197"/>
                  <a:gd name="connsiteY204" fmla="*/ 441009 h 1041970"/>
                  <a:gd name="connsiteX205" fmla="*/ 620049 w 883197"/>
                  <a:gd name="connsiteY205" fmla="*/ 446605 h 1041970"/>
                  <a:gd name="connsiteX206" fmla="*/ 621709 w 883197"/>
                  <a:gd name="connsiteY206" fmla="*/ 446896 h 1041970"/>
                  <a:gd name="connsiteX207" fmla="*/ 623011 w 883197"/>
                  <a:gd name="connsiteY207" fmla="*/ 450111 h 1041970"/>
                  <a:gd name="connsiteX208" fmla="*/ 629444 w 883197"/>
                  <a:gd name="connsiteY208" fmla="*/ 447896 h 1041970"/>
                  <a:gd name="connsiteX209" fmla="*/ 630903 w 883197"/>
                  <a:gd name="connsiteY209" fmla="*/ 446626 h 1041970"/>
                  <a:gd name="connsiteX210" fmla="*/ 634851 w 883197"/>
                  <a:gd name="connsiteY210" fmla="*/ 448597 h 1041970"/>
                  <a:gd name="connsiteX211" fmla="*/ 637541 w 883197"/>
                  <a:gd name="connsiteY211" fmla="*/ 448049 h 1041970"/>
                  <a:gd name="connsiteX212" fmla="*/ 635774 w 883197"/>
                  <a:gd name="connsiteY212" fmla="*/ 455749 h 1041970"/>
                  <a:gd name="connsiteX213" fmla="*/ 636243 w 883197"/>
                  <a:gd name="connsiteY213" fmla="*/ 458010 h 1041970"/>
                  <a:gd name="connsiteX214" fmla="*/ 640560 w 883197"/>
                  <a:gd name="connsiteY214" fmla="*/ 459541 h 1041970"/>
                  <a:gd name="connsiteX215" fmla="*/ 642195 w 883197"/>
                  <a:gd name="connsiteY215" fmla="*/ 461283 h 1041970"/>
                  <a:gd name="connsiteX216" fmla="*/ 643247 w 883197"/>
                  <a:gd name="connsiteY216" fmla="*/ 465539 h 1041970"/>
                  <a:gd name="connsiteX217" fmla="*/ 643822 w 883197"/>
                  <a:gd name="connsiteY217" fmla="*/ 472367 h 1041970"/>
                  <a:gd name="connsiteX218" fmla="*/ 646418 w 883197"/>
                  <a:gd name="connsiteY218" fmla="*/ 474919 h 1041970"/>
                  <a:gd name="connsiteX219" fmla="*/ 652589 w 883197"/>
                  <a:gd name="connsiteY219" fmla="*/ 475197 h 1041970"/>
                  <a:gd name="connsiteX220" fmla="*/ 655254 w 883197"/>
                  <a:gd name="connsiteY220" fmla="*/ 478731 h 1041970"/>
                  <a:gd name="connsiteX221" fmla="*/ 657810 w 883197"/>
                  <a:gd name="connsiteY221" fmla="*/ 479291 h 1041970"/>
                  <a:gd name="connsiteX222" fmla="*/ 657773 w 883197"/>
                  <a:gd name="connsiteY222" fmla="*/ 482622 h 1041970"/>
                  <a:gd name="connsiteX223" fmla="*/ 659383 w 883197"/>
                  <a:gd name="connsiteY223" fmla="*/ 485560 h 1041970"/>
                  <a:gd name="connsiteX224" fmla="*/ 657115 w 883197"/>
                  <a:gd name="connsiteY224" fmla="*/ 489708 h 1041970"/>
                  <a:gd name="connsiteX225" fmla="*/ 652621 w 883197"/>
                  <a:gd name="connsiteY225" fmla="*/ 491683 h 1041970"/>
                  <a:gd name="connsiteX226" fmla="*/ 650506 w 883197"/>
                  <a:gd name="connsiteY226" fmla="*/ 494271 h 1041970"/>
                  <a:gd name="connsiteX227" fmla="*/ 644389 w 883197"/>
                  <a:gd name="connsiteY227" fmla="*/ 495453 h 1041970"/>
                  <a:gd name="connsiteX228" fmla="*/ 642852 w 883197"/>
                  <a:gd name="connsiteY228" fmla="*/ 497827 h 1041970"/>
                  <a:gd name="connsiteX229" fmla="*/ 645465 w 883197"/>
                  <a:gd name="connsiteY229" fmla="*/ 501411 h 1041970"/>
                  <a:gd name="connsiteX230" fmla="*/ 646940 w 883197"/>
                  <a:gd name="connsiteY230" fmla="*/ 507260 h 1041970"/>
                  <a:gd name="connsiteX231" fmla="*/ 650444 w 883197"/>
                  <a:gd name="connsiteY231" fmla="*/ 511661 h 1041970"/>
                  <a:gd name="connsiteX232" fmla="*/ 658147 w 883197"/>
                  <a:gd name="connsiteY232" fmla="*/ 514329 h 1041970"/>
                  <a:gd name="connsiteX233" fmla="*/ 659260 w 883197"/>
                  <a:gd name="connsiteY233" fmla="*/ 517851 h 1041970"/>
                  <a:gd name="connsiteX234" fmla="*/ 663635 w 883197"/>
                  <a:gd name="connsiteY234" fmla="*/ 523671 h 1041970"/>
                  <a:gd name="connsiteX235" fmla="*/ 660188 w 883197"/>
                  <a:gd name="connsiteY235" fmla="*/ 524148 h 1041970"/>
                  <a:gd name="connsiteX236" fmla="*/ 657629 w 883197"/>
                  <a:gd name="connsiteY236" fmla="*/ 529512 h 1041970"/>
                  <a:gd name="connsiteX237" fmla="*/ 650354 w 883197"/>
                  <a:gd name="connsiteY237" fmla="*/ 533723 h 1041970"/>
                  <a:gd name="connsiteX238" fmla="*/ 648366 w 883197"/>
                  <a:gd name="connsiteY238" fmla="*/ 531126 h 1041970"/>
                  <a:gd name="connsiteX239" fmla="*/ 645929 w 883197"/>
                  <a:gd name="connsiteY239" fmla="*/ 530288 h 1041970"/>
                  <a:gd name="connsiteX240" fmla="*/ 637504 w 883197"/>
                  <a:gd name="connsiteY240" fmla="*/ 533474 h 1041970"/>
                  <a:gd name="connsiteX241" fmla="*/ 634337 w 883197"/>
                  <a:gd name="connsiteY241" fmla="*/ 533188 h 1041970"/>
                  <a:gd name="connsiteX242" fmla="*/ 628643 w 883197"/>
                  <a:gd name="connsiteY242" fmla="*/ 534208 h 1041970"/>
                  <a:gd name="connsiteX243" fmla="*/ 627218 w 883197"/>
                  <a:gd name="connsiteY243" fmla="*/ 536801 h 1041970"/>
                  <a:gd name="connsiteX244" fmla="*/ 626671 w 883197"/>
                  <a:gd name="connsiteY244" fmla="*/ 540576 h 1041970"/>
                  <a:gd name="connsiteX245" fmla="*/ 627197 w 883197"/>
                  <a:gd name="connsiteY245" fmla="*/ 542771 h 1041970"/>
                  <a:gd name="connsiteX246" fmla="*/ 634328 w 883197"/>
                  <a:gd name="connsiteY246" fmla="*/ 543488 h 1041970"/>
                  <a:gd name="connsiteX247" fmla="*/ 637311 w 883197"/>
                  <a:gd name="connsiteY247" fmla="*/ 541617 h 1041970"/>
                  <a:gd name="connsiteX248" fmla="*/ 645963 w 883197"/>
                  <a:gd name="connsiteY248" fmla="*/ 538672 h 1041970"/>
                  <a:gd name="connsiteX249" fmla="*/ 649676 w 883197"/>
                  <a:gd name="connsiteY249" fmla="*/ 539365 h 1041970"/>
                  <a:gd name="connsiteX250" fmla="*/ 654737 w 883197"/>
                  <a:gd name="connsiteY250" fmla="*/ 541426 h 1041970"/>
                  <a:gd name="connsiteX251" fmla="*/ 660287 w 883197"/>
                  <a:gd name="connsiteY251" fmla="*/ 542348 h 1041970"/>
                  <a:gd name="connsiteX252" fmla="*/ 665566 w 883197"/>
                  <a:gd name="connsiteY252" fmla="*/ 550980 h 1041970"/>
                  <a:gd name="connsiteX253" fmla="*/ 669797 w 883197"/>
                  <a:gd name="connsiteY253" fmla="*/ 553706 h 1041970"/>
                  <a:gd name="connsiteX254" fmla="*/ 676349 w 883197"/>
                  <a:gd name="connsiteY254" fmla="*/ 553619 h 1041970"/>
                  <a:gd name="connsiteX255" fmla="*/ 682437 w 883197"/>
                  <a:gd name="connsiteY255" fmla="*/ 556282 h 1041970"/>
                  <a:gd name="connsiteX256" fmla="*/ 687658 w 883197"/>
                  <a:gd name="connsiteY256" fmla="*/ 557518 h 1041970"/>
                  <a:gd name="connsiteX257" fmla="*/ 692218 w 883197"/>
                  <a:gd name="connsiteY257" fmla="*/ 559721 h 1041970"/>
                  <a:gd name="connsiteX258" fmla="*/ 692424 w 883197"/>
                  <a:gd name="connsiteY258" fmla="*/ 562472 h 1041970"/>
                  <a:gd name="connsiteX259" fmla="*/ 697488 w 883197"/>
                  <a:gd name="connsiteY259" fmla="*/ 561907 h 1041970"/>
                  <a:gd name="connsiteX260" fmla="*/ 701206 w 883197"/>
                  <a:gd name="connsiteY260" fmla="*/ 560655 h 1041970"/>
                  <a:gd name="connsiteX261" fmla="*/ 706542 w 883197"/>
                  <a:gd name="connsiteY261" fmla="*/ 556751 h 1041970"/>
                  <a:gd name="connsiteX262" fmla="*/ 710844 w 883197"/>
                  <a:gd name="connsiteY262" fmla="*/ 555772 h 1041970"/>
                  <a:gd name="connsiteX263" fmla="*/ 712968 w 883197"/>
                  <a:gd name="connsiteY263" fmla="*/ 553756 h 1041970"/>
                  <a:gd name="connsiteX264" fmla="*/ 713826 w 883197"/>
                  <a:gd name="connsiteY264" fmla="*/ 548342 h 1041970"/>
                  <a:gd name="connsiteX265" fmla="*/ 719199 w 883197"/>
                  <a:gd name="connsiteY265" fmla="*/ 545218 h 1041970"/>
                  <a:gd name="connsiteX266" fmla="*/ 721052 w 883197"/>
                  <a:gd name="connsiteY266" fmla="*/ 545625 h 1041970"/>
                  <a:gd name="connsiteX267" fmla="*/ 726918 w 883197"/>
                  <a:gd name="connsiteY267" fmla="*/ 543584 h 1041970"/>
                  <a:gd name="connsiteX268" fmla="*/ 729079 w 883197"/>
                  <a:gd name="connsiteY268" fmla="*/ 542144 h 1041970"/>
                  <a:gd name="connsiteX269" fmla="*/ 735483 w 883197"/>
                  <a:gd name="connsiteY269" fmla="*/ 542642 h 1041970"/>
                  <a:gd name="connsiteX270" fmla="*/ 736749 w 883197"/>
                  <a:gd name="connsiteY270" fmla="*/ 546392 h 1041970"/>
                  <a:gd name="connsiteX271" fmla="*/ 742356 w 883197"/>
                  <a:gd name="connsiteY271" fmla="*/ 546056 h 1041970"/>
                  <a:gd name="connsiteX272" fmla="*/ 745092 w 883197"/>
                  <a:gd name="connsiteY272" fmla="*/ 542879 h 1041970"/>
                  <a:gd name="connsiteX273" fmla="*/ 755822 w 883197"/>
                  <a:gd name="connsiteY273" fmla="*/ 548450 h 1041970"/>
                  <a:gd name="connsiteX274" fmla="*/ 759248 w 883197"/>
                  <a:gd name="connsiteY274" fmla="*/ 552756 h 1041970"/>
                  <a:gd name="connsiteX275" fmla="*/ 762428 w 883197"/>
                  <a:gd name="connsiteY275" fmla="*/ 555328 h 1041970"/>
                  <a:gd name="connsiteX276" fmla="*/ 768063 w 883197"/>
                  <a:gd name="connsiteY276" fmla="*/ 558493 h 1041970"/>
                  <a:gd name="connsiteX277" fmla="*/ 765365 w 883197"/>
                  <a:gd name="connsiteY277" fmla="*/ 563890 h 1041970"/>
                  <a:gd name="connsiteX278" fmla="*/ 765356 w 883197"/>
                  <a:gd name="connsiteY278" fmla="*/ 566844 h 1041970"/>
                  <a:gd name="connsiteX279" fmla="*/ 768881 w 883197"/>
                  <a:gd name="connsiteY279" fmla="*/ 571594 h 1041970"/>
                  <a:gd name="connsiteX280" fmla="*/ 769111 w 883197"/>
                  <a:gd name="connsiteY280" fmla="*/ 575141 h 1041970"/>
                  <a:gd name="connsiteX281" fmla="*/ 771572 w 883197"/>
                  <a:gd name="connsiteY281" fmla="*/ 578364 h 1041970"/>
                  <a:gd name="connsiteX282" fmla="*/ 774735 w 883197"/>
                  <a:gd name="connsiteY282" fmla="*/ 577692 h 1041970"/>
                  <a:gd name="connsiteX283" fmla="*/ 782101 w 883197"/>
                  <a:gd name="connsiteY283" fmla="*/ 577900 h 1041970"/>
                  <a:gd name="connsiteX284" fmla="*/ 784779 w 883197"/>
                  <a:gd name="connsiteY284" fmla="*/ 583069 h 1041970"/>
                  <a:gd name="connsiteX285" fmla="*/ 785239 w 883197"/>
                  <a:gd name="connsiteY285" fmla="*/ 588300 h 1041970"/>
                  <a:gd name="connsiteX286" fmla="*/ 788644 w 883197"/>
                  <a:gd name="connsiteY286" fmla="*/ 590938 h 1041970"/>
                  <a:gd name="connsiteX287" fmla="*/ 789610 w 883197"/>
                  <a:gd name="connsiteY287" fmla="*/ 593701 h 1041970"/>
                  <a:gd name="connsiteX288" fmla="*/ 793595 w 883197"/>
                  <a:gd name="connsiteY288" fmla="*/ 598352 h 1041970"/>
                  <a:gd name="connsiteX289" fmla="*/ 797661 w 883197"/>
                  <a:gd name="connsiteY289" fmla="*/ 601123 h 1041970"/>
                  <a:gd name="connsiteX290" fmla="*/ 805043 w 883197"/>
                  <a:gd name="connsiteY290" fmla="*/ 603595 h 1041970"/>
                  <a:gd name="connsiteX291" fmla="*/ 805175 w 883197"/>
                  <a:gd name="connsiteY291" fmla="*/ 607030 h 1041970"/>
                  <a:gd name="connsiteX292" fmla="*/ 806596 w 883197"/>
                  <a:gd name="connsiteY292" fmla="*/ 612050 h 1041970"/>
                  <a:gd name="connsiteX293" fmla="*/ 806095 w 883197"/>
                  <a:gd name="connsiteY293" fmla="*/ 616708 h 1041970"/>
                  <a:gd name="connsiteX294" fmla="*/ 807746 w 883197"/>
                  <a:gd name="connsiteY294" fmla="*/ 619115 h 1041970"/>
                  <a:gd name="connsiteX295" fmla="*/ 807973 w 883197"/>
                  <a:gd name="connsiteY295" fmla="*/ 625126 h 1041970"/>
                  <a:gd name="connsiteX296" fmla="*/ 806297 w 883197"/>
                  <a:gd name="connsiteY296" fmla="*/ 630797 h 1041970"/>
                  <a:gd name="connsiteX297" fmla="*/ 808396 w 883197"/>
                  <a:gd name="connsiteY297" fmla="*/ 636306 h 1041970"/>
                  <a:gd name="connsiteX298" fmla="*/ 814496 w 883197"/>
                  <a:gd name="connsiteY298" fmla="*/ 640205 h 1041970"/>
                  <a:gd name="connsiteX299" fmla="*/ 816238 w 883197"/>
                  <a:gd name="connsiteY299" fmla="*/ 642666 h 1041970"/>
                  <a:gd name="connsiteX300" fmla="*/ 822129 w 883197"/>
                  <a:gd name="connsiteY300" fmla="*/ 646494 h 1041970"/>
                  <a:gd name="connsiteX301" fmla="*/ 824425 w 883197"/>
                  <a:gd name="connsiteY301" fmla="*/ 646494 h 1041970"/>
                  <a:gd name="connsiteX302" fmla="*/ 828290 w 883197"/>
                  <a:gd name="connsiteY302" fmla="*/ 644540 h 1041970"/>
                  <a:gd name="connsiteX303" fmla="*/ 829893 w 883197"/>
                  <a:gd name="connsiteY303" fmla="*/ 644814 h 1041970"/>
                  <a:gd name="connsiteX304" fmla="*/ 830045 w 883197"/>
                  <a:gd name="connsiteY304" fmla="*/ 646561 h 1041970"/>
                  <a:gd name="connsiteX305" fmla="*/ 827181 w 883197"/>
                  <a:gd name="connsiteY305" fmla="*/ 650008 h 1041970"/>
                  <a:gd name="connsiteX306" fmla="*/ 828401 w 883197"/>
                  <a:gd name="connsiteY306" fmla="*/ 654484 h 1041970"/>
                  <a:gd name="connsiteX307" fmla="*/ 824889 w 883197"/>
                  <a:gd name="connsiteY307" fmla="*/ 657857 h 1041970"/>
                  <a:gd name="connsiteX308" fmla="*/ 822129 w 883197"/>
                  <a:gd name="connsiteY308" fmla="*/ 662686 h 1041970"/>
                  <a:gd name="connsiteX309" fmla="*/ 818760 w 883197"/>
                  <a:gd name="connsiteY309" fmla="*/ 664806 h 1041970"/>
                  <a:gd name="connsiteX310" fmla="*/ 815975 w 883197"/>
                  <a:gd name="connsiteY310" fmla="*/ 665038 h 1041970"/>
                  <a:gd name="connsiteX311" fmla="*/ 812590 w 883197"/>
                  <a:gd name="connsiteY311" fmla="*/ 667726 h 1041970"/>
                  <a:gd name="connsiteX312" fmla="*/ 808231 w 883197"/>
                  <a:gd name="connsiteY312" fmla="*/ 675990 h 1041970"/>
                  <a:gd name="connsiteX313" fmla="*/ 804090 w 883197"/>
                  <a:gd name="connsiteY313" fmla="*/ 679749 h 1041970"/>
                  <a:gd name="connsiteX314" fmla="*/ 796434 w 883197"/>
                  <a:gd name="connsiteY314" fmla="*/ 681756 h 1041970"/>
                  <a:gd name="connsiteX315" fmla="*/ 788131 w 883197"/>
                  <a:gd name="connsiteY315" fmla="*/ 688925 h 1041970"/>
                  <a:gd name="connsiteX316" fmla="*/ 785826 w 883197"/>
                  <a:gd name="connsiteY316" fmla="*/ 691447 h 1041970"/>
                  <a:gd name="connsiteX317" fmla="*/ 782298 w 883197"/>
                  <a:gd name="connsiteY317" fmla="*/ 698972 h 1041970"/>
                  <a:gd name="connsiteX318" fmla="*/ 782532 w 883197"/>
                  <a:gd name="connsiteY318" fmla="*/ 701723 h 1041970"/>
                  <a:gd name="connsiteX319" fmla="*/ 786730 w 883197"/>
                  <a:gd name="connsiteY319" fmla="*/ 704382 h 1041970"/>
                  <a:gd name="connsiteX320" fmla="*/ 786044 w 883197"/>
                  <a:gd name="connsiteY320" fmla="*/ 706796 h 1041970"/>
                  <a:gd name="connsiteX321" fmla="*/ 788028 w 883197"/>
                  <a:gd name="connsiteY321" fmla="*/ 712733 h 1041970"/>
                  <a:gd name="connsiteX322" fmla="*/ 791335 w 883197"/>
                  <a:gd name="connsiteY322" fmla="*/ 717648 h 1041970"/>
                  <a:gd name="connsiteX323" fmla="*/ 791331 w 883197"/>
                  <a:gd name="connsiteY323" fmla="*/ 721407 h 1041970"/>
                  <a:gd name="connsiteX324" fmla="*/ 792650 w 883197"/>
                  <a:gd name="connsiteY324" fmla="*/ 724456 h 1041970"/>
                  <a:gd name="connsiteX325" fmla="*/ 791660 w 883197"/>
                  <a:gd name="connsiteY325" fmla="*/ 727879 h 1041970"/>
                  <a:gd name="connsiteX326" fmla="*/ 794342 w 883197"/>
                  <a:gd name="connsiteY326" fmla="*/ 732985 h 1041970"/>
                  <a:gd name="connsiteX327" fmla="*/ 794724 w 883197"/>
                  <a:gd name="connsiteY327" fmla="*/ 737047 h 1041970"/>
                  <a:gd name="connsiteX328" fmla="*/ 797349 w 883197"/>
                  <a:gd name="connsiteY328" fmla="*/ 739104 h 1041970"/>
                  <a:gd name="connsiteX329" fmla="*/ 799580 w 883197"/>
                  <a:gd name="connsiteY329" fmla="*/ 745306 h 1041970"/>
                  <a:gd name="connsiteX330" fmla="*/ 799399 w 883197"/>
                  <a:gd name="connsiteY330" fmla="*/ 749903 h 1041970"/>
                  <a:gd name="connsiteX331" fmla="*/ 803097 w 883197"/>
                  <a:gd name="connsiteY331" fmla="*/ 755109 h 1041970"/>
                  <a:gd name="connsiteX332" fmla="*/ 803651 w 883197"/>
                  <a:gd name="connsiteY332" fmla="*/ 757511 h 1041970"/>
                  <a:gd name="connsiteX333" fmla="*/ 801745 w 883197"/>
                  <a:gd name="connsiteY333" fmla="*/ 763095 h 1041970"/>
                  <a:gd name="connsiteX334" fmla="*/ 806210 w 883197"/>
                  <a:gd name="connsiteY334" fmla="*/ 766297 h 1041970"/>
                  <a:gd name="connsiteX335" fmla="*/ 808938 w 883197"/>
                  <a:gd name="connsiteY335" fmla="*/ 769737 h 1041970"/>
                  <a:gd name="connsiteX336" fmla="*/ 813625 w 883197"/>
                  <a:gd name="connsiteY336" fmla="*/ 770703 h 1041970"/>
                  <a:gd name="connsiteX337" fmla="*/ 814660 w 883197"/>
                  <a:gd name="connsiteY337" fmla="*/ 776412 h 1041970"/>
                  <a:gd name="connsiteX338" fmla="*/ 821126 w 883197"/>
                  <a:gd name="connsiteY338" fmla="*/ 792607 h 1041970"/>
                  <a:gd name="connsiteX339" fmla="*/ 823443 w 883197"/>
                  <a:gd name="connsiteY339" fmla="*/ 793706 h 1041970"/>
                  <a:gd name="connsiteX340" fmla="*/ 827370 w 883197"/>
                  <a:gd name="connsiteY340" fmla="*/ 797224 h 1041970"/>
                  <a:gd name="connsiteX341" fmla="*/ 828196 w 883197"/>
                  <a:gd name="connsiteY341" fmla="*/ 804687 h 1041970"/>
                  <a:gd name="connsiteX342" fmla="*/ 830415 w 883197"/>
                  <a:gd name="connsiteY342" fmla="*/ 810449 h 1041970"/>
                  <a:gd name="connsiteX343" fmla="*/ 833832 w 883197"/>
                  <a:gd name="connsiteY343" fmla="*/ 811329 h 1041970"/>
                  <a:gd name="connsiteX344" fmla="*/ 841342 w 883197"/>
                  <a:gd name="connsiteY344" fmla="*/ 814930 h 1041970"/>
                  <a:gd name="connsiteX345" fmla="*/ 848313 w 883197"/>
                  <a:gd name="connsiteY345" fmla="*/ 816183 h 1041970"/>
                  <a:gd name="connsiteX346" fmla="*/ 854348 w 883197"/>
                  <a:gd name="connsiteY346" fmla="*/ 819506 h 1041970"/>
                  <a:gd name="connsiteX347" fmla="*/ 860337 w 883197"/>
                  <a:gd name="connsiteY347" fmla="*/ 825873 h 1041970"/>
                  <a:gd name="connsiteX348" fmla="*/ 864416 w 883197"/>
                  <a:gd name="connsiteY348" fmla="*/ 828620 h 1041970"/>
                  <a:gd name="connsiteX349" fmla="*/ 866368 w 883197"/>
                  <a:gd name="connsiteY349" fmla="*/ 827458 h 1041970"/>
                  <a:gd name="connsiteX350" fmla="*/ 872817 w 883197"/>
                  <a:gd name="connsiteY350" fmla="*/ 828686 h 1041970"/>
                  <a:gd name="connsiteX351" fmla="*/ 873552 w 883197"/>
                  <a:gd name="connsiteY351" fmla="*/ 835361 h 1041970"/>
                  <a:gd name="connsiteX352" fmla="*/ 870747 w 883197"/>
                  <a:gd name="connsiteY352" fmla="*/ 841169 h 1041970"/>
                  <a:gd name="connsiteX353" fmla="*/ 872834 w 883197"/>
                  <a:gd name="connsiteY353" fmla="*/ 850623 h 1041970"/>
                  <a:gd name="connsiteX354" fmla="*/ 875142 w 883197"/>
                  <a:gd name="connsiteY354" fmla="*/ 853556 h 1041970"/>
                  <a:gd name="connsiteX355" fmla="*/ 875898 w 883197"/>
                  <a:gd name="connsiteY355" fmla="*/ 861127 h 1041970"/>
                  <a:gd name="connsiteX356" fmla="*/ 881788 w 883197"/>
                  <a:gd name="connsiteY356" fmla="*/ 868714 h 1041970"/>
                  <a:gd name="connsiteX357" fmla="*/ 883198 w 883197"/>
                  <a:gd name="connsiteY357" fmla="*/ 871842 h 1041970"/>
                  <a:gd name="connsiteX358" fmla="*/ 878326 w 883197"/>
                  <a:gd name="connsiteY358" fmla="*/ 871888 h 1041970"/>
                  <a:gd name="connsiteX359" fmla="*/ 872044 w 883197"/>
                  <a:gd name="connsiteY359" fmla="*/ 873352 h 1041970"/>
                  <a:gd name="connsiteX360" fmla="*/ 869699 w 883197"/>
                  <a:gd name="connsiteY360" fmla="*/ 873257 h 1041970"/>
                  <a:gd name="connsiteX361" fmla="*/ 864958 w 883197"/>
                  <a:gd name="connsiteY361" fmla="*/ 875597 h 1041970"/>
                  <a:gd name="connsiteX362" fmla="*/ 860177 w 883197"/>
                  <a:gd name="connsiteY362" fmla="*/ 874730 h 1041970"/>
                  <a:gd name="connsiteX363" fmla="*/ 850317 w 883197"/>
                  <a:gd name="connsiteY363" fmla="*/ 874249 h 1041970"/>
                  <a:gd name="connsiteX364" fmla="*/ 846842 w 883197"/>
                  <a:gd name="connsiteY364" fmla="*/ 873315 h 1041970"/>
                  <a:gd name="connsiteX365" fmla="*/ 843022 w 883197"/>
                  <a:gd name="connsiteY365" fmla="*/ 877667 h 1041970"/>
                  <a:gd name="connsiteX366" fmla="*/ 838955 w 883197"/>
                  <a:gd name="connsiteY366" fmla="*/ 883628 h 1041970"/>
                  <a:gd name="connsiteX367" fmla="*/ 836987 w 883197"/>
                  <a:gd name="connsiteY367" fmla="*/ 890332 h 1041970"/>
                  <a:gd name="connsiteX368" fmla="*/ 829350 w 883197"/>
                  <a:gd name="connsiteY368" fmla="*/ 894597 h 1041970"/>
                  <a:gd name="connsiteX369" fmla="*/ 826109 w 883197"/>
                  <a:gd name="connsiteY369" fmla="*/ 902089 h 1041970"/>
                  <a:gd name="connsiteX370" fmla="*/ 826450 w 883197"/>
                  <a:gd name="connsiteY370" fmla="*/ 908415 h 1041970"/>
                  <a:gd name="connsiteX371" fmla="*/ 828972 w 883197"/>
                  <a:gd name="connsiteY371" fmla="*/ 913028 h 1041970"/>
                  <a:gd name="connsiteX372" fmla="*/ 832592 w 883197"/>
                  <a:gd name="connsiteY372" fmla="*/ 916256 h 1041970"/>
                  <a:gd name="connsiteX373" fmla="*/ 828681 w 883197"/>
                  <a:gd name="connsiteY373" fmla="*/ 924905 h 1041970"/>
                  <a:gd name="connsiteX374" fmla="*/ 827005 w 883197"/>
                  <a:gd name="connsiteY374" fmla="*/ 926925 h 1041970"/>
                  <a:gd name="connsiteX375" fmla="*/ 823065 w 883197"/>
                  <a:gd name="connsiteY375" fmla="*/ 929435 h 1041970"/>
                  <a:gd name="connsiteX376" fmla="*/ 821311 w 883197"/>
                  <a:gd name="connsiteY376" fmla="*/ 932032 h 1041970"/>
                  <a:gd name="connsiteX377" fmla="*/ 821069 w 883197"/>
                  <a:gd name="connsiteY377" fmla="*/ 935712 h 1041970"/>
                  <a:gd name="connsiteX378" fmla="*/ 822396 w 883197"/>
                  <a:gd name="connsiteY378" fmla="*/ 937960 h 1041970"/>
                  <a:gd name="connsiteX379" fmla="*/ 822059 w 883197"/>
                  <a:gd name="connsiteY379" fmla="*/ 941474 h 1041970"/>
                  <a:gd name="connsiteX380" fmla="*/ 820510 w 883197"/>
                  <a:gd name="connsiteY380" fmla="*/ 943980 h 1041970"/>
                  <a:gd name="connsiteX381" fmla="*/ 813485 w 883197"/>
                  <a:gd name="connsiteY381" fmla="*/ 947299 h 1041970"/>
                  <a:gd name="connsiteX382" fmla="*/ 811271 w 883197"/>
                  <a:gd name="connsiteY382" fmla="*/ 952132 h 1041970"/>
                  <a:gd name="connsiteX383" fmla="*/ 805039 w 883197"/>
                  <a:gd name="connsiteY383" fmla="*/ 963685 h 1041970"/>
                  <a:gd name="connsiteX384" fmla="*/ 803429 w 883197"/>
                  <a:gd name="connsiteY384" fmla="*/ 967978 h 1041970"/>
                  <a:gd name="connsiteX385" fmla="*/ 804949 w 883197"/>
                  <a:gd name="connsiteY385" fmla="*/ 973616 h 1041970"/>
                  <a:gd name="connsiteX386" fmla="*/ 802940 w 883197"/>
                  <a:gd name="connsiteY386" fmla="*/ 978196 h 1041970"/>
                  <a:gd name="connsiteX387" fmla="*/ 801301 w 883197"/>
                  <a:gd name="connsiteY387" fmla="*/ 978764 h 1041970"/>
                  <a:gd name="connsiteX388" fmla="*/ 798894 w 883197"/>
                  <a:gd name="connsiteY388" fmla="*/ 985805 h 1041970"/>
                  <a:gd name="connsiteX389" fmla="*/ 796002 w 883197"/>
                  <a:gd name="connsiteY389" fmla="*/ 987310 h 1041970"/>
                  <a:gd name="connsiteX390" fmla="*/ 791072 w 883197"/>
                  <a:gd name="connsiteY390" fmla="*/ 1003676 h 1041970"/>
                  <a:gd name="connsiteX391" fmla="*/ 787983 w 883197"/>
                  <a:gd name="connsiteY391" fmla="*/ 1005883 h 1041970"/>
                  <a:gd name="connsiteX392" fmla="*/ 785050 w 883197"/>
                  <a:gd name="connsiteY392" fmla="*/ 1009674 h 1041970"/>
                  <a:gd name="connsiteX393" fmla="*/ 777455 w 883197"/>
                  <a:gd name="connsiteY393" fmla="*/ 1012877 h 1041970"/>
                  <a:gd name="connsiteX394" fmla="*/ 773478 w 883197"/>
                  <a:gd name="connsiteY394" fmla="*/ 1013475 h 1041970"/>
                  <a:gd name="connsiteX395" fmla="*/ 770709 w 883197"/>
                  <a:gd name="connsiteY395" fmla="*/ 1011234 h 1041970"/>
                  <a:gd name="connsiteX396" fmla="*/ 768873 w 883197"/>
                  <a:gd name="connsiteY396" fmla="*/ 1011761 h 1041970"/>
                  <a:gd name="connsiteX397" fmla="*/ 765299 w 883197"/>
                  <a:gd name="connsiteY397" fmla="*/ 1008849 h 1041970"/>
                  <a:gd name="connsiteX398" fmla="*/ 763565 w 883197"/>
                  <a:gd name="connsiteY398" fmla="*/ 1013761 h 1041970"/>
                  <a:gd name="connsiteX399" fmla="*/ 756795 w 883197"/>
                  <a:gd name="connsiteY399" fmla="*/ 1017573 h 1041970"/>
                  <a:gd name="connsiteX400" fmla="*/ 756298 w 883197"/>
                  <a:gd name="connsiteY400" fmla="*/ 1019349 h 1041970"/>
                  <a:gd name="connsiteX401" fmla="*/ 748444 w 883197"/>
                  <a:gd name="connsiteY401" fmla="*/ 1029201 h 1041970"/>
                  <a:gd name="connsiteX402" fmla="*/ 747215 w 883197"/>
                  <a:gd name="connsiteY402" fmla="*/ 1031728 h 1041970"/>
                  <a:gd name="connsiteX403" fmla="*/ 744821 w 883197"/>
                  <a:gd name="connsiteY403" fmla="*/ 1031885 h 1041970"/>
                  <a:gd name="connsiteX404" fmla="*/ 741546 w 883197"/>
                  <a:gd name="connsiteY404" fmla="*/ 1034370 h 1041970"/>
                  <a:gd name="connsiteX405" fmla="*/ 734271 w 883197"/>
                  <a:gd name="connsiteY405" fmla="*/ 1037146 h 1041970"/>
                  <a:gd name="connsiteX406" fmla="*/ 732271 w 883197"/>
                  <a:gd name="connsiteY406" fmla="*/ 1040041 h 1041970"/>
                  <a:gd name="connsiteX407" fmla="*/ 726458 w 883197"/>
                  <a:gd name="connsiteY407" fmla="*/ 1041970 h 1041970"/>
                  <a:gd name="connsiteX408" fmla="*/ 719774 w 883197"/>
                  <a:gd name="connsiteY408" fmla="*/ 1041916 h 1041970"/>
                  <a:gd name="connsiteX409" fmla="*/ 711727 w 883197"/>
                  <a:gd name="connsiteY409" fmla="*/ 1036224 h 1041970"/>
                  <a:gd name="connsiteX410" fmla="*/ 700742 w 883197"/>
                  <a:gd name="connsiteY410" fmla="*/ 1030799 h 1041970"/>
                  <a:gd name="connsiteX411" fmla="*/ 693500 w 883197"/>
                  <a:gd name="connsiteY411" fmla="*/ 1027915 h 1041970"/>
                  <a:gd name="connsiteX412" fmla="*/ 692037 w 883197"/>
                  <a:gd name="connsiteY412" fmla="*/ 1021908 h 1041970"/>
                  <a:gd name="connsiteX413" fmla="*/ 690139 w 883197"/>
                  <a:gd name="connsiteY413" fmla="*/ 1020593 h 1041970"/>
                  <a:gd name="connsiteX414" fmla="*/ 683809 w 883197"/>
                  <a:gd name="connsiteY414" fmla="*/ 1018200 h 1041970"/>
                  <a:gd name="connsiteX415" fmla="*/ 681369 w 883197"/>
                  <a:gd name="connsiteY415" fmla="*/ 1014433 h 1041970"/>
                  <a:gd name="connsiteX416" fmla="*/ 676669 w 883197"/>
                  <a:gd name="connsiteY416" fmla="*/ 1009762 h 1041970"/>
                  <a:gd name="connsiteX417" fmla="*/ 678432 w 883197"/>
                  <a:gd name="connsiteY417" fmla="*/ 1004269 h 1041970"/>
                  <a:gd name="connsiteX418" fmla="*/ 677277 w 883197"/>
                  <a:gd name="connsiteY418" fmla="*/ 1000535 h 1041970"/>
                  <a:gd name="connsiteX419" fmla="*/ 672902 w 883197"/>
                  <a:gd name="connsiteY419" fmla="*/ 996275 h 1041970"/>
                  <a:gd name="connsiteX420" fmla="*/ 672738 w 883197"/>
                  <a:gd name="connsiteY420" fmla="*/ 991674 h 1041970"/>
                  <a:gd name="connsiteX421" fmla="*/ 669805 w 883197"/>
                  <a:gd name="connsiteY421" fmla="*/ 988995 h 1041970"/>
                  <a:gd name="connsiteX422" fmla="*/ 668659 w 883197"/>
                  <a:gd name="connsiteY422" fmla="*/ 982133 h 1041970"/>
                  <a:gd name="connsiteX423" fmla="*/ 674028 w 883197"/>
                  <a:gd name="connsiteY423" fmla="*/ 975608 h 1041970"/>
                  <a:gd name="connsiteX424" fmla="*/ 676094 w 883197"/>
                  <a:gd name="connsiteY424" fmla="*/ 975715 h 1041970"/>
                  <a:gd name="connsiteX425" fmla="*/ 677195 w 883197"/>
                  <a:gd name="connsiteY425" fmla="*/ 968377 h 1041970"/>
                  <a:gd name="connsiteX426" fmla="*/ 680169 w 883197"/>
                  <a:gd name="connsiteY426" fmla="*/ 960864 h 1041970"/>
                  <a:gd name="connsiteX427" fmla="*/ 680584 w 883197"/>
                  <a:gd name="connsiteY427" fmla="*/ 954189 h 1041970"/>
                  <a:gd name="connsiteX428" fmla="*/ 676768 w 883197"/>
                  <a:gd name="connsiteY428" fmla="*/ 952841 h 1041970"/>
                  <a:gd name="connsiteX429" fmla="*/ 672935 w 883197"/>
                  <a:gd name="connsiteY429" fmla="*/ 950427 h 1041970"/>
                  <a:gd name="connsiteX430" fmla="*/ 666720 w 883197"/>
                  <a:gd name="connsiteY430" fmla="*/ 950427 h 1041970"/>
                  <a:gd name="connsiteX431" fmla="*/ 665968 w 883197"/>
                  <a:gd name="connsiteY431" fmla="*/ 948211 h 1041970"/>
                  <a:gd name="connsiteX432" fmla="*/ 665940 w 883197"/>
                  <a:gd name="connsiteY432" fmla="*/ 942884 h 1041970"/>
                  <a:gd name="connsiteX433" fmla="*/ 662842 w 883197"/>
                  <a:gd name="connsiteY433" fmla="*/ 935559 h 1041970"/>
                  <a:gd name="connsiteX434" fmla="*/ 658985 w 883197"/>
                  <a:gd name="connsiteY434" fmla="*/ 933982 h 1041970"/>
                  <a:gd name="connsiteX435" fmla="*/ 657050 w 883197"/>
                  <a:gd name="connsiteY435" fmla="*/ 931377 h 1041970"/>
                  <a:gd name="connsiteX436" fmla="*/ 656754 w 883197"/>
                  <a:gd name="connsiteY436" fmla="*/ 928357 h 1041970"/>
                  <a:gd name="connsiteX437" fmla="*/ 658122 w 883197"/>
                  <a:gd name="connsiteY437" fmla="*/ 921196 h 1041970"/>
                  <a:gd name="connsiteX438" fmla="*/ 656692 w 883197"/>
                  <a:gd name="connsiteY438" fmla="*/ 913505 h 1041970"/>
                  <a:gd name="connsiteX439" fmla="*/ 656881 w 883197"/>
                  <a:gd name="connsiteY439" fmla="*/ 910983 h 1041970"/>
                  <a:gd name="connsiteX440" fmla="*/ 658944 w 883197"/>
                  <a:gd name="connsiteY440" fmla="*/ 907863 h 1041970"/>
                  <a:gd name="connsiteX441" fmla="*/ 657805 w 883197"/>
                  <a:gd name="connsiteY441" fmla="*/ 906776 h 1041970"/>
                  <a:gd name="connsiteX442" fmla="*/ 659490 w 883197"/>
                  <a:gd name="connsiteY442" fmla="*/ 901271 h 1041970"/>
                  <a:gd name="connsiteX443" fmla="*/ 658212 w 883197"/>
                  <a:gd name="connsiteY443" fmla="*/ 899015 h 1041970"/>
                  <a:gd name="connsiteX444" fmla="*/ 659272 w 883197"/>
                  <a:gd name="connsiteY444" fmla="*/ 890233 h 1041970"/>
                  <a:gd name="connsiteX445" fmla="*/ 658414 w 883197"/>
                  <a:gd name="connsiteY445" fmla="*/ 887163 h 1041970"/>
                  <a:gd name="connsiteX446" fmla="*/ 653492 w 883197"/>
                  <a:gd name="connsiteY446" fmla="*/ 886794 h 1041970"/>
                  <a:gd name="connsiteX447" fmla="*/ 651775 w 883197"/>
                  <a:gd name="connsiteY447" fmla="*/ 884495 h 1041970"/>
                  <a:gd name="connsiteX448" fmla="*/ 649651 w 883197"/>
                  <a:gd name="connsiteY448" fmla="*/ 884271 h 1041970"/>
                  <a:gd name="connsiteX449" fmla="*/ 645153 w 883197"/>
                  <a:gd name="connsiteY449" fmla="*/ 886864 h 1041970"/>
                  <a:gd name="connsiteX450" fmla="*/ 643555 w 883197"/>
                  <a:gd name="connsiteY450" fmla="*/ 886399 h 1041970"/>
                  <a:gd name="connsiteX451" fmla="*/ 642627 w 883197"/>
                  <a:gd name="connsiteY451" fmla="*/ 882114 h 1041970"/>
                  <a:gd name="connsiteX452" fmla="*/ 639279 w 883197"/>
                  <a:gd name="connsiteY452" fmla="*/ 882305 h 1041970"/>
                  <a:gd name="connsiteX453" fmla="*/ 635676 w 883197"/>
                  <a:gd name="connsiteY453" fmla="*/ 886992 h 1041970"/>
                  <a:gd name="connsiteX454" fmla="*/ 633347 w 883197"/>
                  <a:gd name="connsiteY454" fmla="*/ 886407 h 1041970"/>
                  <a:gd name="connsiteX455" fmla="*/ 634653 w 883197"/>
                  <a:gd name="connsiteY455" fmla="*/ 879326 h 1041970"/>
                  <a:gd name="connsiteX456" fmla="*/ 632989 w 883197"/>
                  <a:gd name="connsiteY456" fmla="*/ 862094 h 1041970"/>
                  <a:gd name="connsiteX457" fmla="*/ 627312 w 883197"/>
                  <a:gd name="connsiteY457" fmla="*/ 853361 h 1041970"/>
                  <a:gd name="connsiteX458" fmla="*/ 616011 w 883197"/>
                  <a:gd name="connsiteY458" fmla="*/ 838742 h 1041970"/>
                  <a:gd name="connsiteX459" fmla="*/ 610621 w 883197"/>
                  <a:gd name="connsiteY459" fmla="*/ 834199 h 1041970"/>
                  <a:gd name="connsiteX460" fmla="*/ 604759 w 883197"/>
                  <a:gd name="connsiteY460" fmla="*/ 830922 h 1041970"/>
                  <a:gd name="connsiteX461" fmla="*/ 601153 w 883197"/>
                  <a:gd name="connsiteY461" fmla="*/ 830582 h 1041970"/>
                  <a:gd name="connsiteX462" fmla="*/ 598273 w 883197"/>
                  <a:gd name="connsiteY462" fmla="*/ 829018 h 1041970"/>
                  <a:gd name="connsiteX463" fmla="*/ 596091 w 883197"/>
                  <a:gd name="connsiteY463" fmla="*/ 825853 h 1041970"/>
                  <a:gd name="connsiteX464" fmla="*/ 590012 w 883197"/>
                  <a:gd name="connsiteY464" fmla="*/ 825753 h 1041970"/>
                  <a:gd name="connsiteX465" fmla="*/ 587268 w 883197"/>
                  <a:gd name="connsiteY465" fmla="*/ 826512 h 1041970"/>
                  <a:gd name="connsiteX466" fmla="*/ 581130 w 883197"/>
                  <a:gd name="connsiteY466" fmla="*/ 829926 h 1041970"/>
                  <a:gd name="connsiteX467" fmla="*/ 575963 w 883197"/>
                  <a:gd name="connsiteY467" fmla="*/ 833502 h 1041970"/>
                  <a:gd name="connsiteX468" fmla="*/ 570795 w 883197"/>
                  <a:gd name="connsiteY468" fmla="*/ 835759 h 1041970"/>
                  <a:gd name="connsiteX469" fmla="*/ 566999 w 883197"/>
                  <a:gd name="connsiteY469" fmla="*/ 834668 h 1041970"/>
                  <a:gd name="connsiteX470" fmla="*/ 563581 w 883197"/>
                  <a:gd name="connsiteY470" fmla="*/ 831818 h 1041970"/>
                  <a:gd name="connsiteX471" fmla="*/ 562932 w 883197"/>
                  <a:gd name="connsiteY471" fmla="*/ 829283 h 1041970"/>
                  <a:gd name="connsiteX472" fmla="*/ 567845 w 883197"/>
                  <a:gd name="connsiteY472" fmla="*/ 818315 h 1041970"/>
                  <a:gd name="connsiteX473" fmla="*/ 567689 w 883197"/>
                  <a:gd name="connsiteY473" fmla="*/ 814498 h 1041970"/>
                  <a:gd name="connsiteX474" fmla="*/ 569188 w 883197"/>
                  <a:gd name="connsiteY474" fmla="*/ 810922 h 1041970"/>
                  <a:gd name="connsiteX475" fmla="*/ 569620 w 883197"/>
                  <a:gd name="connsiteY475" fmla="*/ 805737 h 1041970"/>
                  <a:gd name="connsiteX476" fmla="*/ 573826 w 883197"/>
                  <a:gd name="connsiteY476" fmla="*/ 799892 h 1041970"/>
                  <a:gd name="connsiteX477" fmla="*/ 575141 w 883197"/>
                  <a:gd name="connsiteY477" fmla="*/ 796610 h 1041970"/>
                  <a:gd name="connsiteX478" fmla="*/ 577256 w 883197"/>
                  <a:gd name="connsiteY478" fmla="*/ 783364 h 1041970"/>
                  <a:gd name="connsiteX479" fmla="*/ 573752 w 883197"/>
                  <a:gd name="connsiteY479" fmla="*/ 775316 h 1041970"/>
                  <a:gd name="connsiteX480" fmla="*/ 573095 w 883197"/>
                  <a:gd name="connsiteY480" fmla="*/ 771359 h 1041970"/>
                  <a:gd name="connsiteX481" fmla="*/ 570585 w 883197"/>
                  <a:gd name="connsiteY481" fmla="*/ 770496 h 1041970"/>
                  <a:gd name="connsiteX482" fmla="*/ 564883 w 883197"/>
                  <a:gd name="connsiteY482" fmla="*/ 764443 h 1041970"/>
                  <a:gd name="connsiteX483" fmla="*/ 561338 w 883197"/>
                  <a:gd name="connsiteY483" fmla="*/ 762431 h 1041970"/>
                  <a:gd name="connsiteX484" fmla="*/ 560352 w 883197"/>
                  <a:gd name="connsiteY484" fmla="*/ 757540 h 1041970"/>
                  <a:gd name="connsiteX485" fmla="*/ 562891 w 883197"/>
                  <a:gd name="connsiteY485" fmla="*/ 750260 h 1041970"/>
                  <a:gd name="connsiteX486" fmla="*/ 563844 w 883197"/>
                  <a:gd name="connsiteY486" fmla="*/ 749359 h 1041970"/>
                  <a:gd name="connsiteX487" fmla="*/ 565163 w 883197"/>
                  <a:gd name="connsiteY487" fmla="*/ 741685 h 1041970"/>
                  <a:gd name="connsiteX488" fmla="*/ 566374 w 883197"/>
                  <a:gd name="connsiteY488" fmla="*/ 739266 h 1041970"/>
                  <a:gd name="connsiteX489" fmla="*/ 573001 w 883197"/>
                  <a:gd name="connsiteY489" fmla="*/ 732185 h 1041970"/>
                  <a:gd name="connsiteX490" fmla="*/ 573477 w 883197"/>
                  <a:gd name="connsiteY490" fmla="*/ 729816 h 1041970"/>
                  <a:gd name="connsiteX491" fmla="*/ 572664 w 883197"/>
                  <a:gd name="connsiteY491" fmla="*/ 724572 h 1041970"/>
                  <a:gd name="connsiteX492" fmla="*/ 577265 w 883197"/>
                  <a:gd name="connsiteY492" fmla="*/ 715288 h 1041970"/>
                  <a:gd name="connsiteX493" fmla="*/ 573502 w 883197"/>
                  <a:gd name="connsiteY493" fmla="*/ 713152 h 1041970"/>
                  <a:gd name="connsiteX494" fmla="*/ 570330 w 883197"/>
                  <a:gd name="connsiteY494" fmla="*/ 709617 h 1041970"/>
                  <a:gd name="connsiteX495" fmla="*/ 566863 w 883197"/>
                  <a:gd name="connsiteY495" fmla="*/ 702702 h 1041970"/>
                  <a:gd name="connsiteX496" fmla="*/ 566292 w 883197"/>
                  <a:gd name="connsiteY496" fmla="*/ 699732 h 1041970"/>
                  <a:gd name="connsiteX497" fmla="*/ 564086 w 883197"/>
                  <a:gd name="connsiteY497" fmla="*/ 698678 h 1041970"/>
                  <a:gd name="connsiteX498" fmla="*/ 561063 w 883197"/>
                  <a:gd name="connsiteY498" fmla="*/ 699906 h 1041970"/>
                  <a:gd name="connsiteX499" fmla="*/ 553250 w 883197"/>
                  <a:gd name="connsiteY499" fmla="*/ 698101 h 1041970"/>
                  <a:gd name="connsiteX500" fmla="*/ 551265 w 883197"/>
                  <a:gd name="connsiteY500" fmla="*/ 695164 h 1041970"/>
                  <a:gd name="connsiteX501" fmla="*/ 550160 w 883197"/>
                  <a:gd name="connsiteY501" fmla="*/ 690622 h 1041970"/>
                  <a:gd name="connsiteX502" fmla="*/ 542602 w 883197"/>
                  <a:gd name="connsiteY502" fmla="*/ 689078 h 1041970"/>
                  <a:gd name="connsiteX503" fmla="*/ 538757 w 883197"/>
                  <a:gd name="connsiteY503" fmla="*/ 686556 h 1041970"/>
                  <a:gd name="connsiteX504" fmla="*/ 535688 w 883197"/>
                  <a:gd name="connsiteY504" fmla="*/ 685523 h 1041970"/>
                  <a:gd name="connsiteX505" fmla="*/ 523504 w 883197"/>
                  <a:gd name="connsiteY505" fmla="*/ 684469 h 1041970"/>
                  <a:gd name="connsiteX506" fmla="*/ 516627 w 883197"/>
                  <a:gd name="connsiteY506" fmla="*/ 677355 h 1041970"/>
                  <a:gd name="connsiteX507" fmla="*/ 512638 w 883197"/>
                  <a:gd name="connsiteY507" fmla="*/ 676932 h 1041970"/>
                  <a:gd name="connsiteX508" fmla="*/ 512396 w 883197"/>
                  <a:gd name="connsiteY508" fmla="*/ 670999 h 1041970"/>
                  <a:gd name="connsiteX509" fmla="*/ 506452 w 883197"/>
                  <a:gd name="connsiteY509" fmla="*/ 666984 h 1041970"/>
                  <a:gd name="connsiteX510" fmla="*/ 503650 w 883197"/>
                  <a:gd name="connsiteY510" fmla="*/ 667477 h 1041970"/>
                  <a:gd name="connsiteX511" fmla="*/ 500787 w 883197"/>
                  <a:gd name="connsiteY511" fmla="*/ 664217 h 1041970"/>
                  <a:gd name="connsiteX512" fmla="*/ 498379 w 883197"/>
                  <a:gd name="connsiteY512" fmla="*/ 664673 h 1041970"/>
                  <a:gd name="connsiteX513" fmla="*/ 492719 w 883197"/>
                  <a:gd name="connsiteY513" fmla="*/ 663204 h 1041970"/>
                  <a:gd name="connsiteX514" fmla="*/ 491954 w 883197"/>
                  <a:gd name="connsiteY514" fmla="*/ 659657 h 1041970"/>
                  <a:gd name="connsiteX515" fmla="*/ 489904 w 883197"/>
                  <a:gd name="connsiteY515" fmla="*/ 657056 h 1041970"/>
                  <a:gd name="connsiteX516" fmla="*/ 490093 w 883197"/>
                  <a:gd name="connsiteY516" fmla="*/ 654451 h 1041970"/>
                  <a:gd name="connsiteX517" fmla="*/ 493335 w 883197"/>
                  <a:gd name="connsiteY517" fmla="*/ 651543 h 1041970"/>
                  <a:gd name="connsiteX518" fmla="*/ 494694 w 883197"/>
                  <a:gd name="connsiteY518" fmla="*/ 646876 h 1041970"/>
                  <a:gd name="connsiteX519" fmla="*/ 493096 w 883197"/>
                  <a:gd name="connsiteY519" fmla="*/ 641259 h 1041970"/>
                  <a:gd name="connsiteX520" fmla="*/ 491745 w 883197"/>
                  <a:gd name="connsiteY520" fmla="*/ 640305 h 1041970"/>
                  <a:gd name="connsiteX521" fmla="*/ 488812 w 883197"/>
                  <a:gd name="connsiteY521" fmla="*/ 642002 h 1041970"/>
                  <a:gd name="connsiteX522" fmla="*/ 482773 w 883197"/>
                  <a:gd name="connsiteY522" fmla="*/ 640027 h 1041970"/>
                  <a:gd name="connsiteX523" fmla="*/ 481192 w 883197"/>
                  <a:gd name="connsiteY523" fmla="*/ 640458 h 1041970"/>
                  <a:gd name="connsiteX524" fmla="*/ 476969 w 883197"/>
                  <a:gd name="connsiteY524" fmla="*/ 638936 h 1041970"/>
                  <a:gd name="connsiteX525" fmla="*/ 475465 w 883197"/>
                  <a:gd name="connsiteY525" fmla="*/ 636538 h 1041970"/>
                  <a:gd name="connsiteX526" fmla="*/ 471509 w 883197"/>
                  <a:gd name="connsiteY526" fmla="*/ 635070 h 1041970"/>
                  <a:gd name="connsiteX527" fmla="*/ 469894 w 883197"/>
                  <a:gd name="connsiteY527" fmla="*/ 633174 h 1041970"/>
                  <a:gd name="connsiteX528" fmla="*/ 468847 w 883197"/>
                  <a:gd name="connsiteY528" fmla="*/ 627781 h 1041970"/>
                  <a:gd name="connsiteX529" fmla="*/ 470712 w 883197"/>
                  <a:gd name="connsiteY529" fmla="*/ 623470 h 1041970"/>
                  <a:gd name="connsiteX530" fmla="*/ 468748 w 883197"/>
                  <a:gd name="connsiteY530" fmla="*/ 618268 h 1041970"/>
                  <a:gd name="connsiteX531" fmla="*/ 466662 w 883197"/>
                  <a:gd name="connsiteY531" fmla="*/ 614638 h 1041970"/>
                  <a:gd name="connsiteX532" fmla="*/ 462669 w 883197"/>
                  <a:gd name="connsiteY532" fmla="*/ 611220 h 1041970"/>
                  <a:gd name="connsiteX533" fmla="*/ 462521 w 883197"/>
                  <a:gd name="connsiteY533" fmla="*/ 611266 h 1041970"/>
                  <a:gd name="connsiteX534" fmla="*/ 461054 w 883197"/>
                  <a:gd name="connsiteY534" fmla="*/ 614427 h 1041970"/>
                  <a:gd name="connsiteX535" fmla="*/ 458643 w 883197"/>
                  <a:gd name="connsiteY535" fmla="*/ 616771 h 1041970"/>
                  <a:gd name="connsiteX536" fmla="*/ 453944 w 883197"/>
                  <a:gd name="connsiteY536" fmla="*/ 619140 h 1041970"/>
                  <a:gd name="connsiteX537" fmla="*/ 447140 w 883197"/>
                  <a:gd name="connsiteY537" fmla="*/ 619920 h 1041970"/>
                  <a:gd name="connsiteX538" fmla="*/ 435901 w 883197"/>
                  <a:gd name="connsiteY538" fmla="*/ 622865 h 1041970"/>
                  <a:gd name="connsiteX539" fmla="*/ 430844 w 883197"/>
                  <a:gd name="connsiteY539" fmla="*/ 626383 h 1041970"/>
                  <a:gd name="connsiteX540" fmla="*/ 424325 w 883197"/>
                  <a:gd name="connsiteY540" fmla="*/ 629175 h 1041970"/>
                  <a:gd name="connsiteX541" fmla="*/ 423158 w 883197"/>
                  <a:gd name="connsiteY541" fmla="*/ 622421 h 1041970"/>
                  <a:gd name="connsiteX542" fmla="*/ 420965 w 883197"/>
                  <a:gd name="connsiteY542" fmla="*/ 620313 h 1041970"/>
                  <a:gd name="connsiteX543" fmla="*/ 421330 w 883197"/>
                  <a:gd name="connsiteY543" fmla="*/ 613572 h 1041970"/>
                  <a:gd name="connsiteX544" fmla="*/ 419412 w 883197"/>
                  <a:gd name="connsiteY544" fmla="*/ 611706 h 1041970"/>
                  <a:gd name="connsiteX545" fmla="*/ 421034 w 883197"/>
                  <a:gd name="connsiteY545" fmla="*/ 605537 h 1041970"/>
                  <a:gd name="connsiteX546" fmla="*/ 416351 w 883197"/>
                  <a:gd name="connsiteY546" fmla="*/ 604139 h 1041970"/>
                  <a:gd name="connsiteX547" fmla="*/ 412555 w 883197"/>
                  <a:gd name="connsiteY547" fmla="*/ 605014 h 1041970"/>
                  <a:gd name="connsiteX548" fmla="*/ 408899 w 883197"/>
                  <a:gd name="connsiteY548" fmla="*/ 607885 h 1041970"/>
                  <a:gd name="connsiteX549" fmla="*/ 403161 w 883197"/>
                  <a:gd name="connsiteY549" fmla="*/ 609797 h 1041970"/>
                  <a:gd name="connsiteX550" fmla="*/ 399727 w 883197"/>
                  <a:gd name="connsiteY550" fmla="*/ 614709 h 1041970"/>
                  <a:gd name="connsiteX551" fmla="*/ 394127 w 883197"/>
                  <a:gd name="connsiteY551" fmla="*/ 612066 h 1041970"/>
                  <a:gd name="connsiteX552" fmla="*/ 391210 w 883197"/>
                  <a:gd name="connsiteY552" fmla="*/ 609109 h 1041970"/>
                  <a:gd name="connsiteX553" fmla="*/ 391556 w 883197"/>
                  <a:gd name="connsiteY553" fmla="*/ 607358 h 1041970"/>
                  <a:gd name="connsiteX554" fmla="*/ 396350 w 883197"/>
                  <a:gd name="connsiteY554" fmla="*/ 603127 h 1041970"/>
                  <a:gd name="connsiteX555" fmla="*/ 392266 w 883197"/>
                  <a:gd name="connsiteY555" fmla="*/ 600857 h 1041970"/>
                  <a:gd name="connsiteX556" fmla="*/ 391765 w 883197"/>
                  <a:gd name="connsiteY556" fmla="*/ 597904 h 1041970"/>
                  <a:gd name="connsiteX557" fmla="*/ 389255 w 883197"/>
                  <a:gd name="connsiteY557" fmla="*/ 593523 h 1041970"/>
                  <a:gd name="connsiteX558" fmla="*/ 387567 w 883197"/>
                  <a:gd name="connsiteY558" fmla="*/ 593710 h 1041970"/>
                  <a:gd name="connsiteX559" fmla="*/ 384248 w 883197"/>
                  <a:gd name="connsiteY559" fmla="*/ 599339 h 1041970"/>
                  <a:gd name="connsiteX560" fmla="*/ 380735 w 883197"/>
                  <a:gd name="connsiteY560" fmla="*/ 595954 h 1041970"/>
                  <a:gd name="connsiteX561" fmla="*/ 379979 w 883197"/>
                  <a:gd name="connsiteY561" fmla="*/ 593730 h 1041970"/>
                  <a:gd name="connsiteX562" fmla="*/ 372059 w 883197"/>
                  <a:gd name="connsiteY562" fmla="*/ 589569 h 1041970"/>
                  <a:gd name="connsiteX563" fmla="*/ 366805 w 883197"/>
                  <a:gd name="connsiteY563" fmla="*/ 585458 h 1041970"/>
                  <a:gd name="connsiteX564" fmla="*/ 356235 w 883197"/>
                  <a:gd name="connsiteY564" fmla="*/ 579713 h 1041970"/>
                  <a:gd name="connsiteX565" fmla="*/ 350028 w 883197"/>
                  <a:gd name="connsiteY565" fmla="*/ 577638 h 1041970"/>
                  <a:gd name="connsiteX566" fmla="*/ 345090 w 883197"/>
                  <a:gd name="connsiteY566" fmla="*/ 575390 h 1041970"/>
                  <a:gd name="connsiteX567" fmla="*/ 339795 w 883197"/>
                  <a:gd name="connsiteY567" fmla="*/ 574722 h 1041970"/>
                  <a:gd name="connsiteX568" fmla="*/ 340461 w 883197"/>
                  <a:gd name="connsiteY568" fmla="*/ 571760 h 1041970"/>
                  <a:gd name="connsiteX569" fmla="*/ 344129 w 883197"/>
                  <a:gd name="connsiteY569" fmla="*/ 566264 h 1041970"/>
                  <a:gd name="connsiteX570" fmla="*/ 340720 w 883197"/>
                  <a:gd name="connsiteY570" fmla="*/ 565438 h 1041970"/>
                  <a:gd name="connsiteX571" fmla="*/ 339754 w 883197"/>
                  <a:gd name="connsiteY571" fmla="*/ 563455 h 1041970"/>
                  <a:gd name="connsiteX572" fmla="*/ 332816 w 883197"/>
                  <a:gd name="connsiteY572" fmla="*/ 560817 h 1041970"/>
                  <a:gd name="connsiteX573" fmla="*/ 330942 w 883197"/>
                  <a:gd name="connsiteY573" fmla="*/ 562443 h 1041970"/>
                  <a:gd name="connsiteX574" fmla="*/ 326769 w 883197"/>
                  <a:gd name="connsiteY574" fmla="*/ 558161 h 1041970"/>
                  <a:gd name="connsiteX575" fmla="*/ 325528 w 883197"/>
                  <a:gd name="connsiteY575" fmla="*/ 558717 h 1041970"/>
                  <a:gd name="connsiteX576" fmla="*/ 318023 w 883197"/>
                  <a:gd name="connsiteY576" fmla="*/ 555598 h 1041970"/>
                  <a:gd name="connsiteX577" fmla="*/ 315570 w 883197"/>
                  <a:gd name="connsiteY577" fmla="*/ 555925 h 1041970"/>
                  <a:gd name="connsiteX578" fmla="*/ 314379 w 883197"/>
                  <a:gd name="connsiteY578" fmla="*/ 553515 h 1041970"/>
                  <a:gd name="connsiteX579" fmla="*/ 308653 w 883197"/>
                  <a:gd name="connsiteY579" fmla="*/ 549130 h 1041970"/>
                  <a:gd name="connsiteX580" fmla="*/ 306225 w 883197"/>
                  <a:gd name="connsiteY580" fmla="*/ 546512 h 1041970"/>
                  <a:gd name="connsiteX581" fmla="*/ 305625 w 883197"/>
                  <a:gd name="connsiteY581" fmla="*/ 543410 h 1041970"/>
                  <a:gd name="connsiteX582" fmla="*/ 301180 w 883197"/>
                  <a:gd name="connsiteY582" fmla="*/ 543380 h 1041970"/>
                  <a:gd name="connsiteX583" fmla="*/ 297454 w 883197"/>
                  <a:gd name="connsiteY583" fmla="*/ 542314 h 1041970"/>
                  <a:gd name="connsiteX584" fmla="*/ 302523 w 883197"/>
                  <a:gd name="connsiteY584" fmla="*/ 538809 h 1041970"/>
                  <a:gd name="connsiteX585" fmla="*/ 304442 w 883197"/>
                  <a:gd name="connsiteY585" fmla="*/ 533125 h 1041970"/>
                  <a:gd name="connsiteX586" fmla="*/ 307194 w 883197"/>
                  <a:gd name="connsiteY586" fmla="*/ 531624 h 1041970"/>
                  <a:gd name="connsiteX587" fmla="*/ 309466 w 883197"/>
                  <a:gd name="connsiteY587" fmla="*/ 519436 h 1041970"/>
                  <a:gd name="connsiteX588" fmla="*/ 317238 w 883197"/>
                  <a:gd name="connsiteY588" fmla="*/ 513524 h 1041970"/>
                  <a:gd name="connsiteX589" fmla="*/ 314962 w 883197"/>
                  <a:gd name="connsiteY589" fmla="*/ 507202 h 1041970"/>
                  <a:gd name="connsiteX590" fmla="*/ 316569 w 883197"/>
                  <a:gd name="connsiteY590" fmla="*/ 505837 h 1041970"/>
                  <a:gd name="connsiteX591" fmla="*/ 315221 w 883197"/>
                  <a:gd name="connsiteY591" fmla="*/ 499249 h 1041970"/>
                  <a:gd name="connsiteX592" fmla="*/ 312958 w 883197"/>
                  <a:gd name="connsiteY592" fmla="*/ 491496 h 1041970"/>
                  <a:gd name="connsiteX593" fmla="*/ 308718 w 883197"/>
                  <a:gd name="connsiteY593" fmla="*/ 483830 h 1041970"/>
                  <a:gd name="connsiteX594" fmla="*/ 311898 w 883197"/>
                  <a:gd name="connsiteY594" fmla="*/ 482208 h 1041970"/>
                  <a:gd name="connsiteX595" fmla="*/ 311389 w 883197"/>
                  <a:gd name="connsiteY595" fmla="*/ 478420 h 1041970"/>
                  <a:gd name="connsiteX596" fmla="*/ 307453 w 883197"/>
                  <a:gd name="connsiteY596" fmla="*/ 471757 h 1041970"/>
                  <a:gd name="connsiteX597" fmla="*/ 301591 w 883197"/>
                  <a:gd name="connsiteY597" fmla="*/ 472728 h 1041970"/>
                  <a:gd name="connsiteX598" fmla="*/ 296140 w 883197"/>
                  <a:gd name="connsiteY598" fmla="*/ 470779 h 1041970"/>
                  <a:gd name="connsiteX599" fmla="*/ 289218 w 883197"/>
                  <a:gd name="connsiteY599" fmla="*/ 471762 h 1041970"/>
                  <a:gd name="connsiteX600" fmla="*/ 287772 w 883197"/>
                  <a:gd name="connsiteY600" fmla="*/ 472679 h 1041970"/>
                  <a:gd name="connsiteX601" fmla="*/ 284079 w 883197"/>
                  <a:gd name="connsiteY601" fmla="*/ 469779 h 1041970"/>
                  <a:gd name="connsiteX602" fmla="*/ 281593 w 883197"/>
                  <a:gd name="connsiteY602" fmla="*/ 470339 h 1041970"/>
                  <a:gd name="connsiteX603" fmla="*/ 277678 w 883197"/>
                  <a:gd name="connsiteY603" fmla="*/ 468584 h 1041970"/>
                  <a:gd name="connsiteX604" fmla="*/ 273977 w 883197"/>
                  <a:gd name="connsiteY604" fmla="*/ 471368 h 1041970"/>
                  <a:gd name="connsiteX605" fmla="*/ 273443 w 883197"/>
                  <a:gd name="connsiteY605" fmla="*/ 473670 h 1041970"/>
                  <a:gd name="connsiteX606" fmla="*/ 269816 w 883197"/>
                  <a:gd name="connsiteY606" fmla="*/ 476433 h 1041970"/>
                  <a:gd name="connsiteX607" fmla="*/ 268288 w 883197"/>
                  <a:gd name="connsiteY607" fmla="*/ 474155 h 1041970"/>
                  <a:gd name="connsiteX608" fmla="*/ 264184 w 883197"/>
                  <a:gd name="connsiteY608" fmla="*/ 473044 h 1041970"/>
                  <a:gd name="connsiteX609" fmla="*/ 260967 w 883197"/>
                  <a:gd name="connsiteY609" fmla="*/ 473549 h 1041970"/>
                  <a:gd name="connsiteX610" fmla="*/ 258728 w 883197"/>
                  <a:gd name="connsiteY610" fmla="*/ 471347 h 1041970"/>
                  <a:gd name="connsiteX611" fmla="*/ 251342 w 883197"/>
                  <a:gd name="connsiteY611" fmla="*/ 473330 h 1041970"/>
                  <a:gd name="connsiteX612" fmla="*/ 247904 w 883197"/>
                  <a:gd name="connsiteY612" fmla="*/ 472695 h 1041970"/>
                  <a:gd name="connsiteX613" fmla="*/ 235457 w 883197"/>
                  <a:gd name="connsiteY613" fmla="*/ 468277 h 1041970"/>
                  <a:gd name="connsiteX614" fmla="*/ 233070 w 883197"/>
                  <a:gd name="connsiteY614" fmla="*/ 468347 h 1041970"/>
                  <a:gd name="connsiteX615" fmla="*/ 229554 w 883197"/>
                  <a:gd name="connsiteY615" fmla="*/ 465236 h 1041970"/>
                  <a:gd name="connsiteX616" fmla="*/ 223995 w 883197"/>
                  <a:gd name="connsiteY616" fmla="*/ 461507 h 1041970"/>
                  <a:gd name="connsiteX617" fmla="*/ 223277 w 883197"/>
                  <a:gd name="connsiteY617" fmla="*/ 460250 h 1041970"/>
                  <a:gd name="connsiteX618" fmla="*/ 226534 w 883197"/>
                  <a:gd name="connsiteY618" fmla="*/ 456189 h 1041970"/>
                  <a:gd name="connsiteX619" fmla="*/ 228387 w 883197"/>
                  <a:gd name="connsiteY619" fmla="*/ 451210 h 1041970"/>
                  <a:gd name="connsiteX620" fmla="*/ 226760 w 883197"/>
                  <a:gd name="connsiteY620" fmla="*/ 442026 h 1041970"/>
                  <a:gd name="connsiteX621" fmla="*/ 224743 w 883197"/>
                  <a:gd name="connsiteY621" fmla="*/ 438807 h 1041970"/>
                  <a:gd name="connsiteX622" fmla="*/ 217262 w 883197"/>
                  <a:gd name="connsiteY622" fmla="*/ 441855 h 1041970"/>
                  <a:gd name="connsiteX623" fmla="*/ 210850 w 883197"/>
                  <a:gd name="connsiteY623" fmla="*/ 443901 h 1041970"/>
                  <a:gd name="connsiteX624" fmla="*/ 195766 w 883197"/>
                  <a:gd name="connsiteY624" fmla="*/ 447240 h 1041970"/>
                  <a:gd name="connsiteX625" fmla="*/ 193071 w 883197"/>
                  <a:gd name="connsiteY625" fmla="*/ 447157 h 1041970"/>
                  <a:gd name="connsiteX626" fmla="*/ 189768 w 883197"/>
                  <a:gd name="connsiteY626" fmla="*/ 443158 h 1041970"/>
                  <a:gd name="connsiteX627" fmla="*/ 185048 w 883197"/>
                  <a:gd name="connsiteY627" fmla="*/ 441204 h 1041970"/>
                  <a:gd name="connsiteX628" fmla="*/ 183113 w 883197"/>
                  <a:gd name="connsiteY628" fmla="*/ 438694 h 1041970"/>
                  <a:gd name="connsiteX629" fmla="*/ 179556 w 883197"/>
                  <a:gd name="connsiteY629" fmla="*/ 436674 h 1041970"/>
                  <a:gd name="connsiteX630" fmla="*/ 174761 w 883197"/>
                  <a:gd name="connsiteY630" fmla="*/ 437645 h 1041970"/>
                  <a:gd name="connsiteX631" fmla="*/ 168341 w 883197"/>
                  <a:gd name="connsiteY631" fmla="*/ 437002 h 1041970"/>
                  <a:gd name="connsiteX632" fmla="*/ 166632 w 883197"/>
                  <a:gd name="connsiteY632" fmla="*/ 435604 h 1041970"/>
                  <a:gd name="connsiteX633" fmla="*/ 162146 w 883197"/>
                  <a:gd name="connsiteY633" fmla="*/ 434641 h 1041970"/>
                  <a:gd name="connsiteX634" fmla="*/ 157413 w 883197"/>
                  <a:gd name="connsiteY634" fmla="*/ 434534 h 1041970"/>
                  <a:gd name="connsiteX635" fmla="*/ 156317 w 883197"/>
                  <a:gd name="connsiteY635" fmla="*/ 430472 h 1041970"/>
                  <a:gd name="connsiteX636" fmla="*/ 152262 w 883197"/>
                  <a:gd name="connsiteY636" fmla="*/ 428269 h 1041970"/>
                  <a:gd name="connsiteX637" fmla="*/ 145484 w 883197"/>
                  <a:gd name="connsiteY637" fmla="*/ 427087 h 1041970"/>
                  <a:gd name="connsiteX638" fmla="*/ 142374 w 883197"/>
                  <a:gd name="connsiteY638" fmla="*/ 425552 h 1041970"/>
                  <a:gd name="connsiteX639" fmla="*/ 140546 w 883197"/>
                  <a:gd name="connsiteY639" fmla="*/ 427087 h 1041970"/>
                  <a:gd name="connsiteX640" fmla="*/ 133756 w 883197"/>
                  <a:gd name="connsiteY640" fmla="*/ 423163 h 1041970"/>
                  <a:gd name="connsiteX641" fmla="*/ 136405 w 883197"/>
                  <a:gd name="connsiteY641" fmla="*/ 420628 h 1041970"/>
                  <a:gd name="connsiteX642" fmla="*/ 135042 w 883197"/>
                  <a:gd name="connsiteY642" fmla="*/ 415384 h 1041970"/>
                  <a:gd name="connsiteX643" fmla="*/ 134898 w 883197"/>
                  <a:gd name="connsiteY643" fmla="*/ 407490 h 1041970"/>
                  <a:gd name="connsiteX644" fmla="*/ 137428 w 883197"/>
                  <a:gd name="connsiteY644" fmla="*/ 402387 h 1041970"/>
                  <a:gd name="connsiteX645" fmla="*/ 139523 w 883197"/>
                  <a:gd name="connsiteY645" fmla="*/ 395007 h 1041970"/>
                  <a:gd name="connsiteX646" fmla="*/ 139338 w 883197"/>
                  <a:gd name="connsiteY646" fmla="*/ 386885 h 1041970"/>
                  <a:gd name="connsiteX647" fmla="*/ 137404 w 883197"/>
                  <a:gd name="connsiteY647" fmla="*/ 384474 h 1041970"/>
                  <a:gd name="connsiteX648" fmla="*/ 135103 w 883197"/>
                  <a:gd name="connsiteY648" fmla="*/ 376098 h 1041970"/>
                  <a:gd name="connsiteX649" fmla="*/ 133702 w 883197"/>
                  <a:gd name="connsiteY649" fmla="*/ 375153 h 1041970"/>
                  <a:gd name="connsiteX650" fmla="*/ 135000 w 883197"/>
                  <a:gd name="connsiteY650" fmla="*/ 371303 h 1041970"/>
                  <a:gd name="connsiteX651" fmla="*/ 133846 w 883197"/>
                  <a:gd name="connsiteY651" fmla="*/ 370361 h 1041970"/>
                  <a:gd name="connsiteX652" fmla="*/ 135436 w 883197"/>
                  <a:gd name="connsiteY652" fmla="*/ 366242 h 1041970"/>
                  <a:gd name="connsiteX653" fmla="*/ 135046 w 883197"/>
                  <a:gd name="connsiteY653" fmla="*/ 362969 h 1041970"/>
                  <a:gd name="connsiteX654" fmla="*/ 130054 w 883197"/>
                  <a:gd name="connsiteY654" fmla="*/ 364105 h 1041970"/>
                  <a:gd name="connsiteX655" fmla="*/ 123428 w 883197"/>
                  <a:gd name="connsiteY655" fmla="*/ 359517 h 1041970"/>
                  <a:gd name="connsiteX656" fmla="*/ 120733 w 883197"/>
                  <a:gd name="connsiteY656" fmla="*/ 359471 h 1041970"/>
                  <a:gd name="connsiteX657" fmla="*/ 116843 w 883197"/>
                  <a:gd name="connsiteY657" fmla="*/ 356845 h 1041970"/>
                  <a:gd name="connsiteX658" fmla="*/ 116757 w 883197"/>
                  <a:gd name="connsiteY658" fmla="*/ 354535 h 1041970"/>
                  <a:gd name="connsiteX659" fmla="*/ 113639 w 883197"/>
                  <a:gd name="connsiteY659" fmla="*/ 352178 h 1041970"/>
                  <a:gd name="connsiteX660" fmla="*/ 113725 w 883197"/>
                  <a:gd name="connsiteY660" fmla="*/ 349971 h 1041970"/>
                  <a:gd name="connsiteX661" fmla="*/ 110587 w 883197"/>
                  <a:gd name="connsiteY661" fmla="*/ 350021 h 1041970"/>
                  <a:gd name="connsiteX662" fmla="*/ 106992 w 883197"/>
                  <a:gd name="connsiteY662" fmla="*/ 348785 h 1041970"/>
                  <a:gd name="connsiteX663" fmla="*/ 104039 w 883197"/>
                  <a:gd name="connsiteY663" fmla="*/ 350465 h 1041970"/>
                  <a:gd name="connsiteX664" fmla="*/ 101102 w 883197"/>
                  <a:gd name="connsiteY664" fmla="*/ 348088 h 1041970"/>
                  <a:gd name="connsiteX665" fmla="*/ 100222 w 883197"/>
                  <a:gd name="connsiteY665" fmla="*/ 345222 h 1041970"/>
                  <a:gd name="connsiteX666" fmla="*/ 97182 w 883197"/>
                  <a:gd name="connsiteY666" fmla="*/ 344985 h 1041970"/>
                  <a:gd name="connsiteX667" fmla="*/ 92922 w 883197"/>
                  <a:gd name="connsiteY667" fmla="*/ 347337 h 1041970"/>
                  <a:gd name="connsiteX668" fmla="*/ 85253 w 883197"/>
                  <a:gd name="connsiteY668" fmla="*/ 348648 h 1041970"/>
                  <a:gd name="connsiteX669" fmla="*/ 82739 w 883197"/>
                  <a:gd name="connsiteY669" fmla="*/ 346972 h 1041970"/>
                  <a:gd name="connsiteX670" fmla="*/ 78512 w 883197"/>
                  <a:gd name="connsiteY670" fmla="*/ 352643 h 1041970"/>
                  <a:gd name="connsiteX671" fmla="*/ 77715 w 883197"/>
                  <a:gd name="connsiteY671" fmla="*/ 355767 h 1041970"/>
                  <a:gd name="connsiteX672" fmla="*/ 71121 w 883197"/>
                  <a:gd name="connsiteY672" fmla="*/ 354203 h 1041970"/>
                  <a:gd name="connsiteX673" fmla="*/ 66081 w 883197"/>
                  <a:gd name="connsiteY673" fmla="*/ 356065 h 1041970"/>
                  <a:gd name="connsiteX674" fmla="*/ 63719 w 883197"/>
                  <a:gd name="connsiteY674" fmla="*/ 353688 h 1041970"/>
                  <a:gd name="connsiteX675" fmla="*/ 60058 w 883197"/>
                  <a:gd name="connsiteY675" fmla="*/ 353780 h 1041970"/>
                  <a:gd name="connsiteX676" fmla="*/ 54016 w 883197"/>
                  <a:gd name="connsiteY676" fmla="*/ 350523 h 1041970"/>
                  <a:gd name="connsiteX677" fmla="*/ 53301 w 883197"/>
                  <a:gd name="connsiteY677" fmla="*/ 347848 h 1041970"/>
                  <a:gd name="connsiteX678" fmla="*/ 48721 w 883197"/>
                  <a:gd name="connsiteY678" fmla="*/ 348623 h 1041970"/>
                  <a:gd name="connsiteX679" fmla="*/ 44358 w 883197"/>
                  <a:gd name="connsiteY679" fmla="*/ 344803 h 1041970"/>
                  <a:gd name="connsiteX680" fmla="*/ 39330 w 883197"/>
                  <a:gd name="connsiteY680" fmla="*/ 350818 h 1041970"/>
                  <a:gd name="connsiteX681" fmla="*/ 37473 w 883197"/>
                  <a:gd name="connsiteY681" fmla="*/ 356128 h 1041970"/>
                  <a:gd name="connsiteX682" fmla="*/ 35731 w 883197"/>
                  <a:gd name="connsiteY682" fmla="*/ 356962 h 1041970"/>
                  <a:gd name="connsiteX683" fmla="*/ 28012 w 883197"/>
                  <a:gd name="connsiteY683" fmla="*/ 355626 h 1041970"/>
                  <a:gd name="connsiteX684" fmla="*/ 26045 w 883197"/>
                  <a:gd name="connsiteY684" fmla="*/ 357356 h 1041970"/>
                  <a:gd name="connsiteX685" fmla="*/ 22598 w 883197"/>
                  <a:gd name="connsiteY685" fmla="*/ 358074 h 1041970"/>
                  <a:gd name="connsiteX686" fmla="*/ 19862 w 883197"/>
                  <a:gd name="connsiteY686" fmla="*/ 360339 h 1041970"/>
                  <a:gd name="connsiteX687" fmla="*/ 18815 w 883197"/>
                  <a:gd name="connsiteY687" fmla="*/ 362923 h 1041970"/>
                  <a:gd name="connsiteX688" fmla="*/ 18950 w 883197"/>
                  <a:gd name="connsiteY688" fmla="*/ 366433 h 1041970"/>
                  <a:gd name="connsiteX689" fmla="*/ 13947 w 883197"/>
                  <a:gd name="connsiteY689" fmla="*/ 364595 h 1041970"/>
                  <a:gd name="connsiteX690" fmla="*/ 9473 w 883197"/>
                  <a:gd name="connsiteY690" fmla="*/ 358741 h 1041970"/>
                  <a:gd name="connsiteX691" fmla="*/ 2083 w 883197"/>
                  <a:gd name="connsiteY691" fmla="*/ 357426 h 1041970"/>
                  <a:gd name="connsiteX692" fmla="*/ 1959 w 883197"/>
                  <a:gd name="connsiteY692" fmla="*/ 357376 h 1041970"/>
                  <a:gd name="connsiteX693" fmla="*/ 0 w 883197"/>
                  <a:gd name="connsiteY693" fmla="*/ 356937 h 1041970"/>
                  <a:gd name="connsiteX694" fmla="*/ 4856 w 883197"/>
                  <a:gd name="connsiteY694" fmla="*/ 349872 h 1041970"/>
                  <a:gd name="connsiteX695" fmla="*/ 6183 w 883197"/>
                  <a:gd name="connsiteY695" fmla="*/ 344591 h 1041970"/>
                  <a:gd name="connsiteX696" fmla="*/ 7838 w 883197"/>
                  <a:gd name="connsiteY696" fmla="*/ 340824 h 1041970"/>
                  <a:gd name="connsiteX697" fmla="*/ 14518 w 883197"/>
                  <a:gd name="connsiteY697" fmla="*/ 333751 h 1041970"/>
                  <a:gd name="connsiteX698" fmla="*/ 20503 w 883197"/>
                  <a:gd name="connsiteY698" fmla="*/ 326827 h 1041970"/>
                  <a:gd name="connsiteX699" fmla="*/ 26566 w 883197"/>
                  <a:gd name="connsiteY699" fmla="*/ 323214 h 1041970"/>
                  <a:gd name="connsiteX700" fmla="*/ 29006 w 883197"/>
                  <a:gd name="connsiteY700" fmla="*/ 320829 h 1041970"/>
                  <a:gd name="connsiteX701" fmla="*/ 36360 w 883197"/>
                  <a:gd name="connsiteY701" fmla="*/ 307168 h 1041970"/>
                  <a:gd name="connsiteX702" fmla="*/ 37982 w 883197"/>
                  <a:gd name="connsiteY702" fmla="*/ 303293 h 1041970"/>
                  <a:gd name="connsiteX703" fmla="*/ 45405 w 883197"/>
                  <a:gd name="connsiteY703" fmla="*/ 294590 h 1041970"/>
                  <a:gd name="connsiteX704" fmla="*/ 49300 w 883197"/>
                  <a:gd name="connsiteY704" fmla="*/ 288861 h 1041970"/>
                  <a:gd name="connsiteX705" fmla="*/ 51259 w 883197"/>
                  <a:gd name="connsiteY705" fmla="*/ 282443 h 1041970"/>
                  <a:gd name="connsiteX706" fmla="*/ 51066 w 883197"/>
                  <a:gd name="connsiteY706" fmla="*/ 274333 h 1041970"/>
                  <a:gd name="connsiteX707" fmla="*/ 51609 w 883197"/>
                  <a:gd name="connsiteY707" fmla="*/ 271275 h 1041970"/>
                  <a:gd name="connsiteX708" fmla="*/ 50265 w 883197"/>
                  <a:gd name="connsiteY708" fmla="*/ 262103 h 1041970"/>
                  <a:gd name="connsiteX709" fmla="*/ 48454 w 883197"/>
                  <a:gd name="connsiteY709" fmla="*/ 259216 h 1041970"/>
                  <a:gd name="connsiteX710" fmla="*/ 52742 w 883197"/>
                  <a:gd name="connsiteY710" fmla="*/ 258278 h 1041970"/>
                  <a:gd name="connsiteX711" fmla="*/ 57146 w 883197"/>
                  <a:gd name="connsiteY711" fmla="*/ 254777 h 1041970"/>
                  <a:gd name="connsiteX712" fmla="*/ 60469 w 883197"/>
                  <a:gd name="connsiteY712" fmla="*/ 249438 h 1041970"/>
                  <a:gd name="connsiteX713" fmla="*/ 62117 w 883197"/>
                  <a:gd name="connsiteY713" fmla="*/ 243630 h 1041970"/>
                  <a:gd name="connsiteX714" fmla="*/ 63550 w 883197"/>
                  <a:gd name="connsiteY714" fmla="*/ 233296 h 1041970"/>
                  <a:gd name="connsiteX715" fmla="*/ 66463 w 883197"/>
                  <a:gd name="connsiteY715" fmla="*/ 225962 h 1041970"/>
                  <a:gd name="connsiteX716" fmla="*/ 73631 w 883197"/>
                  <a:gd name="connsiteY716" fmla="*/ 216740 h 1041970"/>
                  <a:gd name="connsiteX717" fmla="*/ 76647 w 883197"/>
                  <a:gd name="connsiteY717" fmla="*/ 212065 h 1041970"/>
                  <a:gd name="connsiteX718" fmla="*/ 82406 w 883197"/>
                  <a:gd name="connsiteY718" fmla="*/ 200470 h 1041970"/>
                  <a:gd name="connsiteX719" fmla="*/ 88436 w 883197"/>
                  <a:gd name="connsiteY719" fmla="*/ 193367 h 1041970"/>
                  <a:gd name="connsiteX720" fmla="*/ 99918 w 883197"/>
                  <a:gd name="connsiteY720" fmla="*/ 180462 h 1041970"/>
                  <a:gd name="connsiteX721" fmla="*/ 104145 w 883197"/>
                  <a:gd name="connsiteY721" fmla="*/ 176674 h 1041970"/>
                  <a:gd name="connsiteX722" fmla="*/ 109182 w 883197"/>
                  <a:gd name="connsiteY722" fmla="*/ 173152 h 1041970"/>
                  <a:gd name="connsiteX723" fmla="*/ 114140 w 883197"/>
                  <a:gd name="connsiteY723" fmla="*/ 165768 h 1041970"/>
                  <a:gd name="connsiteX724" fmla="*/ 117969 w 883197"/>
                  <a:gd name="connsiteY724" fmla="*/ 161279 h 1041970"/>
                  <a:gd name="connsiteX725" fmla="*/ 123646 w 883197"/>
                  <a:gd name="connsiteY725" fmla="*/ 155924 h 1041970"/>
                  <a:gd name="connsiteX726" fmla="*/ 130892 w 883197"/>
                  <a:gd name="connsiteY726" fmla="*/ 150775 h 1041970"/>
                  <a:gd name="connsiteX727" fmla="*/ 136003 w 883197"/>
                  <a:gd name="connsiteY727" fmla="*/ 148295 h 1041970"/>
                  <a:gd name="connsiteX728" fmla="*/ 148438 w 883197"/>
                  <a:gd name="connsiteY728" fmla="*/ 144802 h 1041970"/>
                  <a:gd name="connsiteX729" fmla="*/ 152287 w 883197"/>
                  <a:gd name="connsiteY729" fmla="*/ 145001 h 1041970"/>
                  <a:gd name="connsiteX730" fmla="*/ 156173 w 883197"/>
                  <a:gd name="connsiteY730" fmla="*/ 143424 h 1041970"/>
                  <a:gd name="connsiteX731" fmla="*/ 159250 w 883197"/>
                  <a:gd name="connsiteY731" fmla="*/ 143574 h 1041970"/>
                  <a:gd name="connsiteX732" fmla="*/ 172358 w 883197"/>
                  <a:gd name="connsiteY732" fmla="*/ 136845 h 1041970"/>
                  <a:gd name="connsiteX733" fmla="*/ 181564 w 883197"/>
                  <a:gd name="connsiteY733" fmla="*/ 131647 h 1041970"/>
                  <a:gd name="connsiteX734" fmla="*/ 184962 w 883197"/>
                  <a:gd name="connsiteY734" fmla="*/ 130809 h 1041970"/>
                  <a:gd name="connsiteX735" fmla="*/ 186445 w 883197"/>
                  <a:gd name="connsiteY735" fmla="*/ 128361 h 1041970"/>
                  <a:gd name="connsiteX736" fmla="*/ 187139 w 883197"/>
                  <a:gd name="connsiteY736" fmla="*/ 124619 h 1041970"/>
                  <a:gd name="connsiteX737" fmla="*/ 190906 w 883197"/>
                  <a:gd name="connsiteY737" fmla="*/ 118090 h 1041970"/>
                  <a:gd name="connsiteX738" fmla="*/ 197856 w 883197"/>
                  <a:gd name="connsiteY738" fmla="*/ 118372 h 1041970"/>
                  <a:gd name="connsiteX739" fmla="*/ 205739 w 883197"/>
                  <a:gd name="connsiteY739" fmla="*/ 112485 h 1041970"/>
                  <a:gd name="connsiteX740" fmla="*/ 208964 w 883197"/>
                  <a:gd name="connsiteY740" fmla="*/ 109079 h 1041970"/>
                  <a:gd name="connsiteX741" fmla="*/ 217838 w 883197"/>
                  <a:gd name="connsiteY741" fmla="*/ 105930 h 1041970"/>
                  <a:gd name="connsiteX742" fmla="*/ 224916 w 883197"/>
                  <a:gd name="connsiteY742" fmla="*/ 102110 h 1041970"/>
                  <a:gd name="connsiteX743" fmla="*/ 241343 w 883197"/>
                  <a:gd name="connsiteY743" fmla="*/ 95983 h 1041970"/>
                  <a:gd name="connsiteX744" fmla="*/ 252751 w 883197"/>
                  <a:gd name="connsiteY744" fmla="*/ 91224 h 1041970"/>
                  <a:gd name="connsiteX745" fmla="*/ 266172 w 883197"/>
                  <a:gd name="connsiteY745" fmla="*/ 88615 h 1041970"/>
                  <a:gd name="connsiteX746" fmla="*/ 274696 w 883197"/>
                  <a:gd name="connsiteY746" fmla="*/ 85985 h 1041970"/>
                  <a:gd name="connsiteX747" fmla="*/ 286449 w 883197"/>
                  <a:gd name="connsiteY747" fmla="*/ 83774 h 1041970"/>
                  <a:gd name="connsiteX748" fmla="*/ 292143 w 883197"/>
                  <a:gd name="connsiteY748" fmla="*/ 81447 h 1041970"/>
                  <a:gd name="connsiteX749" fmla="*/ 298896 w 883197"/>
                  <a:gd name="connsiteY749" fmla="*/ 79999 h 1041970"/>
                  <a:gd name="connsiteX750" fmla="*/ 305859 w 883197"/>
                  <a:gd name="connsiteY750" fmla="*/ 77721 h 1041970"/>
                  <a:gd name="connsiteX751" fmla="*/ 315624 w 883197"/>
                  <a:gd name="connsiteY751" fmla="*/ 73979 h 1041970"/>
                  <a:gd name="connsiteX752" fmla="*/ 319103 w 883197"/>
                  <a:gd name="connsiteY752" fmla="*/ 71789 h 1041970"/>
                  <a:gd name="connsiteX753" fmla="*/ 322726 w 883197"/>
                  <a:gd name="connsiteY753" fmla="*/ 70615 h 1041970"/>
                  <a:gd name="connsiteX754" fmla="*/ 328823 w 883197"/>
                  <a:gd name="connsiteY754" fmla="*/ 65869 h 1041970"/>
                  <a:gd name="connsiteX755" fmla="*/ 332401 w 883197"/>
                  <a:gd name="connsiteY755" fmla="*/ 65048 h 1041970"/>
                  <a:gd name="connsiteX756" fmla="*/ 337458 w 883197"/>
                  <a:gd name="connsiteY756" fmla="*/ 60082 h 1041970"/>
                  <a:gd name="connsiteX757" fmla="*/ 340609 w 883197"/>
                  <a:gd name="connsiteY757" fmla="*/ 58348 h 1041970"/>
                  <a:gd name="connsiteX758" fmla="*/ 357521 w 883197"/>
                  <a:gd name="connsiteY758" fmla="*/ 54121 h 1041970"/>
                  <a:gd name="connsiteX759" fmla="*/ 359653 w 883197"/>
                  <a:gd name="connsiteY759" fmla="*/ 51333 h 1041970"/>
                  <a:gd name="connsiteX760" fmla="*/ 362504 w 883197"/>
                  <a:gd name="connsiteY760" fmla="*/ 51383 h 1041970"/>
                  <a:gd name="connsiteX761" fmla="*/ 365178 w 883197"/>
                  <a:gd name="connsiteY761" fmla="*/ 50022 h 1041970"/>
                  <a:gd name="connsiteX762" fmla="*/ 366320 w 883197"/>
                  <a:gd name="connsiteY762" fmla="*/ 47939 h 1041970"/>
                  <a:gd name="connsiteX763" fmla="*/ 372909 w 883197"/>
                  <a:gd name="connsiteY763" fmla="*/ 42584 h 1041970"/>
                  <a:gd name="connsiteX764" fmla="*/ 380382 w 883197"/>
                  <a:gd name="connsiteY764" fmla="*/ 41501 h 1041970"/>
                  <a:gd name="connsiteX765" fmla="*/ 381257 w 883197"/>
                  <a:gd name="connsiteY765" fmla="*/ 38120 h 1041970"/>
                  <a:gd name="connsiteX766" fmla="*/ 384284 w 883197"/>
                  <a:gd name="connsiteY766" fmla="*/ 36710 h 1041970"/>
                  <a:gd name="connsiteX767" fmla="*/ 387324 w 883197"/>
                  <a:gd name="connsiteY767" fmla="*/ 37212 h 1041970"/>
                  <a:gd name="connsiteX768" fmla="*/ 392356 w 883197"/>
                  <a:gd name="connsiteY768" fmla="*/ 34025 h 1041970"/>
                  <a:gd name="connsiteX769" fmla="*/ 396288 w 883197"/>
                  <a:gd name="connsiteY769" fmla="*/ 33013 h 1041970"/>
                  <a:gd name="connsiteX770" fmla="*/ 399805 w 883197"/>
                  <a:gd name="connsiteY770" fmla="*/ 30541 h 1041970"/>
                  <a:gd name="connsiteX771" fmla="*/ 405379 w 883197"/>
                  <a:gd name="connsiteY771" fmla="*/ 28981 h 1041970"/>
                  <a:gd name="connsiteX772" fmla="*/ 406570 w 883197"/>
                  <a:gd name="connsiteY772" fmla="*/ 26662 h 1041970"/>
                  <a:gd name="connsiteX773" fmla="*/ 414733 w 883197"/>
                  <a:gd name="connsiteY773" fmla="*/ 23385 h 1041970"/>
                  <a:gd name="connsiteX774" fmla="*/ 420755 w 883197"/>
                  <a:gd name="connsiteY774" fmla="*/ 22895 h 1041970"/>
                  <a:gd name="connsiteX775" fmla="*/ 429600 w 883197"/>
                  <a:gd name="connsiteY775" fmla="*/ 19095 h 1041970"/>
                  <a:gd name="connsiteX776" fmla="*/ 434316 w 883197"/>
                  <a:gd name="connsiteY776" fmla="*/ 18377 h 1041970"/>
                  <a:gd name="connsiteX777" fmla="*/ 437154 w 883197"/>
                  <a:gd name="connsiteY777" fmla="*/ 16449 h 1041970"/>
                  <a:gd name="connsiteX778" fmla="*/ 449585 w 883197"/>
                  <a:gd name="connsiteY778" fmla="*/ 14785 h 1041970"/>
                  <a:gd name="connsiteX779" fmla="*/ 455208 w 883197"/>
                  <a:gd name="connsiteY779" fmla="*/ 15519 h 1041970"/>
                  <a:gd name="connsiteX780" fmla="*/ 454428 w 883197"/>
                  <a:gd name="connsiteY780" fmla="*/ 5646 h 1041970"/>
                  <a:gd name="connsiteX781" fmla="*/ 455241 w 883197"/>
                  <a:gd name="connsiteY781" fmla="*/ 1253 h 1041970"/>
                  <a:gd name="connsiteX782" fmla="*/ 458421 w 883197"/>
                  <a:gd name="connsiteY782" fmla="*/ 3124 h 1041970"/>
                  <a:gd name="connsiteX783" fmla="*/ 459354 w 883197"/>
                  <a:gd name="connsiteY783" fmla="*/ 8031 h 1041970"/>
                  <a:gd name="connsiteX784" fmla="*/ 462295 w 883197"/>
                  <a:gd name="connsiteY784" fmla="*/ 9790 h 1041970"/>
                  <a:gd name="connsiteX785" fmla="*/ 468067 w 883197"/>
                  <a:gd name="connsiteY785" fmla="*/ 9114 h 1041970"/>
                  <a:gd name="connsiteX786" fmla="*/ 470728 w 883197"/>
                  <a:gd name="connsiteY786" fmla="*/ 7957 h 1041970"/>
                  <a:gd name="connsiteX787" fmla="*/ 472832 w 883197"/>
                  <a:gd name="connsiteY787" fmla="*/ 6613 h 1041970"/>
                  <a:gd name="connsiteX788" fmla="*/ 473214 w 883197"/>
                  <a:gd name="connsiteY788" fmla="*/ 4289 h 1041970"/>
                  <a:gd name="connsiteX789" fmla="*/ 479002 w 883197"/>
                  <a:gd name="connsiteY789" fmla="*/ 5513 h 1041970"/>
                  <a:gd name="connsiteX790" fmla="*/ 487004 w 883197"/>
                  <a:gd name="connsiteY790" fmla="*/ 2975 h 1041970"/>
                  <a:gd name="connsiteX791" fmla="*/ 490812 w 883197"/>
                  <a:gd name="connsiteY791" fmla="*/ 0 h 1041970"/>
                  <a:gd name="connsiteX792" fmla="*/ 494087 w 883197"/>
                  <a:gd name="connsiteY792" fmla="*/ 2348 h 1041970"/>
                  <a:gd name="connsiteX793" fmla="*/ 497964 w 883197"/>
                  <a:gd name="connsiteY793" fmla="*/ 3169 h 1041970"/>
                  <a:gd name="connsiteX794" fmla="*/ 507158 w 883197"/>
                  <a:gd name="connsiteY794" fmla="*/ 7135 h 1041970"/>
                  <a:gd name="connsiteX795" fmla="*/ 523035 w 883197"/>
                  <a:gd name="connsiteY795" fmla="*/ 10081 h 1041970"/>
                  <a:gd name="connsiteX796" fmla="*/ 526182 w 883197"/>
                  <a:gd name="connsiteY796" fmla="*/ 11192 h 1041970"/>
                  <a:gd name="connsiteX797" fmla="*/ 532562 w 883197"/>
                  <a:gd name="connsiteY797" fmla="*/ 11176 h 104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</a:cxnLst>
                <a:rect l="l" t="t" r="r" b="b"/>
                <a:pathLst>
                  <a:path w="883197" h="1041970">
                    <a:moveTo>
                      <a:pt x="532562" y="11176"/>
                    </a:moveTo>
                    <a:lnTo>
                      <a:pt x="533359" y="17755"/>
                    </a:lnTo>
                    <a:lnTo>
                      <a:pt x="533314" y="22215"/>
                    </a:lnTo>
                    <a:lnTo>
                      <a:pt x="531354" y="26210"/>
                    </a:lnTo>
                    <a:lnTo>
                      <a:pt x="535134" y="28716"/>
                    </a:lnTo>
                    <a:lnTo>
                      <a:pt x="538514" y="32068"/>
                    </a:lnTo>
                    <a:lnTo>
                      <a:pt x="544873" y="32607"/>
                    </a:lnTo>
                    <a:lnTo>
                      <a:pt x="547178" y="40588"/>
                    </a:lnTo>
                    <a:lnTo>
                      <a:pt x="553845" y="39875"/>
                    </a:lnTo>
                    <a:lnTo>
                      <a:pt x="558980" y="36959"/>
                    </a:lnTo>
                    <a:lnTo>
                      <a:pt x="561712" y="38879"/>
                    </a:lnTo>
                    <a:lnTo>
                      <a:pt x="562098" y="41277"/>
                    </a:lnTo>
                    <a:lnTo>
                      <a:pt x="564156" y="42418"/>
                    </a:lnTo>
                    <a:lnTo>
                      <a:pt x="564472" y="48624"/>
                    </a:lnTo>
                    <a:lnTo>
                      <a:pt x="566757" y="51781"/>
                    </a:lnTo>
                    <a:lnTo>
                      <a:pt x="580370" y="52329"/>
                    </a:lnTo>
                    <a:lnTo>
                      <a:pt x="594268" y="59174"/>
                    </a:lnTo>
                    <a:lnTo>
                      <a:pt x="599058" y="59933"/>
                    </a:lnTo>
                    <a:lnTo>
                      <a:pt x="605729" y="59891"/>
                    </a:lnTo>
                    <a:lnTo>
                      <a:pt x="611628" y="63056"/>
                    </a:lnTo>
                    <a:lnTo>
                      <a:pt x="615469" y="68412"/>
                    </a:lnTo>
                    <a:lnTo>
                      <a:pt x="620078" y="71515"/>
                    </a:lnTo>
                    <a:lnTo>
                      <a:pt x="626384" y="74241"/>
                    </a:lnTo>
                    <a:lnTo>
                      <a:pt x="630438" y="77273"/>
                    </a:lnTo>
                    <a:lnTo>
                      <a:pt x="634974" y="76481"/>
                    </a:lnTo>
                    <a:lnTo>
                      <a:pt x="643720" y="77174"/>
                    </a:lnTo>
                    <a:lnTo>
                      <a:pt x="647207" y="79696"/>
                    </a:lnTo>
                    <a:lnTo>
                      <a:pt x="648608" y="81915"/>
                    </a:lnTo>
                    <a:lnTo>
                      <a:pt x="638987" y="84948"/>
                    </a:lnTo>
                    <a:lnTo>
                      <a:pt x="644307" y="85193"/>
                    </a:lnTo>
                    <a:lnTo>
                      <a:pt x="639837" y="89353"/>
                    </a:lnTo>
                    <a:lnTo>
                      <a:pt x="640737" y="91942"/>
                    </a:lnTo>
                    <a:lnTo>
                      <a:pt x="639398" y="93867"/>
                    </a:lnTo>
                    <a:lnTo>
                      <a:pt x="635524" y="90851"/>
                    </a:lnTo>
                    <a:lnTo>
                      <a:pt x="633511" y="91755"/>
                    </a:lnTo>
                    <a:lnTo>
                      <a:pt x="633774" y="95808"/>
                    </a:lnTo>
                    <a:lnTo>
                      <a:pt x="639201" y="97816"/>
                    </a:lnTo>
                    <a:lnTo>
                      <a:pt x="648193" y="95564"/>
                    </a:lnTo>
                    <a:lnTo>
                      <a:pt x="651447" y="98202"/>
                    </a:lnTo>
                    <a:lnTo>
                      <a:pt x="650682" y="100973"/>
                    </a:lnTo>
                    <a:lnTo>
                      <a:pt x="647429" y="101637"/>
                    </a:lnTo>
                    <a:lnTo>
                      <a:pt x="648723" y="103898"/>
                    </a:lnTo>
                    <a:lnTo>
                      <a:pt x="652897" y="107063"/>
                    </a:lnTo>
                    <a:lnTo>
                      <a:pt x="657218" y="106408"/>
                    </a:lnTo>
                    <a:lnTo>
                      <a:pt x="659461" y="109125"/>
                    </a:lnTo>
                    <a:lnTo>
                      <a:pt x="659235" y="112647"/>
                    </a:lnTo>
                    <a:lnTo>
                      <a:pt x="663746" y="113415"/>
                    </a:lnTo>
                    <a:lnTo>
                      <a:pt x="674299" y="113444"/>
                    </a:lnTo>
                    <a:lnTo>
                      <a:pt x="681365" y="113008"/>
                    </a:lnTo>
                    <a:lnTo>
                      <a:pt x="695233" y="111191"/>
                    </a:lnTo>
                    <a:lnTo>
                      <a:pt x="698068" y="111174"/>
                    </a:lnTo>
                    <a:lnTo>
                      <a:pt x="703852" y="112954"/>
                    </a:lnTo>
                    <a:lnTo>
                      <a:pt x="707430" y="114593"/>
                    </a:lnTo>
                    <a:lnTo>
                      <a:pt x="708761" y="117227"/>
                    </a:lnTo>
                    <a:lnTo>
                      <a:pt x="714504" y="116609"/>
                    </a:lnTo>
                    <a:lnTo>
                      <a:pt x="721044" y="119637"/>
                    </a:lnTo>
                    <a:lnTo>
                      <a:pt x="717835" y="124142"/>
                    </a:lnTo>
                    <a:lnTo>
                      <a:pt x="718953" y="128751"/>
                    </a:lnTo>
                    <a:lnTo>
                      <a:pt x="713851" y="126503"/>
                    </a:lnTo>
                    <a:lnTo>
                      <a:pt x="713703" y="128913"/>
                    </a:lnTo>
                    <a:lnTo>
                      <a:pt x="716546" y="131643"/>
                    </a:lnTo>
                    <a:lnTo>
                      <a:pt x="714307" y="135181"/>
                    </a:lnTo>
                    <a:lnTo>
                      <a:pt x="721130" y="136795"/>
                    </a:lnTo>
                    <a:lnTo>
                      <a:pt x="722662" y="134173"/>
                    </a:lnTo>
                    <a:lnTo>
                      <a:pt x="726557" y="134563"/>
                    </a:lnTo>
                    <a:lnTo>
                      <a:pt x="732772" y="137562"/>
                    </a:lnTo>
                    <a:lnTo>
                      <a:pt x="735870" y="139749"/>
                    </a:lnTo>
                    <a:lnTo>
                      <a:pt x="739291" y="139359"/>
                    </a:lnTo>
                    <a:lnTo>
                      <a:pt x="739505" y="143088"/>
                    </a:lnTo>
                    <a:lnTo>
                      <a:pt x="736112" y="142677"/>
                    </a:lnTo>
                    <a:lnTo>
                      <a:pt x="729034" y="143122"/>
                    </a:lnTo>
                    <a:lnTo>
                      <a:pt x="732053" y="145063"/>
                    </a:lnTo>
                    <a:lnTo>
                      <a:pt x="738059" y="146486"/>
                    </a:lnTo>
                    <a:lnTo>
                      <a:pt x="735602" y="148564"/>
                    </a:lnTo>
                    <a:lnTo>
                      <a:pt x="738766" y="151862"/>
                    </a:lnTo>
                    <a:lnTo>
                      <a:pt x="744472" y="150983"/>
                    </a:lnTo>
                    <a:lnTo>
                      <a:pt x="733762" y="154949"/>
                    </a:lnTo>
                    <a:lnTo>
                      <a:pt x="726105" y="155115"/>
                    </a:lnTo>
                    <a:lnTo>
                      <a:pt x="729178" y="161516"/>
                    </a:lnTo>
                    <a:lnTo>
                      <a:pt x="736983" y="164241"/>
                    </a:lnTo>
                    <a:lnTo>
                      <a:pt x="741267" y="168701"/>
                    </a:lnTo>
                    <a:lnTo>
                      <a:pt x="738416" y="169527"/>
                    </a:lnTo>
                    <a:lnTo>
                      <a:pt x="736971" y="171704"/>
                    </a:lnTo>
                    <a:lnTo>
                      <a:pt x="735610" y="178840"/>
                    </a:lnTo>
                    <a:lnTo>
                      <a:pt x="737775" y="182071"/>
                    </a:lnTo>
                    <a:lnTo>
                      <a:pt x="740396" y="182652"/>
                    </a:lnTo>
                    <a:lnTo>
                      <a:pt x="741863" y="184635"/>
                    </a:lnTo>
                    <a:lnTo>
                      <a:pt x="741062" y="186971"/>
                    </a:lnTo>
                    <a:lnTo>
                      <a:pt x="743116" y="189177"/>
                    </a:lnTo>
                    <a:lnTo>
                      <a:pt x="745880" y="190211"/>
                    </a:lnTo>
                    <a:lnTo>
                      <a:pt x="747400" y="193164"/>
                    </a:lnTo>
                    <a:lnTo>
                      <a:pt x="754593" y="198752"/>
                    </a:lnTo>
                    <a:lnTo>
                      <a:pt x="758196" y="198557"/>
                    </a:lnTo>
                    <a:lnTo>
                      <a:pt x="760665" y="201473"/>
                    </a:lnTo>
                    <a:lnTo>
                      <a:pt x="759178" y="204319"/>
                    </a:lnTo>
                    <a:lnTo>
                      <a:pt x="755830" y="203502"/>
                    </a:lnTo>
                    <a:lnTo>
                      <a:pt x="752852" y="205182"/>
                    </a:lnTo>
                    <a:lnTo>
                      <a:pt x="746854" y="205834"/>
                    </a:lnTo>
                    <a:lnTo>
                      <a:pt x="742146" y="208671"/>
                    </a:lnTo>
                    <a:lnTo>
                      <a:pt x="734682" y="207788"/>
                    </a:lnTo>
                    <a:lnTo>
                      <a:pt x="730513" y="210729"/>
                    </a:lnTo>
                    <a:lnTo>
                      <a:pt x="726425" y="209044"/>
                    </a:lnTo>
                    <a:lnTo>
                      <a:pt x="725292" y="217988"/>
                    </a:lnTo>
                    <a:lnTo>
                      <a:pt x="728072" y="220291"/>
                    </a:lnTo>
                    <a:lnTo>
                      <a:pt x="738466" y="225759"/>
                    </a:lnTo>
                    <a:lnTo>
                      <a:pt x="740011" y="228667"/>
                    </a:lnTo>
                    <a:lnTo>
                      <a:pt x="739583" y="230654"/>
                    </a:lnTo>
                    <a:lnTo>
                      <a:pt x="742960" y="234367"/>
                    </a:lnTo>
                    <a:lnTo>
                      <a:pt x="742927" y="237246"/>
                    </a:lnTo>
                    <a:lnTo>
                      <a:pt x="745092" y="240577"/>
                    </a:lnTo>
                    <a:lnTo>
                      <a:pt x="742171" y="240905"/>
                    </a:lnTo>
                    <a:lnTo>
                      <a:pt x="739340" y="242601"/>
                    </a:lnTo>
                    <a:lnTo>
                      <a:pt x="737073" y="242493"/>
                    </a:lnTo>
                    <a:lnTo>
                      <a:pt x="733791" y="244538"/>
                    </a:lnTo>
                    <a:lnTo>
                      <a:pt x="733039" y="248102"/>
                    </a:lnTo>
                    <a:lnTo>
                      <a:pt x="729687" y="251512"/>
                    </a:lnTo>
                    <a:lnTo>
                      <a:pt x="723205" y="252429"/>
                    </a:lnTo>
                    <a:lnTo>
                      <a:pt x="718217" y="246343"/>
                    </a:lnTo>
                    <a:lnTo>
                      <a:pt x="711542" y="247642"/>
                    </a:lnTo>
                    <a:lnTo>
                      <a:pt x="710478" y="253155"/>
                    </a:lnTo>
                    <a:lnTo>
                      <a:pt x="711677" y="255345"/>
                    </a:lnTo>
                    <a:lnTo>
                      <a:pt x="710536" y="259092"/>
                    </a:lnTo>
                    <a:lnTo>
                      <a:pt x="710560" y="262443"/>
                    </a:lnTo>
                    <a:lnTo>
                      <a:pt x="713941" y="265505"/>
                    </a:lnTo>
                    <a:lnTo>
                      <a:pt x="707836" y="270628"/>
                    </a:lnTo>
                    <a:lnTo>
                      <a:pt x="705939" y="269898"/>
                    </a:lnTo>
                    <a:lnTo>
                      <a:pt x="701835" y="272030"/>
                    </a:lnTo>
                    <a:lnTo>
                      <a:pt x="697846" y="276017"/>
                    </a:lnTo>
                    <a:lnTo>
                      <a:pt x="690657" y="278369"/>
                    </a:lnTo>
                    <a:lnTo>
                      <a:pt x="688274" y="281945"/>
                    </a:lnTo>
                    <a:lnTo>
                      <a:pt x="684725" y="284476"/>
                    </a:lnTo>
                    <a:lnTo>
                      <a:pt x="684495" y="284476"/>
                    </a:lnTo>
                    <a:lnTo>
                      <a:pt x="675626" y="279095"/>
                    </a:lnTo>
                    <a:lnTo>
                      <a:pt x="671144" y="280663"/>
                    </a:lnTo>
                    <a:lnTo>
                      <a:pt x="670992" y="282443"/>
                    </a:lnTo>
                    <a:lnTo>
                      <a:pt x="658060" y="282530"/>
                    </a:lnTo>
                    <a:lnTo>
                      <a:pt x="655177" y="276706"/>
                    </a:lnTo>
                    <a:lnTo>
                      <a:pt x="651155" y="278465"/>
                    </a:lnTo>
                    <a:lnTo>
                      <a:pt x="644960" y="280083"/>
                    </a:lnTo>
                    <a:lnTo>
                      <a:pt x="641789" y="277846"/>
                    </a:lnTo>
                    <a:lnTo>
                      <a:pt x="638120" y="273926"/>
                    </a:lnTo>
                    <a:lnTo>
                      <a:pt x="635146" y="277933"/>
                    </a:lnTo>
                    <a:lnTo>
                      <a:pt x="627653" y="277104"/>
                    </a:lnTo>
                    <a:lnTo>
                      <a:pt x="623763" y="280278"/>
                    </a:lnTo>
                    <a:lnTo>
                      <a:pt x="618439" y="281099"/>
                    </a:lnTo>
                    <a:lnTo>
                      <a:pt x="615284" y="280294"/>
                    </a:lnTo>
                    <a:lnTo>
                      <a:pt x="610885" y="283385"/>
                    </a:lnTo>
                    <a:lnTo>
                      <a:pt x="613205" y="285600"/>
                    </a:lnTo>
                    <a:lnTo>
                      <a:pt x="611123" y="288661"/>
                    </a:lnTo>
                    <a:lnTo>
                      <a:pt x="604484" y="292416"/>
                    </a:lnTo>
                    <a:lnTo>
                      <a:pt x="605076" y="295278"/>
                    </a:lnTo>
                    <a:lnTo>
                      <a:pt x="605113" y="295370"/>
                    </a:lnTo>
                    <a:lnTo>
                      <a:pt x="607080" y="295643"/>
                    </a:lnTo>
                    <a:lnTo>
                      <a:pt x="611883" y="292412"/>
                    </a:lnTo>
                    <a:lnTo>
                      <a:pt x="613739" y="298639"/>
                    </a:lnTo>
                    <a:lnTo>
                      <a:pt x="613205" y="300833"/>
                    </a:lnTo>
                    <a:lnTo>
                      <a:pt x="615354" y="303895"/>
                    </a:lnTo>
                    <a:lnTo>
                      <a:pt x="612338" y="306508"/>
                    </a:lnTo>
                    <a:lnTo>
                      <a:pt x="613436" y="309313"/>
                    </a:lnTo>
                    <a:lnTo>
                      <a:pt x="614228" y="316158"/>
                    </a:lnTo>
                    <a:lnTo>
                      <a:pt x="612437" y="326097"/>
                    </a:lnTo>
                    <a:lnTo>
                      <a:pt x="612297" y="338559"/>
                    </a:lnTo>
                    <a:lnTo>
                      <a:pt x="616155" y="343380"/>
                    </a:lnTo>
                    <a:lnTo>
                      <a:pt x="618615" y="344761"/>
                    </a:lnTo>
                    <a:lnTo>
                      <a:pt x="616562" y="347292"/>
                    </a:lnTo>
                    <a:lnTo>
                      <a:pt x="607290" y="348988"/>
                    </a:lnTo>
                    <a:lnTo>
                      <a:pt x="603613" y="350747"/>
                    </a:lnTo>
                    <a:lnTo>
                      <a:pt x="590677" y="359110"/>
                    </a:lnTo>
                    <a:lnTo>
                      <a:pt x="594744" y="366088"/>
                    </a:lnTo>
                    <a:lnTo>
                      <a:pt x="598647" y="368378"/>
                    </a:lnTo>
                    <a:lnTo>
                      <a:pt x="600343" y="371531"/>
                    </a:lnTo>
                    <a:lnTo>
                      <a:pt x="603876" y="373045"/>
                    </a:lnTo>
                    <a:lnTo>
                      <a:pt x="601835" y="379334"/>
                    </a:lnTo>
                    <a:lnTo>
                      <a:pt x="606526" y="378090"/>
                    </a:lnTo>
                    <a:lnTo>
                      <a:pt x="622058" y="375808"/>
                    </a:lnTo>
                    <a:lnTo>
                      <a:pt x="629732" y="378272"/>
                    </a:lnTo>
                    <a:lnTo>
                      <a:pt x="633207" y="378368"/>
                    </a:lnTo>
                    <a:lnTo>
                      <a:pt x="630459" y="381388"/>
                    </a:lnTo>
                    <a:lnTo>
                      <a:pt x="625086" y="385337"/>
                    </a:lnTo>
                    <a:lnTo>
                      <a:pt x="623430" y="385714"/>
                    </a:lnTo>
                    <a:lnTo>
                      <a:pt x="615243" y="385287"/>
                    </a:lnTo>
                    <a:lnTo>
                      <a:pt x="611250" y="385955"/>
                    </a:lnTo>
                    <a:lnTo>
                      <a:pt x="606374" y="388440"/>
                    </a:lnTo>
                    <a:lnTo>
                      <a:pt x="600438" y="394588"/>
                    </a:lnTo>
                    <a:lnTo>
                      <a:pt x="598798" y="397227"/>
                    </a:lnTo>
                    <a:lnTo>
                      <a:pt x="593976" y="402030"/>
                    </a:lnTo>
                    <a:lnTo>
                      <a:pt x="597521" y="404768"/>
                    </a:lnTo>
                    <a:lnTo>
                      <a:pt x="598441" y="407100"/>
                    </a:lnTo>
                    <a:lnTo>
                      <a:pt x="600956" y="408091"/>
                    </a:lnTo>
                    <a:lnTo>
                      <a:pt x="603790" y="411066"/>
                    </a:lnTo>
                    <a:lnTo>
                      <a:pt x="604501" y="414343"/>
                    </a:lnTo>
                    <a:lnTo>
                      <a:pt x="609270" y="415919"/>
                    </a:lnTo>
                    <a:lnTo>
                      <a:pt x="609356" y="419645"/>
                    </a:lnTo>
                    <a:lnTo>
                      <a:pt x="604808" y="425183"/>
                    </a:lnTo>
                    <a:lnTo>
                      <a:pt x="601506" y="426987"/>
                    </a:lnTo>
                    <a:lnTo>
                      <a:pt x="600388" y="431841"/>
                    </a:lnTo>
                    <a:lnTo>
                      <a:pt x="602673" y="436562"/>
                    </a:lnTo>
                    <a:lnTo>
                      <a:pt x="608190" y="439072"/>
                    </a:lnTo>
                    <a:lnTo>
                      <a:pt x="610166" y="441594"/>
                    </a:lnTo>
                    <a:lnTo>
                      <a:pt x="612215" y="441656"/>
                    </a:lnTo>
                    <a:lnTo>
                      <a:pt x="614450" y="438952"/>
                    </a:lnTo>
                    <a:lnTo>
                      <a:pt x="617170" y="437865"/>
                    </a:lnTo>
                    <a:lnTo>
                      <a:pt x="619486" y="433911"/>
                    </a:lnTo>
                    <a:lnTo>
                      <a:pt x="622375" y="435313"/>
                    </a:lnTo>
                    <a:lnTo>
                      <a:pt x="622033" y="441009"/>
                    </a:lnTo>
                    <a:lnTo>
                      <a:pt x="620049" y="446605"/>
                    </a:lnTo>
                    <a:lnTo>
                      <a:pt x="621709" y="446896"/>
                    </a:lnTo>
                    <a:lnTo>
                      <a:pt x="623011" y="450111"/>
                    </a:lnTo>
                    <a:lnTo>
                      <a:pt x="629444" y="447896"/>
                    </a:lnTo>
                    <a:lnTo>
                      <a:pt x="630903" y="446626"/>
                    </a:lnTo>
                    <a:lnTo>
                      <a:pt x="634851" y="448597"/>
                    </a:lnTo>
                    <a:lnTo>
                      <a:pt x="637541" y="448049"/>
                    </a:lnTo>
                    <a:lnTo>
                      <a:pt x="635774" y="455749"/>
                    </a:lnTo>
                    <a:lnTo>
                      <a:pt x="636243" y="458010"/>
                    </a:lnTo>
                    <a:lnTo>
                      <a:pt x="640560" y="459541"/>
                    </a:lnTo>
                    <a:lnTo>
                      <a:pt x="642195" y="461283"/>
                    </a:lnTo>
                    <a:lnTo>
                      <a:pt x="643247" y="465539"/>
                    </a:lnTo>
                    <a:lnTo>
                      <a:pt x="643822" y="472367"/>
                    </a:lnTo>
                    <a:lnTo>
                      <a:pt x="646418" y="474919"/>
                    </a:lnTo>
                    <a:lnTo>
                      <a:pt x="652589" y="475197"/>
                    </a:lnTo>
                    <a:lnTo>
                      <a:pt x="655254" y="478731"/>
                    </a:lnTo>
                    <a:lnTo>
                      <a:pt x="657810" y="479291"/>
                    </a:lnTo>
                    <a:lnTo>
                      <a:pt x="657773" y="482622"/>
                    </a:lnTo>
                    <a:lnTo>
                      <a:pt x="659383" y="485560"/>
                    </a:lnTo>
                    <a:lnTo>
                      <a:pt x="657115" y="489708"/>
                    </a:lnTo>
                    <a:lnTo>
                      <a:pt x="652621" y="491683"/>
                    </a:lnTo>
                    <a:lnTo>
                      <a:pt x="650506" y="494271"/>
                    </a:lnTo>
                    <a:lnTo>
                      <a:pt x="644389" y="495453"/>
                    </a:lnTo>
                    <a:lnTo>
                      <a:pt x="642852" y="497827"/>
                    </a:lnTo>
                    <a:lnTo>
                      <a:pt x="645465" y="501411"/>
                    </a:lnTo>
                    <a:lnTo>
                      <a:pt x="646940" y="507260"/>
                    </a:lnTo>
                    <a:lnTo>
                      <a:pt x="650444" y="511661"/>
                    </a:lnTo>
                    <a:lnTo>
                      <a:pt x="658147" y="514329"/>
                    </a:lnTo>
                    <a:lnTo>
                      <a:pt x="659260" y="517851"/>
                    </a:lnTo>
                    <a:lnTo>
                      <a:pt x="663635" y="523671"/>
                    </a:lnTo>
                    <a:lnTo>
                      <a:pt x="660188" y="524148"/>
                    </a:lnTo>
                    <a:lnTo>
                      <a:pt x="657629" y="529512"/>
                    </a:lnTo>
                    <a:lnTo>
                      <a:pt x="650354" y="533723"/>
                    </a:lnTo>
                    <a:lnTo>
                      <a:pt x="648366" y="531126"/>
                    </a:lnTo>
                    <a:lnTo>
                      <a:pt x="645929" y="530288"/>
                    </a:lnTo>
                    <a:lnTo>
                      <a:pt x="637504" y="533474"/>
                    </a:lnTo>
                    <a:lnTo>
                      <a:pt x="634337" y="533188"/>
                    </a:lnTo>
                    <a:lnTo>
                      <a:pt x="628643" y="534208"/>
                    </a:lnTo>
                    <a:lnTo>
                      <a:pt x="627218" y="536801"/>
                    </a:lnTo>
                    <a:lnTo>
                      <a:pt x="626671" y="540576"/>
                    </a:lnTo>
                    <a:lnTo>
                      <a:pt x="627197" y="542771"/>
                    </a:lnTo>
                    <a:lnTo>
                      <a:pt x="634328" y="543488"/>
                    </a:lnTo>
                    <a:lnTo>
                      <a:pt x="637311" y="541617"/>
                    </a:lnTo>
                    <a:lnTo>
                      <a:pt x="645963" y="538672"/>
                    </a:lnTo>
                    <a:lnTo>
                      <a:pt x="649676" y="539365"/>
                    </a:lnTo>
                    <a:lnTo>
                      <a:pt x="654737" y="541426"/>
                    </a:lnTo>
                    <a:lnTo>
                      <a:pt x="660287" y="542348"/>
                    </a:lnTo>
                    <a:lnTo>
                      <a:pt x="665566" y="550980"/>
                    </a:lnTo>
                    <a:lnTo>
                      <a:pt x="669797" y="553706"/>
                    </a:lnTo>
                    <a:lnTo>
                      <a:pt x="676349" y="553619"/>
                    </a:lnTo>
                    <a:lnTo>
                      <a:pt x="682437" y="556282"/>
                    </a:lnTo>
                    <a:lnTo>
                      <a:pt x="687658" y="557518"/>
                    </a:lnTo>
                    <a:lnTo>
                      <a:pt x="692218" y="559721"/>
                    </a:lnTo>
                    <a:lnTo>
                      <a:pt x="692424" y="562472"/>
                    </a:lnTo>
                    <a:lnTo>
                      <a:pt x="697488" y="561907"/>
                    </a:lnTo>
                    <a:lnTo>
                      <a:pt x="701206" y="560655"/>
                    </a:lnTo>
                    <a:lnTo>
                      <a:pt x="706542" y="556751"/>
                    </a:lnTo>
                    <a:lnTo>
                      <a:pt x="710844" y="555772"/>
                    </a:lnTo>
                    <a:lnTo>
                      <a:pt x="712968" y="553756"/>
                    </a:lnTo>
                    <a:lnTo>
                      <a:pt x="713826" y="548342"/>
                    </a:lnTo>
                    <a:lnTo>
                      <a:pt x="719199" y="545218"/>
                    </a:lnTo>
                    <a:lnTo>
                      <a:pt x="721052" y="545625"/>
                    </a:lnTo>
                    <a:lnTo>
                      <a:pt x="726918" y="543584"/>
                    </a:lnTo>
                    <a:lnTo>
                      <a:pt x="729079" y="542144"/>
                    </a:lnTo>
                    <a:lnTo>
                      <a:pt x="735483" y="542642"/>
                    </a:lnTo>
                    <a:lnTo>
                      <a:pt x="736749" y="546392"/>
                    </a:lnTo>
                    <a:lnTo>
                      <a:pt x="742356" y="546056"/>
                    </a:lnTo>
                    <a:lnTo>
                      <a:pt x="745092" y="542879"/>
                    </a:lnTo>
                    <a:lnTo>
                      <a:pt x="755822" y="548450"/>
                    </a:lnTo>
                    <a:lnTo>
                      <a:pt x="759248" y="552756"/>
                    </a:lnTo>
                    <a:lnTo>
                      <a:pt x="762428" y="555328"/>
                    </a:lnTo>
                    <a:lnTo>
                      <a:pt x="768063" y="558493"/>
                    </a:lnTo>
                    <a:lnTo>
                      <a:pt x="765365" y="563890"/>
                    </a:lnTo>
                    <a:lnTo>
                      <a:pt x="765356" y="566844"/>
                    </a:lnTo>
                    <a:lnTo>
                      <a:pt x="768881" y="571594"/>
                    </a:lnTo>
                    <a:lnTo>
                      <a:pt x="769111" y="575141"/>
                    </a:lnTo>
                    <a:lnTo>
                      <a:pt x="771572" y="578364"/>
                    </a:lnTo>
                    <a:lnTo>
                      <a:pt x="774735" y="577692"/>
                    </a:lnTo>
                    <a:lnTo>
                      <a:pt x="782101" y="577900"/>
                    </a:lnTo>
                    <a:lnTo>
                      <a:pt x="784779" y="583069"/>
                    </a:lnTo>
                    <a:lnTo>
                      <a:pt x="785239" y="588300"/>
                    </a:lnTo>
                    <a:lnTo>
                      <a:pt x="788644" y="590938"/>
                    </a:lnTo>
                    <a:lnTo>
                      <a:pt x="789610" y="593701"/>
                    </a:lnTo>
                    <a:lnTo>
                      <a:pt x="793595" y="598352"/>
                    </a:lnTo>
                    <a:lnTo>
                      <a:pt x="797661" y="601123"/>
                    </a:lnTo>
                    <a:lnTo>
                      <a:pt x="805043" y="603595"/>
                    </a:lnTo>
                    <a:lnTo>
                      <a:pt x="805175" y="607030"/>
                    </a:lnTo>
                    <a:lnTo>
                      <a:pt x="806596" y="612050"/>
                    </a:lnTo>
                    <a:lnTo>
                      <a:pt x="806095" y="616708"/>
                    </a:lnTo>
                    <a:lnTo>
                      <a:pt x="807746" y="619115"/>
                    </a:lnTo>
                    <a:lnTo>
                      <a:pt x="807973" y="625126"/>
                    </a:lnTo>
                    <a:lnTo>
                      <a:pt x="806297" y="630797"/>
                    </a:lnTo>
                    <a:lnTo>
                      <a:pt x="808396" y="636306"/>
                    </a:lnTo>
                    <a:lnTo>
                      <a:pt x="814496" y="640205"/>
                    </a:lnTo>
                    <a:lnTo>
                      <a:pt x="816238" y="642666"/>
                    </a:lnTo>
                    <a:lnTo>
                      <a:pt x="822129" y="646494"/>
                    </a:lnTo>
                    <a:lnTo>
                      <a:pt x="824425" y="646494"/>
                    </a:lnTo>
                    <a:lnTo>
                      <a:pt x="828290" y="644540"/>
                    </a:lnTo>
                    <a:lnTo>
                      <a:pt x="829893" y="644814"/>
                    </a:lnTo>
                    <a:lnTo>
                      <a:pt x="830045" y="646561"/>
                    </a:lnTo>
                    <a:lnTo>
                      <a:pt x="827181" y="650008"/>
                    </a:lnTo>
                    <a:lnTo>
                      <a:pt x="828401" y="654484"/>
                    </a:lnTo>
                    <a:lnTo>
                      <a:pt x="824889" y="657857"/>
                    </a:lnTo>
                    <a:lnTo>
                      <a:pt x="822129" y="662686"/>
                    </a:lnTo>
                    <a:lnTo>
                      <a:pt x="818760" y="664806"/>
                    </a:lnTo>
                    <a:lnTo>
                      <a:pt x="815975" y="665038"/>
                    </a:lnTo>
                    <a:lnTo>
                      <a:pt x="812590" y="667726"/>
                    </a:lnTo>
                    <a:lnTo>
                      <a:pt x="808231" y="675990"/>
                    </a:lnTo>
                    <a:lnTo>
                      <a:pt x="804090" y="679749"/>
                    </a:lnTo>
                    <a:lnTo>
                      <a:pt x="796434" y="681756"/>
                    </a:lnTo>
                    <a:lnTo>
                      <a:pt x="788131" y="688925"/>
                    </a:lnTo>
                    <a:lnTo>
                      <a:pt x="785826" y="691447"/>
                    </a:lnTo>
                    <a:lnTo>
                      <a:pt x="782298" y="698972"/>
                    </a:lnTo>
                    <a:lnTo>
                      <a:pt x="782532" y="701723"/>
                    </a:lnTo>
                    <a:lnTo>
                      <a:pt x="786730" y="704382"/>
                    </a:lnTo>
                    <a:lnTo>
                      <a:pt x="786044" y="706796"/>
                    </a:lnTo>
                    <a:lnTo>
                      <a:pt x="788028" y="712733"/>
                    </a:lnTo>
                    <a:lnTo>
                      <a:pt x="791335" y="717648"/>
                    </a:lnTo>
                    <a:lnTo>
                      <a:pt x="791331" y="721407"/>
                    </a:lnTo>
                    <a:lnTo>
                      <a:pt x="792650" y="724456"/>
                    </a:lnTo>
                    <a:lnTo>
                      <a:pt x="791660" y="727879"/>
                    </a:lnTo>
                    <a:lnTo>
                      <a:pt x="794342" y="732985"/>
                    </a:lnTo>
                    <a:lnTo>
                      <a:pt x="794724" y="737047"/>
                    </a:lnTo>
                    <a:lnTo>
                      <a:pt x="797349" y="739104"/>
                    </a:lnTo>
                    <a:lnTo>
                      <a:pt x="799580" y="745306"/>
                    </a:lnTo>
                    <a:lnTo>
                      <a:pt x="799399" y="749903"/>
                    </a:lnTo>
                    <a:lnTo>
                      <a:pt x="803097" y="755109"/>
                    </a:lnTo>
                    <a:lnTo>
                      <a:pt x="803651" y="757511"/>
                    </a:lnTo>
                    <a:lnTo>
                      <a:pt x="801745" y="763095"/>
                    </a:lnTo>
                    <a:lnTo>
                      <a:pt x="806210" y="766297"/>
                    </a:lnTo>
                    <a:lnTo>
                      <a:pt x="808938" y="769737"/>
                    </a:lnTo>
                    <a:lnTo>
                      <a:pt x="813625" y="770703"/>
                    </a:lnTo>
                    <a:lnTo>
                      <a:pt x="814660" y="776412"/>
                    </a:lnTo>
                    <a:lnTo>
                      <a:pt x="821126" y="792607"/>
                    </a:lnTo>
                    <a:lnTo>
                      <a:pt x="823443" y="793706"/>
                    </a:lnTo>
                    <a:lnTo>
                      <a:pt x="827370" y="797224"/>
                    </a:lnTo>
                    <a:lnTo>
                      <a:pt x="828196" y="804687"/>
                    </a:lnTo>
                    <a:lnTo>
                      <a:pt x="830415" y="810449"/>
                    </a:lnTo>
                    <a:lnTo>
                      <a:pt x="833832" y="811329"/>
                    </a:lnTo>
                    <a:lnTo>
                      <a:pt x="841342" y="814930"/>
                    </a:lnTo>
                    <a:lnTo>
                      <a:pt x="848313" y="816183"/>
                    </a:lnTo>
                    <a:lnTo>
                      <a:pt x="854348" y="819506"/>
                    </a:lnTo>
                    <a:lnTo>
                      <a:pt x="860337" y="825873"/>
                    </a:lnTo>
                    <a:lnTo>
                      <a:pt x="864416" y="828620"/>
                    </a:lnTo>
                    <a:lnTo>
                      <a:pt x="866368" y="827458"/>
                    </a:lnTo>
                    <a:lnTo>
                      <a:pt x="872817" y="828686"/>
                    </a:lnTo>
                    <a:lnTo>
                      <a:pt x="873552" y="835361"/>
                    </a:lnTo>
                    <a:lnTo>
                      <a:pt x="870747" y="841169"/>
                    </a:lnTo>
                    <a:lnTo>
                      <a:pt x="872834" y="850623"/>
                    </a:lnTo>
                    <a:lnTo>
                      <a:pt x="875142" y="853556"/>
                    </a:lnTo>
                    <a:lnTo>
                      <a:pt x="875898" y="861127"/>
                    </a:lnTo>
                    <a:lnTo>
                      <a:pt x="881788" y="868714"/>
                    </a:lnTo>
                    <a:lnTo>
                      <a:pt x="883198" y="871842"/>
                    </a:lnTo>
                    <a:lnTo>
                      <a:pt x="878326" y="871888"/>
                    </a:lnTo>
                    <a:lnTo>
                      <a:pt x="872044" y="873352"/>
                    </a:lnTo>
                    <a:lnTo>
                      <a:pt x="869699" y="873257"/>
                    </a:lnTo>
                    <a:lnTo>
                      <a:pt x="864958" y="875597"/>
                    </a:lnTo>
                    <a:lnTo>
                      <a:pt x="860177" y="874730"/>
                    </a:lnTo>
                    <a:lnTo>
                      <a:pt x="850317" y="874249"/>
                    </a:lnTo>
                    <a:lnTo>
                      <a:pt x="846842" y="873315"/>
                    </a:lnTo>
                    <a:lnTo>
                      <a:pt x="843022" y="877667"/>
                    </a:lnTo>
                    <a:lnTo>
                      <a:pt x="838955" y="883628"/>
                    </a:lnTo>
                    <a:lnTo>
                      <a:pt x="836987" y="890332"/>
                    </a:lnTo>
                    <a:lnTo>
                      <a:pt x="829350" y="894597"/>
                    </a:lnTo>
                    <a:lnTo>
                      <a:pt x="826109" y="902089"/>
                    </a:lnTo>
                    <a:lnTo>
                      <a:pt x="826450" y="908415"/>
                    </a:lnTo>
                    <a:lnTo>
                      <a:pt x="828972" y="913028"/>
                    </a:lnTo>
                    <a:lnTo>
                      <a:pt x="832592" y="916256"/>
                    </a:lnTo>
                    <a:lnTo>
                      <a:pt x="828681" y="924905"/>
                    </a:lnTo>
                    <a:lnTo>
                      <a:pt x="827005" y="926925"/>
                    </a:lnTo>
                    <a:lnTo>
                      <a:pt x="823065" y="929435"/>
                    </a:lnTo>
                    <a:lnTo>
                      <a:pt x="821311" y="932032"/>
                    </a:lnTo>
                    <a:lnTo>
                      <a:pt x="821069" y="935712"/>
                    </a:lnTo>
                    <a:lnTo>
                      <a:pt x="822396" y="937960"/>
                    </a:lnTo>
                    <a:lnTo>
                      <a:pt x="822059" y="941474"/>
                    </a:lnTo>
                    <a:lnTo>
                      <a:pt x="820510" y="943980"/>
                    </a:lnTo>
                    <a:lnTo>
                      <a:pt x="813485" y="947299"/>
                    </a:lnTo>
                    <a:lnTo>
                      <a:pt x="811271" y="952132"/>
                    </a:lnTo>
                    <a:lnTo>
                      <a:pt x="805039" y="963685"/>
                    </a:lnTo>
                    <a:lnTo>
                      <a:pt x="803429" y="967978"/>
                    </a:lnTo>
                    <a:lnTo>
                      <a:pt x="804949" y="973616"/>
                    </a:lnTo>
                    <a:lnTo>
                      <a:pt x="802940" y="978196"/>
                    </a:lnTo>
                    <a:lnTo>
                      <a:pt x="801301" y="978764"/>
                    </a:lnTo>
                    <a:lnTo>
                      <a:pt x="798894" y="985805"/>
                    </a:lnTo>
                    <a:lnTo>
                      <a:pt x="796002" y="987310"/>
                    </a:lnTo>
                    <a:lnTo>
                      <a:pt x="791072" y="1003676"/>
                    </a:lnTo>
                    <a:lnTo>
                      <a:pt x="787983" y="1005883"/>
                    </a:lnTo>
                    <a:lnTo>
                      <a:pt x="785050" y="1009674"/>
                    </a:lnTo>
                    <a:lnTo>
                      <a:pt x="777455" y="1012877"/>
                    </a:lnTo>
                    <a:lnTo>
                      <a:pt x="773478" y="1013475"/>
                    </a:lnTo>
                    <a:lnTo>
                      <a:pt x="770709" y="1011234"/>
                    </a:lnTo>
                    <a:lnTo>
                      <a:pt x="768873" y="1011761"/>
                    </a:lnTo>
                    <a:lnTo>
                      <a:pt x="765299" y="1008849"/>
                    </a:lnTo>
                    <a:lnTo>
                      <a:pt x="763565" y="1013761"/>
                    </a:lnTo>
                    <a:lnTo>
                      <a:pt x="756795" y="1017573"/>
                    </a:lnTo>
                    <a:lnTo>
                      <a:pt x="756298" y="1019349"/>
                    </a:lnTo>
                    <a:lnTo>
                      <a:pt x="748444" y="1029201"/>
                    </a:lnTo>
                    <a:lnTo>
                      <a:pt x="747215" y="1031728"/>
                    </a:lnTo>
                    <a:lnTo>
                      <a:pt x="744821" y="1031885"/>
                    </a:lnTo>
                    <a:lnTo>
                      <a:pt x="741546" y="1034370"/>
                    </a:lnTo>
                    <a:lnTo>
                      <a:pt x="734271" y="1037146"/>
                    </a:lnTo>
                    <a:lnTo>
                      <a:pt x="732271" y="1040041"/>
                    </a:lnTo>
                    <a:lnTo>
                      <a:pt x="726458" y="1041970"/>
                    </a:lnTo>
                    <a:lnTo>
                      <a:pt x="719774" y="1041916"/>
                    </a:lnTo>
                    <a:lnTo>
                      <a:pt x="711727" y="1036224"/>
                    </a:lnTo>
                    <a:lnTo>
                      <a:pt x="700742" y="1030799"/>
                    </a:lnTo>
                    <a:lnTo>
                      <a:pt x="693500" y="1027915"/>
                    </a:lnTo>
                    <a:lnTo>
                      <a:pt x="692037" y="1021908"/>
                    </a:lnTo>
                    <a:lnTo>
                      <a:pt x="690139" y="1020593"/>
                    </a:lnTo>
                    <a:lnTo>
                      <a:pt x="683809" y="1018200"/>
                    </a:lnTo>
                    <a:lnTo>
                      <a:pt x="681369" y="1014433"/>
                    </a:lnTo>
                    <a:lnTo>
                      <a:pt x="676669" y="1009762"/>
                    </a:lnTo>
                    <a:lnTo>
                      <a:pt x="678432" y="1004269"/>
                    </a:lnTo>
                    <a:lnTo>
                      <a:pt x="677277" y="1000535"/>
                    </a:lnTo>
                    <a:lnTo>
                      <a:pt x="672902" y="996275"/>
                    </a:lnTo>
                    <a:lnTo>
                      <a:pt x="672738" y="991674"/>
                    </a:lnTo>
                    <a:lnTo>
                      <a:pt x="669805" y="988995"/>
                    </a:lnTo>
                    <a:lnTo>
                      <a:pt x="668659" y="982133"/>
                    </a:lnTo>
                    <a:lnTo>
                      <a:pt x="674028" y="975608"/>
                    </a:lnTo>
                    <a:lnTo>
                      <a:pt x="676094" y="975715"/>
                    </a:lnTo>
                    <a:lnTo>
                      <a:pt x="677195" y="968377"/>
                    </a:lnTo>
                    <a:lnTo>
                      <a:pt x="680169" y="960864"/>
                    </a:lnTo>
                    <a:lnTo>
                      <a:pt x="680584" y="954189"/>
                    </a:lnTo>
                    <a:lnTo>
                      <a:pt x="676768" y="952841"/>
                    </a:lnTo>
                    <a:lnTo>
                      <a:pt x="672935" y="950427"/>
                    </a:lnTo>
                    <a:lnTo>
                      <a:pt x="666720" y="950427"/>
                    </a:lnTo>
                    <a:lnTo>
                      <a:pt x="665968" y="948211"/>
                    </a:lnTo>
                    <a:lnTo>
                      <a:pt x="665940" y="942884"/>
                    </a:lnTo>
                    <a:lnTo>
                      <a:pt x="662842" y="935559"/>
                    </a:lnTo>
                    <a:lnTo>
                      <a:pt x="658985" y="933982"/>
                    </a:lnTo>
                    <a:lnTo>
                      <a:pt x="657050" y="931377"/>
                    </a:lnTo>
                    <a:lnTo>
                      <a:pt x="656754" y="928357"/>
                    </a:lnTo>
                    <a:lnTo>
                      <a:pt x="658122" y="921196"/>
                    </a:lnTo>
                    <a:lnTo>
                      <a:pt x="656692" y="913505"/>
                    </a:lnTo>
                    <a:lnTo>
                      <a:pt x="656881" y="910983"/>
                    </a:lnTo>
                    <a:lnTo>
                      <a:pt x="658944" y="907863"/>
                    </a:lnTo>
                    <a:lnTo>
                      <a:pt x="657805" y="906776"/>
                    </a:lnTo>
                    <a:lnTo>
                      <a:pt x="659490" y="901271"/>
                    </a:lnTo>
                    <a:lnTo>
                      <a:pt x="658212" y="899015"/>
                    </a:lnTo>
                    <a:lnTo>
                      <a:pt x="659272" y="890233"/>
                    </a:lnTo>
                    <a:lnTo>
                      <a:pt x="658414" y="887163"/>
                    </a:lnTo>
                    <a:lnTo>
                      <a:pt x="653492" y="886794"/>
                    </a:lnTo>
                    <a:lnTo>
                      <a:pt x="651775" y="884495"/>
                    </a:lnTo>
                    <a:lnTo>
                      <a:pt x="649651" y="884271"/>
                    </a:lnTo>
                    <a:lnTo>
                      <a:pt x="645153" y="886864"/>
                    </a:lnTo>
                    <a:lnTo>
                      <a:pt x="643555" y="886399"/>
                    </a:lnTo>
                    <a:lnTo>
                      <a:pt x="642627" y="882114"/>
                    </a:lnTo>
                    <a:lnTo>
                      <a:pt x="639279" y="882305"/>
                    </a:lnTo>
                    <a:lnTo>
                      <a:pt x="635676" y="886992"/>
                    </a:lnTo>
                    <a:lnTo>
                      <a:pt x="633347" y="886407"/>
                    </a:lnTo>
                    <a:lnTo>
                      <a:pt x="634653" y="879326"/>
                    </a:lnTo>
                    <a:lnTo>
                      <a:pt x="632989" y="862094"/>
                    </a:lnTo>
                    <a:lnTo>
                      <a:pt x="627312" y="853361"/>
                    </a:lnTo>
                    <a:lnTo>
                      <a:pt x="616011" y="838742"/>
                    </a:lnTo>
                    <a:lnTo>
                      <a:pt x="610621" y="834199"/>
                    </a:lnTo>
                    <a:lnTo>
                      <a:pt x="604759" y="830922"/>
                    </a:lnTo>
                    <a:lnTo>
                      <a:pt x="601153" y="830582"/>
                    </a:lnTo>
                    <a:lnTo>
                      <a:pt x="598273" y="829018"/>
                    </a:lnTo>
                    <a:lnTo>
                      <a:pt x="596091" y="825853"/>
                    </a:lnTo>
                    <a:lnTo>
                      <a:pt x="590012" y="825753"/>
                    </a:lnTo>
                    <a:lnTo>
                      <a:pt x="587268" y="826512"/>
                    </a:lnTo>
                    <a:lnTo>
                      <a:pt x="581130" y="829926"/>
                    </a:lnTo>
                    <a:lnTo>
                      <a:pt x="575963" y="833502"/>
                    </a:lnTo>
                    <a:lnTo>
                      <a:pt x="570795" y="835759"/>
                    </a:lnTo>
                    <a:lnTo>
                      <a:pt x="566999" y="834668"/>
                    </a:lnTo>
                    <a:lnTo>
                      <a:pt x="563581" y="831818"/>
                    </a:lnTo>
                    <a:lnTo>
                      <a:pt x="562932" y="829283"/>
                    </a:lnTo>
                    <a:lnTo>
                      <a:pt x="567845" y="818315"/>
                    </a:lnTo>
                    <a:lnTo>
                      <a:pt x="567689" y="814498"/>
                    </a:lnTo>
                    <a:lnTo>
                      <a:pt x="569188" y="810922"/>
                    </a:lnTo>
                    <a:lnTo>
                      <a:pt x="569620" y="805737"/>
                    </a:lnTo>
                    <a:lnTo>
                      <a:pt x="573826" y="799892"/>
                    </a:lnTo>
                    <a:lnTo>
                      <a:pt x="575141" y="796610"/>
                    </a:lnTo>
                    <a:lnTo>
                      <a:pt x="577256" y="783364"/>
                    </a:lnTo>
                    <a:lnTo>
                      <a:pt x="573752" y="775316"/>
                    </a:lnTo>
                    <a:lnTo>
                      <a:pt x="573095" y="771359"/>
                    </a:lnTo>
                    <a:lnTo>
                      <a:pt x="570585" y="770496"/>
                    </a:lnTo>
                    <a:lnTo>
                      <a:pt x="564883" y="764443"/>
                    </a:lnTo>
                    <a:lnTo>
                      <a:pt x="561338" y="762431"/>
                    </a:lnTo>
                    <a:lnTo>
                      <a:pt x="560352" y="757540"/>
                    </a:lnTo>
                    <a:lnTo>
                      <a:pt x="562891" y="750260"/>
                    </a:lnTo>
                    <a:lnTo>
                      <a:pt x="563844" y="749359"/>
                    </a:lnTo>
                    <a:lnTo>
                      <a:pt x="565163" y="741685"/>
                    </a:lnTo>
                    <a:lnTo>
                      <a:pt x="566374" y="739266"/>
                    </a:lnTo>
                    <a:lnTo>
                      <a:pt x="573001" y="732185"/>
                    </a:lnTo>
                    <a:lnTo>
                      <a:pt x="573477" y="729816"/>
                    </a:lnTo>
                    <a:lnTo>
                      <a:pt x="572664" y="724572"/>
                    </a:lnTo>
                    <a:lnTo>
                      <a:pt x="577265" y="715288"/>
                    </a:lnTo>
                    <a:lnTo>
                      <a:pt x="573502" y="713152"/>
                    </a:lnTo>
                    <a:lnTo>
                      <a:pt x="570330" y="709617"/>
                    </a:lnTo>
                    <a:lnTo>
                      <a:pt x="566863" y="702702"/>
                    </a:lnTo>
                    <a:lnTo>
                      <a:pt x="566292" y="699732"/>
                    </a:lnTo>
                    <a:lnTo>
                      <a:pt x="564086" y="698678"/>
                    </a:lnTo>
                    <a:lnTo>
                      <a:pt x="561063" y="699906"/>
                    </a:lnTo>
                    <a:lnTo>
                      <a:pt x="553250" y="698101"/>
                    </a:lnTo>
                    <a:lnTo>
                      <a:pt x="551265" y="695164"/>
                    </a:lnTo>
                    <a:lnTo>
                      <a:pt x="550160" y="690622"/>
                    </a:lnTo>
                    <a:lnTo>
                      <a:pt x="542602" y="689078"/>
                    </a:lnTo>
                    <a:lnTo>
                      <a:pt x="538757" y="686556"/>
                    </a:lnTo>
                    <a:lnTo>
                      <a:pt x="535688" y="685523"/>
                    </a:lnTo>
                    <a:lnTo>
                      <a:pt x="523504" y="684469"/>
                    </a:lnTo>
                    <a:lnTo>
                      <a:pt x="516627" y="677355"/>
                    </a:lnTo>
                    <a:lnTo>
                      <a:pt x="512638" y="676932"/>
                    </a:lnTo>
                    <a:lnTo>
                      <a:pt x="512396" y="670999"/>
                    </a:lnTo>
                    <a:lnTo>
                      <a:pt x="506452" y="666984"/>
                    </a:lnTo>
                    <a:lnTo>
                      <a:pt x="503650" y="667477"/>
                    </a:lnTo>
                    <a:lnTo>
                      <a:pt x="500787" y="664217"/>
                    </a:lnTo>
                    <a:lnTo>
                      <a:pt x="498379" y="664673"/>
                    </a:lnTo>
                    <a:lnTo>
                      <a:pt x="492719" y="663204"/>
                    </a:lnTo>
                    <a:lnTo>
                      <a:pt x="491954" y="659657"/>
                    </a:lnTo>
                    <a:lnTo>
                      <a:pt x="489904" y="657056"/>
                    </a:lnTo>
                    <a:lnTo>
                      <a:pt x="490093" y="654451"/>
                    </a:lnTo>
                    <a:lnTo>
                      <a:pt x="493335" y="651543"/>
                    </a:lnTo>
                    <a:lnTo>
                      <a:pt x="494694" y="646876"/>
                    </a:lnTo>
                    <a:lnTo>
                      <a:pt x="493096" y="641259"/>
                    </a:lnTo>
                    <a:lnTo>
                      <a:pt x="491745" y="640305"/>
                    </a:lnTo>
                    <a:lnTo>
                      <a:pt x="488812" y="642002"/>
                    </a:lnTo>
                    <a:lnTo>
                      <a:pt x="482773" y="640027"/>
                    </a:lnTo>
                    <a:lnTo>
                      <a:pt x="481192" y="640458"/>
                    </a:lnTo>
                    <a:lnTo>
                      <a:pt x="476969" y="638936"/>
                    </a:lnTo>
                    <a:lnTo>
                      <a:pt x="475465" y="636538"/>
                    </a:lnTo>
                    <a:lnTo>
                      <a:pt x="471509" y="635070"/>
                    </a:lnTo>
                    <a:lnTo>
                      <a:pt x="469894" y="633174"/>
                    </a:lnTo>
                    <a:lnTo>
                      <a:pt x="468847" y="627781"/>
                    </a:lnTo>
                    <a:lnTo>
                      <a:pt x="470712" y="623470"/>
                    </a:lnTo>
                    <a:lnTo>
                      <a:pt x="468748" y="618268"/>
                    </a:lnTo>
                    <a:lnTo>
                      <a:pt x="466662" y="614638"/>
                    </a:lnTo>
                    <a:lnTo>
                      <a:pt x="462669" y="611220"/>
                    </a:lnTo>
                    <a:lnTo>
                      <a:pt x="462521" y="611266"/>
                    </a:lnTo>
                    <a:lnTo>
                      <a:pt x="461054" y="614427"/>
                    </a:lnTo>
                    <a:lnTo>
                      <a:pt x="458643" y="616771"/>
                    </a:lnTo>
                    <a:lnTo>
                      <a:pt x="453944" y="619140"/>
                    </a:lnTo>
                    <a:lnTo>
                      <a:pt x="447140" y="619920"/>
                    </a:lnTo>
                    <a:lnTo>
                      <a:pt x="435901" y="622865"/>
                    </a:lnTo>
                    <a:lnTo>
                      <a:pt x="430844" y="626383"/>
                    </a:lnTo>
                    <a:lnTo>
                      <a:pt x="424325" y="629175"/>
                    </a:lnTo>
                    <a:lnTo>
                      <a:pt x="423158" y="622421"/>
                    </a:lnTo>
                    <a:lnTo>
                      <a:pt x="420965" y="620313"/>
                    </a:lnTo>
                    <a:lnTo>
                      <a:pt x="421330" y="613572"/>
                    </a:lnTo>
                    <a:lnTo>
                      <a:pt x="419412" y="611706"/>
                    </a:lnTo>
                    <a:lnTo>
                      <a:pt x="421034" y="605537"/>
                    </a:lnTo>
                    <a:lnTo>
                      <a:pt x="416351" y="604139"/>
                    </a:lnTo>
                    <a:lnTo>
                      <a:pt x="412555" y="605014"/>
                    </a:lnTo>
                    <a:lnTo>
                      <a:pt x="408899" y="607885"/>
                    </a:lnTo>
                    <a:lnTo>
                      <a:pt x="403161" y="609797"/>
                    </a:lnTo>
                    <a:lnTo>
                      <a:pt x="399727" y="614709"/>
                    </a:lnTo>
                    <a:lnTo>
                      <a:pt x="394127" y="612066"/>
                    </a:lnTo>
                    <a:lnTo>
                      <a:pt x="391210" y="609109"/>
                    </a:lnTo>
                    <a:lnTo>
                      <a:pt x="391556" y="607358"/>
                    </a:lnTo>
                    <a:lnTo>
                      <a:pt x="396350" y="603127"/>
                    </a:lnTo>
                    <a:lnTo>
                      <a:pt x="392266" y="600857"/>
                    </a:lnTo>
                    <a:lnTo>
                      <a:pt x="391765" y="597904"/>
                    </a:lnTo>
                    <a:lnTo>
                      <a:pt x="389255" y="593523"/>
                    </a:lnTo>
                    <a:lnTo>
                      <a:pt x="387567" y="593710"/>
                    </a:lnTo>
                    <a:lnTo>
                      <a:pt x="384248" y="599339"/>
                    </a:lnTo>
                    <a:lnTo>
                      <a:pt x="380735" y="595954"/>
                    </a:lnTo>
                    <a:lnTo>
                      <a:pt x="379979" y="593730"/>
                    </a:lnTo>
                    <a:lnTo>
                      <a:pt x="372059" y="589569"/>
                    </a:lnTo>
                    <a:lnTo>
                      <a:pt x="366805" y="585458"/>
                    </a:lnTo>
                    <a:lnTo>
                      <a:pt x="356235" y="579713"/>
                    </a:lnTo>
                    <a:lnTo>
                      <a:pt x="350028" y="577638"/>
                    </a:lnTo>
                    <a:lnTo>
                      <a:pt x="345090" y="575390"/>
                    </a:lnTo>
                    <a:lnTo>
                      <a:pt x="339795" y="574722"/>
                    </a:lnTo>
                    <a:lnTo>
                      <a:pt x="340461" y="571760"/>
                    </a:lnTo>
                    <a:lnTo>
                      <a:pt x="344129" y="566264"/>
                    </a:lnTo>
                    <a:lnTo>
                      <a:pt x="340720" y="565438"/>
                    </a:lnTo>
                    <a:lnTo>
                      <a:pt x="339754" y="563455"/>
                    </a:lnTo>
                    <a:lnTo>
                      <a:pt x="332816" y="560817"/>
                    </a:lnTo>
                    <a:lnTo>
                      <a:pt x="330942" y="562443"/>
                    </a:lnTo>
                    <a:lnTo>
                      <a:pt x="326769" y="558161"/>
                    </a:lnTo>
                    <a:lnTo>
                      <a:pt x="325528" y="558717"/>
                    </a:lnTo>
                    <a:lnTo>
                      <a:pt x="318023" y="555598"/>
                    </a:lnTo>
                    <a:lnTo>
                      <a:pt x="315570" y="555925"/>
                    </a:lnTo>
                    <a:lnTo>
                      <a:pt x="314379" y="553515"/>
                    </a:lnTo>
                    <a:lnTo>
                      <a:pt x="308653" y="549130"/>
                    </a:lnTo>
                    <a:lnTo>
                      <a:pt x="306225" y="546512"/>
                    </a:lnTo>
                    <a:lnTo>
                      <a:pt x="305625" y="543410"/>
                    </a:lnTo>
                    <a:lnTo>
                      <a:pt x="301180" y="543380"/>
                    </a:lnTo>
                    <a:lnTo>
                      <a:pt x="297454" y="542314"/>
                    </a:lnTo>
                    <a:lnTo>
                      <a:pt x="302523" y="538809"/>
                    </a:lnTo>
                    <a:lnTo>
                      <a:pt x="304442" y="533125"/>
                    </a:lnTo>
                    <a:lnTo>
                      <a:pt x="307194" y="531624"/>
                    </a:lnTo>
                    <a:lnTo>
                      <a:pt x="309466" y="519436"/>
                    </a:lnTo>
                    <a:lnTo>
                      <a:pt x="317238" y="513524"/>
                    </a:lnTo>
                    <a:lnTo>
                      <a:pt x="314962" y="507202"/>
                    </a:lnTo>
                    <a:lnTo>
                      <a:pt x="316569" y="505837"/>
                    </a:lnTo>
                    <a:lnTo>
                      <a:pt x="315221" y="499249"/>
                    </a:lnTo>
                    <a:lnTo>
                      <a:pt x="312958" y="491496"/>
                    </a:lnTo>
                    <a:lnTo>
                      <a:pt x="308718" y="483830"/>
                    </a:lnTo>
                    <a:lnTo>
                      <a:pt x="311898" y="482208"/>
                    </a:lnTo>
                    <a:lnTo>
                      <a:pt x="311389" y="478420"/>
                    </a:lnTo>
                    <a:lnTo>
                      <a:pt x="307453" y="471757"/>
                    </a:lnTo>
                    <a:lnTo>
                      <a:pt x="301591" y="472728"/>
                    </a:lnTo>
                    <a:lnTo>
                      <a:pt x="296140" y="470779"/>
                    </a:lnTo>
                    <a:lnTo>
                      <a:pt x="289218" y="471762"/>
                    </a:lnTo>
                    <a:lnTo>
                      <a:pt x="287772" y="472679"/>
                    </a:lnTo>
                    <a:lnTo>
                      <a:pt x="284079" y="469779"/>
                    </a:lnTo>
                    <a:lnTo>
                      <a:pt x="281593" y="470339"/>
                    </a:lnTo>
                    <a:lnTo>
                      <a:pt x="277678" y="468584"/>
                    </a:lnTo>
                    <a:lnTo>
                      <a:pt x="273977" y="471368"/>
                    </a:lnTo>
                    <a:lnTo>
                      <a:pt x="273443" y="473670"/>
                    </a:lnTo>
                    <a:lnTo>
                      <a:pt x="269816" y="476433"/>
                    </a:lnTo>
                    <a:lnTo>
                      <a:pt x="268288" y="474155"/>
                    </a:lnTo>
                    <a:lnTo>
                      <a:pt x="264184" y="473044"/>
                    </a:lnTo>
                    <a:lnTo>
                      <a:pt x="260967" y="473549"/>
                    </a:lnTo>
                    <a:lnTo>
                      <a:pt x="258728" y="471347"/>
                    </a:lnTo>
                    <a:lnTo>
                      <a:pt x="251342" y="473330"/>
                    </a:lnTo>
                    <a:lnTo>
                      <a:pt x="247904" y="472695"/>
                    </a:lnTo>
                    <a:lnTo>
                      <a:pt x="235457" y="468277"/>
                    </a:lnTo>
                    <a:lnTo>
                      <a:pt x="233070" y="468347"/>
                    </a:lnTo>
                    <a:lnTo>
                      <a:pt x="229554" y="465236"/>
                    </a:lnTo>
                    <a:lnTo>
                      <a:pt x="223995" y="461507"/>
                    </a:lnTo>
                    <a:lnTo>
                      <a:pt x="223277" y="460250"/>
                    </a:lnTo>
                    <a:lnTo>
                      <a:pt x="226534" y="456189"/>
                    </a:lnTo>
                    <a:lnTo>
                      <a:pt x="228387" y="451210"/>
                    </a:lnTo>
                    <a:lnTo>
                      <a:pt x="226760" y="442026"/>
                    </a:lnTo>
                    <a:lnTo>
                      <a:pt x="224743" y="438807"/>
                    </a:lnTo>
                    <a:lnTo>
                      <a:pt x="217262" y="441855"/>
                    </a:lnTo>
                    <a:lnTo>
                      <a:pt x="210850" y="443901"/>
                    </a:lnTo>
                    <a:lnTo>
                      <a:pt x="195766" y="447240"/>
                    </a:lnTo>
                    <a:lnTo>
                      <a:pt x="193071" y="447157"/>
                    </a:lnTo>
                    <a:lnTo>
                      <a:pt x="189768" y="443158"/>
                    </a:lnTo>
                    <a:lnTo>
                      <a:pt x="185048" y="441204"/>
                    </a:lnTo>
                    <a:lnTo>
                      <a:pt x="183113" y="438694"/>
                    </a:lnTo>
                    <a:lnTo>
                      <a:pt x="179556" y="436674"/>
                    </a:lnTo>
                    <a:lnTo>
                      <a:pt x="174761" y="437645"/>
                    </a:lnTo>
                    <a:lnTo>
                      <a:pt x="168341" y="437002"/>
                    </a:lnTo>
                    <a:lnTo>
                      <a:pt x="166632" y="435604"/>
                    </a:lnTo>
                    <a:lnTo>
                      <a:pt x="162146" y="434641"/>
                    </a:lnTo>
                    <a:lnTo>
                      <a:pt x="157413" y="434534"/>
                    </a:lnTo>
                    <a:lnTo>
                      <a:pt x="156317" y="430472"/>
                    </a:lnTo>
                    <a:lnTo>
                      <a:pt x="152262" y="428269"/>
                    </a:lnTo>
                    <a:lnTo>
                      <a:pt x="145484" y="427087"/>
                    </a:lnTo>
                    <a:lnTo>
                      <a:pt x="142374" y="425552"/>
                    </a:lnTo>
                    <a:lnTo>
                      <a:pt x="140546" y="427087"/>
                    </a:lnTo>
                    <a:lnTo>
                      <a:pt x="133756" y="423163"/>
                    </a:lnTo>
                    <a:lnTo>
                      <a:pt x="136405" y="420628"/>
                    </a:lnTo>
                    <a:lnTo>
                      <a:pt x="135042" y="415384"/>
                    </a:lnTo>
                    <a:lnTo>
                      <a:pt x="134898" y="407490"/>
                    </a:lnTo>
                    <a:lnTo>
                      <a:pt x="137428" y="402387"/>
                    </a:lnTo>
                    <a:lnTo>
                      <a:pt x="139523" y="395007"/>
                    </a:lnTo>
                    <a:lnTo>
                      <a:pt x="139338" y="386885"/>
                    </a:lnTo>
                    <a:lnTo>
                      <a:pt x="137404" y="384474"/>
                    </a:lnTo>
                    <a:lnTo>
                      <a:pt x="135103" y="376098"/>
                    </a:lnTo>
                    <a:lnTo>
                      <a:pt x="133702" y="375153"/>
                    </a:lnTo>
                    <a:lnTo>
                      <a:pt x="135000" y="371303"/>
                    </a:lnTo>
                    <a:lnTo>
                      <a:pt x="133846" y="370361"/>
                    </a:lnTo>
                    <a:lnTo>
                      <a:pt x="135436" y="366242"/>
                    </a:lnTo>
                    <a:lnTo>
                      <a:pt x="135046" y="362969"/>
                    </a:lnTo>
                    <a:lnTo>
                      <a:pt x="130054" y="364105"/>
                    </a:lnTo>
                    <a:lnTo>
                      <a:pt x="123428" y="359517"/>
                    </a:lnTo>
                    <a:lnTo>
                      <a:pt x="120733" y="359471"/>
                    </a:lnTo>
                    <a:lnTo>
                      <a:pt x="116843" y="356845"/>
                    </a:lnTo>
                    <a:lnTo>
                      <a:pt x="116757" y="354535"/>
                    </a:lnTo>
                    <a:lnTo>
                      <a:pt x="113639" y="352178"/>
                    </a:lnTo>
                    <a:lnTo>
                      <a:pt x="113725" y="349971"/>
                    </a:lnTo>
                    <a:lnTo>
                      <a:pt x="110587" y="350021"/>
                    </a:lnTo>
                    <a:lnTo>
                      <a:pt x="106992" y="348785"/>
                    </a:lnTo>
                    <a:lnTo>
                      <a:pt x="104039" y="350465"/>
                    </a:lnTo>
                    <a:lnTo>
                      <a:pt x="101102" y="348088"/>
                    </a:lnTo>
                    <a:lnTo>
                      <a:pt x="100222" y="345222"/>
                    </a:lnTo>
                    <a:lnTo>
                      <a:pt x="97182" y="344985"/>
                    </a:lnTo>
                    <a:lnTo>
                      <a:pt x="92922" y="347337"/>
                    </a:lnTo>
                    <a:lnTo>
                      <a:pt x="85253" y="348648"/>
                    </a:lnTo>
                    <a:lnTo>
                      <a:pt x="82739" y="346972"/>
                    </a:lnTo>
                    <a:lnTo>
                      <a:pt x="78512" y="352643"/>
                    </a:lnTo>
                    <a:lnTo>
                      <a:pt x="77715" y="355767"/>
                    </a:lnTo>
                    <a:lnTo>
                      <a:pt x="71121" y="354203"/>
                    </a:lnTo>
                    <a:lnTo>
                      <a:pt x="66081" y="356065"/>
                    </a:lnTo>
                    <a:lnTo>
                      <a:pt x="63719" y="353688"/>
                    </a:lnTo>
                    <a:lnTo>
                      <a:pt x="60058" y="353780"/>
                    </a:lnTo>
                    <a:lnTo>
                      <a:pt x="54016" y="350523"/>
                    </a:lnTo>
                    <a:lnTo>
                      <a:pt x="53301" y="347848"/>
                    </a:lnTo>
                    <a:lnTo>
                      <a:pt x="48721" y="348623"/>
                    </a:lnTo>
                    <a:lnTo>
                      <a:pt x="44358" y="344803"/>
                    </a:lnTo>
                    <a:lnTo>
                      <a:pt x="39330" y="350818"/>
                    </a:lnTo>
                    <a:lnTo>
                      <a:pt x="37473" y="356128"/>
                    </a:lnTo>
                    <a:lnTo>
                      <a:pt x="35731" y="356962"/>
                    </a:lnTo>
                    <a:lnTo>
                      <a:pt x="28012" y="355626"/>
                    </a:lnTo>
                    <a:lnTo>
                      <a:pt x="26045" y="357356"/>
                    </a:lnTo>
                    <a:lnTo>
                      <a:pt x="22598" y="358074"/>
                    </a:lnTo>
                    <a:lnTo>
                      <a:pt x="19862" y="360339"/>
                    </a:lnTo>
                    <a:lnTo>
                      <a:pt x="18815" y="362923"/>
                    </a:lnTo>
                    <a:lnTo>
                      <a:pt x="18950" y="366433"/>
                    </a:lnTo>
                    <a:lnTo>
                      <a:pt x="13947" y="364595"/>
                    </a:lnTo>
                    <a:lnTo>
                      <a:pt x="9473" y="358741"/>
                    </a:lnTo>
                    <a:lnTo>
                      <a:pt x="2083" y="357426"/>
                    </a:lnTo>
                    <a:lnTo>
                      <a:pt x="1959" y="357376"/>
                    </a:lnTo>
                    <a:lnTo>
                      <a:pt x="0" y="356937"/>
                    </a:lnTo>
                    <a:lnTo>
                      <a:pt x="4856" y="349872"/>
                    </a:lnTo>
                    <a:lnTo>
                      <a:pt x="6183" y="344591"/>
                    </a:lnTo>
                    <a:lnTo>
                      <a:pt x="7838" y="340824"/>
                    </a:lnTo>
                    <a:lnTo>
                      <a:pt x="14518" y="333751"/>
                    </a:lnTo>
                    <a:lnTo>
                      <a:pt x="20503" y="326827"/>
                    </a:lnTo>
                    <a:lnTo>
                      <a:pt x="26566" y="323214"/>
                    </a:lnTo>
                    <a:lnTo>
                      <a:pt x="29006" y="320829"/>
                    </a:lnTo>
                    <a:lnTo>
                      <a:pt x="36360" y="307168"/>
                    </a:lnTo>
                    <a:lnTo>
                      <a:pt x="37982" y="303293"/>
                    </a:lnTo>
                    <a:lnTo>
                      <a:pt x="45405" y="294590"/>
                    </a:lnTo>
                    <a:lnTo>
                      <a:pt x="49300" y="288861"/>
                    </a:lnTo>
                    <a:lnTo>
                      <a:pt x="51259" y="282443"/>
                    </a:lnTo>
                    <a:lnTo>
                      <a:pt x="51066" y="274333"/>
                    </a:lnTo>
                    <a:lnTo>
                      <a:pt x="51609" y="271275"/>
                    </a:lnTo>
                    <a:lnTo>
                      <a:pt x="50265" y="262103"/>
                    </a:lnTo>
                    <a:lnTo>
                      <a:pt x="48454" y="259216"/>
                    </a:lnTo>
                    <a:lnTo>
                      <a:pt x="52742" y="258278"/>
                    </a:lnTo>
                    <a:lnTo>
                      <a:pt x="57146" y="254777"/>
                    </a:lnTo>
                    <a:lnTo>
                      <a:pt x="60469" y="249438"/>
                    </a:lnTo>
                    <a:lnTo>
                      <a:pt x="62117" y="243630"/>
                    </a:lnTo>
                    <a:lnTo>
                      <a:pt x="63550" y="233296"/>
                    </a:lnTo>
                    <a:lnTo>
                      <a:pt x="66463" y="225962"/>
                    </a:lnTo>
                    <a:lnTo>
                      <a:pt x="73631" y="216740"/>
                    </a:lnTo>
                    <a:lnTo>
                      <a:pt x="76647" y="212065"/>
                    </a:lnTo>
                    <a:lnTo>
                      <a:pt x="82406" y="200470"/>
                    </a:lnTo>
                    <a:lnTo>
                      <a:pt x="88436" y="193367"/>
                    </a:lnTo>
                    <a:lnTo>
                      <a:pt x="99918" y="180462"/>
                    </a:lnTo>
                    <a:lnTo>
                      <a:pt x="104145" y="176674"/>
                    </a:lnTo>
                    <a:lnTo>
                      <a:pt x="109182" y="173152"/>
                    </a:lnTo>
                    <a:lnTo>
                      <a:pt x="114140" y="165768"/>
                    </a:lnTo>
                    <a:lnTo>
                      <a:pt x="117969" y="161279"/>
                    </a:lnTo>
                    <a:lnTo>
                      <a:pt x="123646" y="155924"/>
                    </a:lnTo>
                    <a:lnTo>
                      <a:pt x="130892" y="150775"/>
                    </a:lnTo>
                    <a:lnTo>
                      <a:pt x="136003" y="148295"/>
                    </a:lnTo>
                    <a:lnTo>
                      <a:pt x="148438" y="144802"/>
                    </a:lnTo>
                    <a:lnTo>
                      <a:pt x="152287" y="145001"/>
                    </a:lnTo>
                    <a:lnTo>
                      <a:pt x="156173" y="143424"/>
                    </a:lnTo>
                    <a:lnTo>
                      <a:pt x="159250" y="143574"/>
                    </a:lnTo>
                    <a:lnTo>
                      <a:pt x="172358" y="136845"/>
                    </a:lnTo>
                    <a:lnTo>
                      <a:pt x="181564" y="131647"/>
                    </a:lnTo>
                    <a:lnTo>
                      <a:pt x="184962" y="130809"/>
                    </a:lnTo>
                    <a:lnTo>
                      <a:pt x="186445" y="128361"/>
                    </a:lnTo>
                    <a:lnTo>
                      <a:pt x="187139" y="124619"/>
                    </a:lnTo>
                    <a:lnTo>
                      <a:pt x="190906" y="118090"/>
                    </a:lnTo>
                    <a:lnTo>
                      <a:pt x="197856" y="118372"/>
                    </a:lnTo>
                    <a:lnTo>
                      <a:pt x="205739" y="112485"/>
                    </a:lnTo>
                    <a:lnTo>
                      <a:pt x="208964" y="109079"/>
                    </a:lnTo>
                    <a:lnTo>
                      <a:pt x="217838" y="105930"/>
                    </a:lnTo>
                    <a:lnTo>
                      <a:pt x="224916" y="102110"/>
                    </a:lnTo>
                    <a:lnTo>
                      <a:pt x="241343" y="95983"/>
                    </a:lnTo>
                    <a:lnTo>
                      <a:pt x="252751" y="91224"/>
                    </a:lnTo>
                    <a:lnTo>
                      <a:pt x="266172" y="88615"/>
                    </a:lnTo>
                    <a:lnTo>
                      <a:pt x="274696" y="85985"/>
                    </a:lnTo>
                    <a:lnTo>
                      <a:pt x="286449" y="83774"/>
                    </a:lnTo>
                    <a:lnTo>
                      <a:pt x="292143" y="81447"/>
                    </a:lnTo>
                    <a:lnTo>
                      <a:pt x="298896" y="79999"/>
                    </a:lnTo>
                    <a:lnTo>
                      <a:pt x="305859" y="77721"/>
                    </a:lnTo>
                    <a:lnTo>
                      <a:pt x="315624" y="73979"/>
                    </a:lnTo>
                    <a:lnTo>
                      <a:pt x="319103" y="71789"/>
                    </a:lnTo>
                    <a:lnTo>
                      <a:pt x="322726" y="70615"/>
                    </a:lnTo>
                    <a:lnTo>
                      <a:pt x="328823" y="65869"/>
                    </a:lnTo>
                    <a:lnTo>
                      <a:pt x="332401" y="65048"/>
                    </a:lnTo>
                    <a:lnTo>
                      <a:pt x="337458" y="60082"/>
                    </a:lnTo>
                    <a:lnTo>
                      <a:pt x="340609" y="58348"/>
                    </a:lnTo>
                    <a:lnTo>
                      <a:pt x="357521" y="54121"/>
                    </a:lnTo>
                    <a:lnTo>
                      <a:pt x="359653" y="51333"/>
                    </a:lnTo>
                    <a:lnTo>
                      <a:pt x="362504" y="51383"/>
                    </a:lnTo>
                    <a:lnTo>
                      <a:pt x="365178" y="50022"/>
                    </a:lnTo>
                    <a:lnTo>
                      <a:pt x="366320" y="47939"/>
                    </a:lnTo>
                    <a:lnTo>
                      <a:pt x="372909" y="42584"/>
                    </a:lnTo>
                    <a:lnTo>
                      <a:pt x="380382" y="41501"/>
                    </a:lnTo>
                    <a:lnTo>
                      <a:pt x="381257" y="38120"/>
                    </a:lnTo>
                    <a:lnTo>
                      <a:pt x="384284" y="36710"/>
                    </a:lnTo>
                    <a:lnTo>
                      <a:pt x="387324" y="37212"/>
                    </a:lnTo>
                    <a:lnTo>
                      <a:pt x="392356" y="34025"/>
                    </a:lnTo>
                    <a:lnTo>
                      <a:pt x="396288" y="33013"/>
                    </a:lnTo>
                    <a:lnTo>
                      <a:pt x="399805" y="30541"/>
                    </a:lnTo>
                    <a:lnTo>
                      <a:pt x="405379" y="28981"/>
                    </a:lnTo>
                    <a:lnTo>
                      <a:pt x="406570" y="26662"/>
                    </a:lnTo>
                    <a:lnTo>
                      <a:pt x="414733" y="23385"/>
                    </a:lnTo>
                    <a:lnTo>
                      <a:pt x="420755" y="22895"/>
                    </a:lnTo>
                    <a:lnTo>
                      <a:pt x="429600" y="19095"/>
                    </a:lnTo>
                    <a:lnTo>
                      <a:pt x="434316" y="18377"/>
                    </a:lnTo>
                    <a:lnTo>
                      <a:pt x="437154" y="16449"/>
                    </a:lnTo>
                    <a:lnTo>
                      <a:pt x="449585" y="14785"/>
                    </a:lnTo>
                    <a:lnTo>
                      <a:pt x="455208" y="15519"/>
                    </a:lnTo>
                    <a:lnTo>
                      <a:pt x="454428" y="5646"/>
                    </a:lnTo>
                    <a:lnTo>
                      <a:pt x="455241" y="1253"/>
                    </a:lnTo>
                    <a:lnTo>
                      <a:pt x="458421" y="3124"/>
                    </a:lnTo>
                    <a:lnTo>
                      <a:pt x="459354" y="8031"/>
                    </a:lnTo>
                    <a:lnTo>
                      <a:pt x="462295" y="9790"/>
                    </a:lnTo>
                    <a:lnTo>
                      <a:pt x="468067" y="9114"/>
                    </a:lnTo>
                    <a:lnTo>
                      <a:pt x="470728" y="7957"/>
                    </a:lnTo>
                    <a:lnTo>
                      <a:pt x="472832" y="6613"/>
                    </a:lnTo>
                    <a:lnTo>
                      <a:pt x="473214" y="4289"/>
                    </a:lnTo>
                    <a:lnTo>
                      <a:pt x="479002" y="5513"/>
                    </a:lnTo>
                    <a:lnTo>
                      <a:pt x="487004" y="2975"/>
                    </a:lnTo>
                    <a:lnTo>
                      <a:pt x="490812" y="0"/>
                    </a:lnTo>
                    <a:lnTo>
                      <a:pt x="494087" y="2348"/>
                    </a:lnTo>
                    <a:lnTo>
                      <a:pt x="497964" y="3169"/>
                    </a:lnTo>
                    <a:lnTo>
                      <a:pt x="507158" y="7135"/>
                    </a:lnTo>
                    <a:lnTo>
                      <a:pt x="523035" y="10081"/>
                    </a:lnTo>
                    <a:lnTo>
                      <a:pt x="526182" y="11192"/>
                    </a:lnTo>
                    <a:lnTo>
                      <a:pt x="532562" y="11176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6" name="手繪多邊形: 圖案 1415">
                <a:extLst>
                  <a:ext uri="{FF2B5EF4-FFF2-40B4-BE49-F238E27FC236}">
                    <a16:creationId xmlns:a16="http://schemas.microsoft.com/office/drawing/2014/main" id="{00227B87-978C-4190-B448-C357CCFCEF5E}"/>
                  </a:ext>
                </a:extLst>
              </p:cNvPr>
              <p:cNvSpPr/>
              <p:nvPr/>
            </p:nvSpPr>
            <p:spPr>
              <a:xfrm>
                <a:off x="9409105" y="1073369"/>
                <a:ext cx="1138468" cy="878263"/>
              </a:xfrm>
              <a:custGeom>
                <a:avLst/>
                <a:gdLst>
                  <a:gd name="connsiteX0" fmla="*/ 1131977 w 1138467"/>
                  <a:gd name="connsiteY0" fmla="*/ 587653 h 878264"/>
                  <a:gd name="connsiteX1" fmla="*/ 1131936 w 1138467"/>
                  <a:gd name="connsiteY1" fmla="*/ 607690 h 878264"/>
                  <a:gd name="connsiteX2" fmla="*/ 1129680 w 1138467"/>
                  <a:gd name="connsiteY2" fmla="*/ 612871 h 878264"/>
                  <a:gd name="connsiteX3" fmla="*/ 1116144 w 1138467"/>
                  <a:gd name="connsiteY3" fmla="*/ 613170 h 878264"/>
                  <a:gd name="connsiteX4" fmla="*/ 1114645 w 1138467"/>
                  <a:gd name="connsiteY4" fmla="*/ 615336 h 878264"/>
                  <a:gd name="connsiteX5" fmla="*/ 1108434 w 1138467"/>
                  <a:gd name="connsiteY5" fmla="*/ 618140 h 878264"/>
                  <a:gd name="connsiteX6" fmla="*/ 1105328 w 1138467"/>
                  <a:gd name="connsiteY6" fmla="*/ 622570 h 878264"/>
                  <a:gd name="connsiteX7" fmla="*/ 1104256 w 1138467"/>
                  <a:gd name="connsiteY7" fmla="*/ 626138 h 878264"/>
                  <a:gd name="connsiteX8" fmla="*/ 1104806 w 1138467"/>
                  <a:gd name="connsiteY8" fmla="*/ 629295 h 878264"/>
                  <a:gd name="connsiteX9" fmla="*/ 1102001 w 1138467"/>
                  <a:gd name="connsiteY9" fmla="*/ 634389 h 878264"/>
                  <a:gd name="connsiteX10" fmla="*/ 1103607 w 1138467"/>
                  <a:gd name="connsiteY10" fmla="*/ 636634 h 878264"/>
                  <a:gd name="connsiteX11" fmla="*/ 1104437 w 1138467"/>
                  <a:gd name="connsiteY11" fmla="*/ 640405 h 878264"/>
                  <a:gd name="connsiteX12" fmla="*/ 1103603 w 1138467"/>
                  <a:gd name="connsiteY12" fmla="*/ 643906 h 878264"/>
                  <a:gd name="connsiteX13" fmla="*/ 1104798 w 1138467"/>
                  <a:gd name="connsiteY13" fmla="*/ 650440 h 878264"/>
                  <a:gd name="connsiteX14" fmla="*/ 1103069 w 1138467"/>
                  <a:gd name="connsiteY14" fmla="*/ 652676 h 878264"/>
                  <a:gd name="connsiteX15" fmla="*/ 1098714 w 1138467"/>
                  <a:gd name="connsiteY15" fmla="*/ 654671 h 878264"/>
                  <a:gd name="connsiteX16" fmla="*/ 1095292 w 1138467"/>
                  <a:gd name="connsiteY16" fmla="*/ 658430 h 878264"/>
                  <a:gd name="connsiteX17" fmla="*/ 1094968 w 1138467"/>
                  <a:gd name="connsiteY17" fmla="*/ 660993 h 878264"/>
                  <a:gd name="connsiteX18" fmla="*/ 1090905 w 1138467"/>
                  <a:gd name="connsiteY18" fmla="*/ 664283 h 878264"/>
                  <a:gd name="connsiteX19" fmla="*/ 1088884 w 1138467"/>
                  <a:gd name="connsiteY19" fmla="*/ 667158 h 878264"/>
                  <a:gd name="connsiteX20" fmla="*/ 1089558 w 1138467"/>
                  <a:gd name="connsiteY20" fmla="*/ 673393 h 878264"/>
                  <a:gd name="connsiteX21" fmla="*/ 1088970 w 1138467"/>
                  <a:gd name="connsiteY21" fmla="*/ 678786 h 878264"/>
                  <a:gd name="connsiteX22" fmla="*/ 1083687 w 1138467"/>
                  <a:gd name="connsiteY22" fmla="*/ 685428 h 878264"/>
                  <a:gd name="connsiteX23" fmla="*/ 1084587 w 1138467"/>
                  <a:gd name="connsiteY23" fmla="*/ 692053 h 878264"/>
                  <a:gd name="connsiteX24" fmla="*/ 1083170 w 1138467"/>
                  <a:gd name="connsiteY24" fmla="*/ 693239 h 878264"/>
                  <a:gd name="connsiteX25" fmla="*/ 1072978 w 1138467"/>
                  <a:gd name="connsiteY25" fmla="*/ 694538 h 878264"/>
                  <a:gd name="connsiteX26" fmla="*/ 1066849 w 1138467"/>
                  <a:gd name="connsiteY26" fmla="*/ 696570 h 878264"/>
                  <a:gd name="connsiteX27" fmla="*/ 1059738 w 1138467"/>
                  <a:gd name="connsiteY27" fmla="*/ 698155 h 878264"/>
                  <a:gd name="connsiteX28" fmla="*/ 1055663 w 1138467"/>
                  <a:gd name="connsiteY28" fmla="*/ 701495 h 878264"/>
                  <a:gd name="connsiteX29" fmla="*/ 1051317 w 1138467"/>
                  <a:gd name="connsiteY29" fmla="*/ 696355 h 878264"/>
                  <a:gd name="connsiteX30" fmla="*/ 1051140 w 1138467"/>
                  <a:gd name="connsiteY30" fmla="*/ 691982 h 878264"/>
                  <a:gd name="connsiteX31" fmla="*/ 1047414 w 1138467"/>
                  <a:gd name="connsiteY31" fmla="*/ 684162 h 878264"/>
                  <a:gd name="connsiteX32" fmla="*/ 1045947 w 1138467"/>
                  <a:gd name="connsiteY32" fmla="*/ 677351 h 878264"/>
                  <a:gd name="connsiteX33" fmla="*/ 1046288 w 1138467"/>
                  <a:gd name="connsiteY33" fmla="*/ 669950 h 878264"/>
                  <a:gd name="connsiteX34" fmla="*/ 1040184 w 1138467"/>
                  <a:gd name="connsiteY34" fmla="*/ 665714 h 878264"/>
                  <a:gd name="connsiteX35" fmla="*/ 1028657 w 1138467"/>
                  <a:gd name="connsiteY35" fmla="*/ 666307 h 878264"/>
                  <a:gd name="connsiteX36" fmla="*/ 1022396 w 1138467"/>
                  <a:gd name="connsiteY36" fmla="*/ 668294 h 878264"/>
                  <a:gd name="connsiteX37" fmla="*/ 1021920 w 1138467"/>
                  <a:gd name="connsiteY37" fmla="*/ 677218 h 878264"/>
                  <a:gd name="connsiteX38" fmla="*/ 1019069 w 1138467"/>
                  <a:gd name="connsiteY38" fmla="*/ 681039 h 878264"/>
                  <a:gd name="connsiteX39" fmla="*/ 1014981 w 1138467"/>
                  <a:gd name="connsiteY39" fmla="*/ 689182 h 878264"/>
                  <a:gd name="connsiteX40" fmla="*/ 1011687 w 1138467"/>
                  <a:gd name="connsiteY40" fmla="*/ 692857 h 878264"/>
                  <a:gd name="connsiteX41" fmla="*/ 1010081 w 1138467"/>
                  <a:gd name="connsiteY41" fmla="*/ 697367 h 878264"/>
                  <a:gd name="connsiteX42" fmla="*/ 1003602 w 1138467"/>
                  <a:gd name="connsiteY42" fmla="*/ 698226 h 878264"/>
                  <a:gd name="connsiteX43" fmla="*/ 1000316 w 1138467"/>
                  <a:gd name="connsiteY43" fmla="*/ 697636 h 878264"/>
                  <a:gd name="connsiteX44" fmla="*/ 997753 w 1138467"/>
                  <a:gd name="connsiteY44" fmla="*/ 698566 h 878264"/>
                  <a:gd name="connsiteX45" fmla="*/ 994873 w 1138467"/>
                  <a:gd name="connsiteY45" fmla="*/ 702743 h 878264"/>
                  <a:gd name="connsiteX46" fmla="*/ 989253 w 1138467"/>
                  <a:gd name="connsiteY46" fmla="*/ 704589 h 878264"/>
                  <a:gd name="connsiteX47" fmla="*/ 986513 w 1138467"/>
                  <a:gd name="connsiteY47" fmla="*/ 707024 h 878264"/>
                  <a:gd name="connsiteX48" fmla="*/ 982479 w 1138467"/>
                  <a:gd name="connsiteY48" fmla="*/ 712484 h 878264"/>
                  <a:gd name="connsiteX49" fmla="*/ 980010 w 1138467"/>
                  <a:gd name="connsiteY49" fmla="*/ 713965 h 878264"/>
                  <a:gd name="connsiteX50" fmla="*/ 979563 w 1138467"/>
                  <a:gd name="connsiteY50" fmla="*/ 718648 h 878264"/>
                  <a:gd name="connsiteX51" fmla="*/ 981506 w 1138467"/>
                  <a:gd name="connsiteY51" fmla="*/ 721851 h 878264"/>
                  <a:gd name="connsiteX52" fmla="*/ 979595 w 1138467"/>
                  <a:gd name="connsiteY52" fmla="*/ 723108 h 878264"/>
                  <a:gd name="connsiteX53" fmla="*/ 978507 w 1138467"/>
                  <a:gd name="connsiteY53" fmla="*/ 726165 h 878264"/>
                  <a:gd name="connsiteX54" fmla="*/ 972390 w 1138467"/>
                  <a:gd name="connsiteY54" fmla="*/ 731011 h 878264"/>
                  <a:gd name="connsiteX55" fmla="*/ 972160 w 1138467"/>
                  <a:gd name="connsiteY55" fmla="*/ 736433 h 878264"/>
                  <a:gd name="connsiteX56" fmla="*/ 970570 w 1138467"/>
                  <a:gd name="connsiteY56" fmla="*/ 737968 h 878264"/>
                  <a:gd name="connsiteX57" fmla="*/ 964692 w 1138467"/>
                  <a:gd name="connsiteY57" fmla="*/ 737478 h 878264"/>
                  <a:gd name="connsiteX58" fmla="*/ 960407 w 1138467"/>
                  <a:gd name="connsiteY58" fmla="*/ 738308 h 878264"/>
                  <a:gd name="connsiteX59" fmla="*/ 955350 w 1138467"/>
                  <a:gd name="connsiteY59" fmla="*/ 737856 h 878264"/>
                  <a:gd name="connsiteX60" fmla="*/ 948453 w 1138467"/>
                  <a:gd name="connsiteY60" fmla="*/ 741274 h 878264"/>
                  <a:gd name="connsiteX61" fmla="*/ 940245 w 1138467"/>
                  <a:gd name="connsiteY61" fmla="*/ 741925 h 878264"/>
                  <a:gd name="connsiteX62" fmla="*/ 937304 w 1138467"/>
                  <a:gd name="connsiteY62" fmla="*/ 743377 h 878264"/>
                  <a:gd name="connsiteX63" fmla="*/ 931491 w 1138467"/>
                  <a:gd name="connsiteY63" fmla="*/ 743465 h 878264"/>
                  <a:gd name="connsiteX64" fmla="*/ 928147 w 1138467"/>
                  <a:gd name="connsiteY64" fmla="*/ 742780 h 878264"/>
                  <a:gd name="connsiteX65" fmla="*/ 922536 w 1138467"/>
                  <a:gd name="connsiteY65" fmla="*/ 740137 h 878264"/>
                  <a:gd name="connsiteX66" fmla="*/ 917224 w 1138467"/>
                  <a:gd name="connsiteY66" fmla="*/ 746692 h 878264"/>
                  <a:gd name="connsiteX67" fmla="*/ 916875 w 1138467"/>
                  <a:gd name="connsiteY67" fmla="*/ 749862 h 878264"/>
                  <a:gd name="connsiteX68" fmla="*/ 913716 w 1138467"/>
                  <a:gd name="connsiteY68" fmla="*/ 753500 h 878264"/>
                  <a:gd name="connsiteX69" fmla="*/ 909423 w 1138467"/>
                  <a:gd name="connsiteY69" fmla="*/ 755620 h 878264"/>
                  <a:gd name="connsiteX70" fmla="*/ 905253 w 1138467"/>
                  <a:gd name="connsiteY70" fmla="*/ 760121 h 878264"/>
                  <a:gd name="connsiteX71" fmla="*/ 903438 w 1138467"/>
                  <a:gd name="connsiteY71" fmla="*/ 769143 h 878264"/>
                  <a:gd name="connsiteX72" fmla="*/ 899749 w 1138467"/>
                  <a:gd name="connsiteY72" fmla="*/ 774582 h 878264"/>
                  <a:gd name="connsiteX73" fmla="*/ 894733 w 1138467"/>
                  <a:gd name="connsiteY73" fmla="*/ 774428 h 878264"/>
                  <a:gd name="connsiteX74" fmla="*/ 892650 w 1138467"/>
                  <a:gd name="connsiteY74" fmla="*/ 777224 h 878264"/>
                  <a:gd name="connsiteX75" fmla="*/ 888986 w 1138467"/>
                  <a:gd name="connsiteY75" fmla="*/ 785376 h 878264"/>
                  <a:gd name="connsiteX76" fmla="*/ 887885 w 1138467"/>
                  <a:gd name="connsiteY76" fmla="*/ 790238 h 878264"/>
                  <a:gd name="connsiteX77" fmla="*/ 888140 w 1138467"/>
                  <a:gd name="connsiteY77" fmla="*/ 796391 h 878264"/>
                  <a:gd name="connsiteX78" fmla="*/ 882758 w 1138467"/>
                  <a:gd name="connsiteY78" fmla="*/ 796996 h 878264"/>
                  <a:gd name="connsiteX79" fmla="*/ 876223 w 1138467"/>
                  <a:gd name="connsiteY79" fmla="*/ 800369 h 878264"/>
                  <a:gd name="connsiteX80" fmla="*/ 865135 w 1138467"/>
                  <a:gd name="connsiteY80" fmla="*/ 795789 h 878264"/>
                  <a:gd name="connsiteX81" fmla="*/ 860739 w 1138467"/>
                  <a:gd name="connsiteY81" fmla="*/ 800701 h 878264"/>
                  <a:gd name="connsiteX82" fmla="*/ 856488 w 1138467"/>
                  <a:gd name="connsiteY82" fmla="*/ 803924 h 878264"/>
                  <a:gd name="connsiteX83" fmla="*/ 853789 w 1138467"/>
                  <a:gd name="connsiteY83" fmla="*/ 808251 h 878264"/>
                  <a:gd name="connsiteX84" fmla="*/ 846674 w 1138467"/>
                  <a:gd name="connsiteY84" fmla="*/ 809997 h 878264"/>
                  <a:gd name="connsiteX85" fmla="*/ 841292 w 1138467"/>
                  <a:gd name="connsiteY85" fmla="*/ 813324 h 878264"/>
                  <a:gd name="connsiteX86" fmla="*/ 839735 w 1138467"/>
                  <a:gd name="connsiteY86" fmla="*/ 817535 h 878264"/>
                  <a:gd name="connsiteX87" fmla="*/ 835426 w 1138467"/>
                  <a:gd name="connsiteY87" fmla="*/ 819825 h 878264"/>
                  <a:gd name="connsiteX88" fmla="*/ 832140 w 1138467"/>
                  <a:gd name="connsiteY88" fmla="*/ 819688 h 878264"/>
                  <a:gd name="connsiteX89" fmla="*/ 825970 w 1138467"/>
                  <a:gd name="connsiteY89" fmla="*/ 821829 h 878264"/>
                  <a:gd name="connsiteX90" fmla="*/ 823250 w 1138467"/>
                  <a:gd name="connsiteY90" fmla="*/ 817742 h 878264"/>
                  <a:gd name="connsiteX91" fmla="*/ 820235 w 1138467"/>
                  <a:gd name="connsiteY91" fmla="*/ 814669 h 878264"/>
                  <a:gd name="connsiteX92" fmla="*/ 817014 w 1138467"/>
                  <a:gd name="connsiteY92" fmla="*/ 809325 h 878264"/>
                  <a:gd name="connsiteX93" fmla="*/ 812233 w 1138467"/>
                  <a:gd name="connsiteY93" fmla="*/ 811574 h 878264"/>
                  <a:gd name="connsiteX94" fmla="*/ 802517 w 1138467"/>
                  <a:gd name="connsiteY94" fmla="*/ 812715 h 878264"/>
                  <a:gd name="connsiteX95" fmla="*/ 803384 w 1138467"/>
                  <a:gd name="connsiteY95" fmla="*/ 818078 h 878264"/>
                  <a:gd name="connsiteX96" fmla="*/ 799781 w 1138467"/>
                  <a:gd name="connsiteY96" fmla="*/ 822762 h 878264"/>
                  <a:gd name="connsiteX97" fmla="*/ 795238 w 1138467"/>
                  <a:gd name="connsiteY97" fmla="*/ 825882 h 878264"/>
                  <a:gd name="connsiteX98" fmla="*/ 788657 w 1138467"/>
                  <a:gd name="connsiteY98" fmla="*/ 825587 h 878264"/>
                  <a:gd name="connsiteX99" fmla="*/ 781316 w 1138467"/>
                  <a:gd name="connsiteY99" fmla="*/ 829984 h 878264"/>
                  <a:gd name="connsiteX100" fmla="*/ 775807 w 1138467"/>
                  <a:gd name="connsiteY100" fmla="*/ 831325 h 878264"/>
                  <a:gd name="connsiteX101" fmla="*/ 774402 w 1138467"/>
                  <a:gd name="connsiteY101" fmla="*/ 833847 h 878264"/>
                  <a:gd name="connsiteX102" fmla="*/ 770270 w 1138467"/>
                  <a:gd name="connsiteY102" fmla="*/ 836020 h 878264"/>
                  <a:gd name="connsiteX103" fmla="*/ 769620 w 1138467"/>
                  <a:gd name="connsiteY103" fmla="*/ 841152 h 878264"/>
                  <a:gd name="connsiteX104" fmla="*/ 765854 w 1138467"/>
                  <a:gd name="connsiteY104" fmla="*/ 846732 h 878264"/>
                  <a:gd name="connsiteX105" fmla="*/ 764638 w 1138467"/>
                  <a:gd name="connsiteY105" fmla="*/ 852407 h 878264"/>
                  <a:gd name="connsiteX106" fmla="*/ 764876 w 1138467"/>
                  <a:gd name="connsiteY106" fmla="*/ 857335 h 878264"/>
                  <a:gd name="connsiteX107" fmla="*/ 763286 w 1138467"/>
                  <a:gd name="connsiteY107" fmla="*/ 860260 h 878264"/>
                  <a:gd name="connsiteX108" fmla="*/ 759889 w 1138467"/>
                  <a:gd name="connsiteY108" fmla="*/ 863562 h 878264"/>
                  <a:gd name="connsiteX109" fmla="*/ 755694 w 1138467"/>
                  <a:gd name="connsiteY109" fmla="*/ 863529 h 878264"/>
                  <a:gd name="connsiteX110" fmla="*/ 752330 w 1138467"/>
                  <a:gd name="connsiteY110" fmla="*/ 865110 h 878264"/>
                  <a:gd name="connsiteX111" fmla="*/ 744985 w 1138467"/>
                  <a:gd name="connsiteY111" fmla="*/ 863570 h 878264"/>
                  <a:gd name="connsiteX112" fmla="*/ 739772 w 1138467"/>
                  <a:gd name="connsiteY112" fmla="*/ 863068 h 878264"/>
                  <a:gd name="connsiteX113" fmla="*/ 734723 w 1138467"/>
                  <a:gd name="connsiteY113" fmla="*/ 861521 h 878264"/>
                  <a:gd name="connsiteX114" fmla="*/ 730849 w 1138467"/>
                  <a:gd name="connsiteY114" fmla="*/ 858327 h 878264"/>
                  <a:gd name="connsiteX115" fmla="*/ 728315 w 1138467"/>
                  <a:gd name="connsiteY115" fmla="*/ 852166 h 878264"/>
                  <a:gd name="connsiteX116" fmla="*/ 724174 w 1138467"/>
                  <a:gd name="connsiteY116" fmla="*/ 846914 h 878264"/>
                  <a:gd name="connsiteX117" fmla="*/ 718554 w 1138467"/>
                  <a:gd name="connsiteY117" fmla="*/ 842957 h 878264"/>
                  <a:gd name="connsiteX118" fmla="*/ 707553 w 1138467"/>
                  <a:gd name="connsiteY118" fmla="*/ 838116 h 878264"/>
                  <a:gd name="connsiteX119" fmla="*/ 703987 w 1138467"/>
                  <a:gd name="connsiteY119" fmla="*/ 834137 h 878264"/>
                  <a:gd name="connsiteX120" fmla="*/ 699937 w 1138467"/>
                  <a:gd name="connsiteY120" fmla="*/ 821982 h 878264"/>
                  <a:gd name="connsiteX121" fmla="*/ 697710 w 1138467"/>
                  <a:gd name="connsiteY121" fmla="*/ 817025 h 878264"/>
                  <a:gd name="connsiteX122" fmla="*/ 693927 w 1138467"/>
                  <a:gd name="connsiteY122" fmla="*/ 812702 h 878264"/>
                  <a:gd name="connsiteX123" fmla="*/ 692506 w 1138467"/>
                  <a:gd name="connsiteY123" fmla="*/ 809537 h 878264"/>
                  <a:gd name="connsiteX124" fmla="*/ 686541 w 1138467"/>
                  <a:gd name="connsiteY124" fmla="*/ 803928 h 878264"/>
                  <a:gd name="connsiteX125" fmla="*/ 680317 w 1138467"/>
                  <a:gd name="connsiteY125" fmla="*/ 794034 h 878264"/>
                  <a:gd name="connsiteX126" fmla="*/ 676029 w 1138467"/>
                  <a:gd name="connsiteY126" fmla="*/ 792358 h 878264"/>
                  <a:gd name="connsiteX127" fmla="*/ 672791 w 1138467"/>
                  <a:gd name="connsiteY127" fmla="*/ 792677 h 878264"/>
                  <a:gd name="connsiteX128" fmla="*/ 667065 w 1138467"/>
                  <a:gd name="connsiteY128" fmla="*/ 797743 h 878264"/>
                  <a:gd name="connsiteX129" fmla="*/ 657304 w 1138467"/>
                  <a:gd name="connsiteY129" fmla="*/ 798577 h 878264"/>
                  <a:gd name="connsiteX130" fmla="*/ 645995 w 1138467"/>
                  <a:gd name="connsiteY130" fmla="*/ 794304 h 878264"/>
                  <a:gd name="connsiteX131" fmla="*/ 643194 w 1138467"/>
                  <a:gd name="connsiteY131" fmla="*/ 789238 h 878264"/>
                  <a:gd name="connsiteX132" fmla="*/ 639891 w 1138467"/>
                  <a:gd name="connsiteY132" fmla="*/ 786388 h 878264"/>
                  <a:gd name="connsiteX133" fmla="*/ 636267 w 1138467"/>
                  <a:gd name="connsiteY133" fmla="*/ 789160 h 878264"/>
                  <a:gd name="connsiteX134" fmla="*/ 631416 w 1138467"/>
                  <a:gd name="connsiteY134" fmla="*/ 788666 h 878264"/>
                  <a:gd name="connsiteX135" fmla="*/ 622785 w 1138467"/>
                  <a:gd name="connsiteY135" fmla="*/ 791043 h 878264"/>
                  <a:gd name="connsiteX136" fmla="*/ 611903 w 1138467"/>
                  <a:gd name="connsiteY136" fmla="*/ 791022 h 878264"/>
                  <a:gd name="connsiteX137" fmla="*/ 605523 w 1138467"/>
                  <a:gd name="connsiteY137" fmla="*/ 788579 h 878264"/>
                  <a:gd name="connsiteX138" fmla="*/ 601083 w 1138467"/>
                  <a:gd name="connsiteY138" fmla="*/ 788035 h 878264"/>
                  <a:gd name="connsiteX139" fmla="*/ 599390 w 1138467"/>
                  <a:gd name="connsiteY139" fmla="*/ 784949 h 878264"/>
                  <a:gd name="connsiteX140" fmla="*/ 595081 w 1138467"/>
                  <a:gd name="connsiteY140" fmla="*/ 779792 h 878264"/>
                  <a:gd name="connsiteX141" fmla="*/ 590291 w 1138467"/>
                  <a:gd name="connsiteY141" fmla="*/ 781145 h 878264"/>
                  <a:gd name="connsiteX142" fmla="*/ 587128 w 1138467"/>
                  <a:gd name="connsiteY142" fmla="*/ 780228 h 878264"/>
                  <a:gd name="connsiteX143" fmla="*/ 576829 w 1138467"/>
                  <a:gd name="connsiteY143" fmla="*/ 780174 h 878264"/>
                  <a:gd name="connsiteX144" fmla="*/ 573999 w 1138467"/>
                  <a:gd name="connsiteY144" fmla="*/ 778867 h 878264"/>
                  <a:gd name="connsiteX145" fmla="*/ 569604 w 1138467"/>
                  <a:gd name="connsiteY145" fmla="*/ 780103 h 878264"/>
                  <a:gd name="connsiteX146" fmla="*/ 565179 w 1138467"/>
                  <a:gd name="connsiteY146" fmla="*/ 778427 h 878264"/>
                  <a:gd name="connsiteX147" fmla="*/ 561642 w 1138467"/>
                  <a:gd name="connsiteY147" fmla="*/ 774926 h 878264"/>
                  <a:gd name="connsiteX148" fmla="*/ 557489 w 1138467"/>
                  <a:gd name="connsiteY148" fmla="*/ 772773 h 878264"/>
                  <a:gd name="connsiteX149" fmla="*/ 552514 w 1138467"/>
                  <a:gd name="connsiteY149" fmla="*/ 774425 h 878264"/>
                  <a:gd name="connsiteX150" fmla="*/ 545218 w 1138467"/>
                  <a:gd name="connsiteY150" fmla="*/ 779029 h 878264"/>
                  <a:gd name="connsiteX151" fmla="*/ 540897 w 1138467"/>
                  <a:gd name="connsiteY151" fmla="*/ 781041 h 878264"/>
                  <a:gd name="connsiteX152" fmla="*/ 529041 w 1138467"/>
                  <a:gd name="connsiteY152" fmla="*/ 783970 h 878264"/>
                  <a:gd name="connsiteX153" fmla="*/ 524354 w 1138467"/>
                  <a:gd name="connsiteY153" fmla="*/ 786716 h 878264"/>
                  <a:gd name="connsiteX154" fmla="*/ 523220 w 1138467"/>
                  <a:gd name="connsiteY154" fmla="*/ 789682 h 878264"/>
                  <a:gd name="connsiteX155" fmla="*/ 523795 w 1138467"/>
                  <a:gd name="connsiteY155" fmla="*/ 792595 h 878264"/>
                  <a:gd name="connsiteX156" fmla="*/ 529041 w 1138467"/>
                  <a:gd name="connsiteY156" fmla="*/ 809035 h 878264"/>
                  <a:gd name="connsiteX157" fmla="*/ 530820 w 1138467"/>
                  <a:gd name="connsiteY157" fmla="*/ 820850 h 878264"/>
                  <a:gd name="connsiteX158" fmla="*/ 529777 w 1138467"/>
                  <a:gd name="connsiteY158" fmla="*/ 826541 h 878264"/>
                  <a:gd name="connsiteX159" fmla="*/ 529826 w 1138467"/>
                  <a:gd name="connsiteY159" fmla="*/ 834324 h 878264"/>
                  <a:gd name="connsiteX160" fmla="*/ 530680 w 1138467"/>
                  <a:gd name="connsiteY160" fmla="*/ 839248 h 878264"/>
                  <a:gd name="connsiteX161" fmla="*/ 533170 w 1138467"/>
                  <a:gd name="connsiteY161" fmla="*/ 843865 h 878264"/>
                  <a:gd name="connsiteX162" fmla="*/ 534000 w 1138467"/>
                  <a:gd name="connsiteY162" fmla="*/ 849072 h 878264"/>
                  <a:gd name="connsiteX163" fmla="*/ 532278 w 1138467"/>
                  <a:gd name="connsiteY163" fmla="*/ 852100 h 878264"/>
                  <a:gd name="connsiteX164" fmla="*/ 529444 w 1138467"/>
                  <a:gd name="connsiteY164" fmla="*/ 854680 h 878264"/>
                  <a:gd name="connsiteX165" fmla="*/ 523902 w 1138467"/>
                  <a:gd name="connsiteY165" fmla="*/ 857966 h 878264"/>
                  <a:gd name="connsiteX166" fmla="*/ 514930 w 1138467"/>
                  <a:gd name="connsiteY166" fmla="*/ 867727 h 878264"/>
                  <a:gd name="connsiteX167" fmla="*/ 511529 w 1138467"/>
                  <a:gd name="connsiteY167" fmla="*/ 867736 h 878264"/>
                  <a:gd name="connsiteX168" fmla="*/ 509841 w 1138467"/>
                  <a:gd name="connsiteY168" fmla="*/ 867831 h 878264"/>
                  <a:gd name="connsiteX169" fmla="*/ 504508 w 1138467"/>
                  <a:gd name="connsiteY169" fmla="*/ 870386 h 878264"/>
                  <a:gd name="connsiteX170" fmla="*/ 497603 w 1138467"/>
                  <a:gd name="connsiteY170" fmla="*/ 871046 h 878264"/>
                  <a:gd name="connsiteX171" fmla="*/ 479088 w 1138467"/>
                  <a:gd name="connsiteY171" fmla="*/ 867511 h 878264"/>
                  <a:gd name="connsiteX172" fmla="*/ 467077 w 1138467"/>
                  <a:gd name="connsiteY172" fmla="*/ 866918 h 878264"/>
                  <a:gd name="connsiteX173" fmla="*/ 461367 w 1138467"/>
                  <a:gd name="connsiteY173" fmla="*/ 865943 h 878264"/>
                  <a:gd name="connsiteX174" fmla="*/ 454046 w 1138467"/>
                  <a:gd name="connsiteY174" fmla="*/ 865607 h 878264"/>
                  <a:gd name="connsiteX175" fmla="*/ 449412 w 1138467"/>
                  <a:gd name="connsiteY175" fmla="*/ 865914 h 878264"/>
                  <a:gd name="connsiteX176" fmla="*/ 435075 w 1138467"/>
                  <a:gd name="connsiteY176" fmla="*/ 869441 h 878264"/>
                  <a:gd name="connsiteX177" fmla="*/ 417966 w 1138467"/>
                  <a:gd name="connsiteY177" fmla="*/ 877111 h 878264"/>
                  <a:gd name="connsiteX178" fmla="*/ 404931 w 1138467"/>
                  <a:gd name="connsiteY178" fmla="*/ 878264 h 878264"/>
                  <a:gd name="connsiteX179" fmla="*/ 394719 w 1138467"/>
                  <a:gd name="connsiteY179" fmla="*/ 877721 h 878264"/>
                  <a:gd name="connsiteX180" fmla="*/ 389966 w 1138467"/>
                  <a:gd name="connsiteY180" fmla="*/ 876887 h 878264"/>
                  <a:gd name="connsiteX181" fmla="*/ 384022 w 1138467"/>
                  <a:gd name="connsiteY181" fmla="*/ 876759 h 878264"/>
                  <a:gd name="connsiteX182" fmla="*/ 375867 w 1138467"/>
                  <a:gd name="connsiteY182" fmla="*/ 874431 h 878264"/>
                  <a:gd name="connsiteX183" fmla="*/ 372741 w 1138467"/>
                  <a:gd name="connsiteY183" fmla="*/ 870731 h 878264"/>
                  <a:gd name="connsiteX184" fmla="*/ 368551 w 1138467"/>
                  <a:gd name="connsiteY184" fmla="*/ 868250 h 878264"/>
                  <a:gd name="connsiteX185" fmla="*/ 366263 w 1138467"/>
                  <a:gd name="connsiteY185" fmla="*/ 865545 h 878264"/>
                  <a:gd name="connsiteX186" fmla="*/ 361124 w 1138467"/>
                  <a:gd name="connsiteY186" fmla="*/ 862094 h 878264"/>
                  <a:gd name="connsiteX187" fmla="*/ 351560 w 1138467"/>
                  <a:gd name="connsiteY187" fmla="*/ 849441 h 878264"/>
                  <a:gd name="connsiteX188" fmla="*/ 347452 w 1138467"/>
                  <a:gd name="connsiteY188" fmla="*/ 841513 h 878264"/>
                  <a:gd name="connsiteX189" fmla="*/ 343423 w 1138467"/>
                  <a:gd name="connsiteY189" fmla="*/ 838983 h 878264"/>
                  <a:gd name="connsiteX190" fmla="*/ 337318 w 1138467"/>
                  <a:gd name="connsiteY190" fmla="*/ 833469 h 878264"/>
                  <a:gd name="connsiteX191" fmla="*/ 333649 w 1138467"/>
                  <a:gd name="connsiteY191" fmla="*/ 831171 h 878264"/>
                  <a:gd name="connsiteX192" fmla="*/ 329476 w 1138467"/>
                  <a:gd name="connsiteY192" fmla="*/ 826487 h 878264"/>
                  <a:gd name="connsiteX193" fmla="*/ 326801 w 1138467"/>
                  <a:gd name="connsiteY193" fmla="*/ 825052 h 878264"/>
                  <a:gd name="connsiteX194" fmla="*/ 320323 w 1138467"/>
                  <a:gd name="connsiteY194" fmla="*/ 824426 h 878264"/>
                  <a:gd name="connsiteX195" fmla="*/ 309384 w 1138467"/>
                  <a:gd name="connsiteY195" fmla="*/ 824102 h 878264"/>
                  <a:gd name="connsiteX196" fmla="*/ 302445 w 1138467"/>
                  <a:gd name="connsiteY196" fmla="*/ 821754 h 878264"/>
                  <a:gd name="connsiteX197" fmla="*/ 300790 w 1138467"/>
                  <a:gd name="connsiteY197" fmla="*/ 822111 h 878264"/>
                  <a:gd name="connsiteX198" fmla="*/ 294431 w 1138467"/>
                  <a:gd name="connsiteY198" fmla="*/ 820198 h 878264"/>
                  <a:gd name="connsiteX199" fmla="*/ 292159 w 1138467"/>
                  <a:gd name="connsiteY199" fmla="*/ 820684 h 878264"/>
                  <a:gd name="connsiteX200" fmla="*/ 286420 w 1138467"/>
                  <a:gd name="connsiteY200" fmla="*/ 819846 h 878264"/>
                  <a:gd name="connsiteX201" fmla="*/ 284892 w 1138467"/>
                  <a:gd name="connsiteY201" fmla="*/ 818609 h 878264"/>
                  <a:gd name="connsiteX202" fmla="*/ 276578 w 1138467"/>
                  <a:gd name="connsiteY202" fmla="*/ 815822 h 878264"/>
                  <a:gd name="connsiteX203" fmla="*/ 271089 w 1138467"/>
                  <a:gd name="connsiteY203" fmla="*/ 814847 h 878264"/>
                  <a:gd name="connsiteX204" fmla="*/ 265486 w 1138467"/>
                  <a:gd name="connsiteY204" fmla="*/ 811976 h 878264"/>
                  <a:gd name="connsiteX205" fmla="*/ 257652 w 1138467"/>
                  <a:gd name="connsiteY205" fmla="*/ 806160 h 878264"/>
                  <a:gd name="connsiteX206" fmla="*/ 253100 w 1138467"/>
                  <a:gd name="connsiteY206" fmla="*/ 805853 h 878264"/>
                  <a:gd name="connsiteX207" fmla="*/ 250911 w 1138467"/>
                  <a:gd name="connsiteY207" fmla="*/ 805463 h 878264"/>
                  <a:gd name="connsiteX208" fmla="*/ 244490 w 1138467"/>
                  <a:gd name="connsiteY208" fmla="*/ 800531 h 878264"/>
                  <a:gd name="connsiteX209" fmla="*/ 242465 w 1138467"/>
                  <a:gd name="connsiteY209" fmla="*/ 800174 h 878264"/>
                  <a:gd name="connsiteX210" fmla="*/ 233986 w 1138467"/>
                  <a:gd name="connsiteY210" fmla="*/ 792856 h 878264"/>
                  <a:gd name="connsiteX211" fmla="*/ 231328 w 1138467"/>
                  <a:gd name="connsiteY211" fmla="*/ 789442 h 878264"/>
                  <a:gd name="connsiteX212" fmla="*/ 224891 w 1138467"/>
                  <a:gd name="connsiteY212" fmla="*/ 785584 h 878264"/>
                  <a:gd name="connsiteX213" fmla="*/ 215426 w 1138467"/>
                  <a:gd name="connsiteY213" fmla="*/ 777113 h 878264"/>
                  <a:gd name="connsiteX214" fmla="*/ 212366 w 1138467"/>
                  <a:gd name="connsiteY214" fmla="*/ 773188 h 878264"/>
                  <a:gd name="connsiteX215" fmla="*/ 206902 w 1138467"/>
                  <a:gd name="connsiteY215" fmla="*/ 768252 h 878264"/>
                  <a:gd name="connsiteX216" fmla="*/ 199754 w 1138467"/>
                  <a:gd name="connsiteY216" fmla="*/ 762663 h 878264"/>
                  <a:gd name="connsiteX217" fmla="*/ 193506 w 1138467"/>
                  <a:gd name="connsiteY217" fmla="*/ 755935 h 878264"/>
                  <a:gd name="connsiteX218" fmla="*/ 189004 w 1138467"/>
                  <a:gd name="connsiteY218" fmla="*/ 753135 h 878264"/>
                  <a:gd name="connsiteX219" fmla="*/ 181798 w 1138467"/>
                  <a:gd name="connsiteY219" fmla="*/ 750679 h 878264"/>
                  <a:gd name="connsiteX220" fmla="*/ 179674 w 1138467"/>
                  <a:gd name="connsiteY220" fmla="*/ 749558 h 878264"/>
                  <a:gd name="connsiteX221" fmla="*/ 170990 w 1138467"/>
                  <a:gd name="connsiteY221" fmla="*/ 747298 h 878264"/>
                  <a:gd name="connsiteX222" fmla="*/ 158075 w 1138467"/>
                  <a:gd name="connsiteY222" fmla="*/ 744987 h 878264"/>
                  <a:gd name="connsiteX223" fmla="*/ 151498 w 1138467"/>
                  <a:gd name="connsiteY223" fmla="*/ 743315 h 878264"/>
                  <a:gd name="connsiteX224" fmla="*/ 151810 w 1138467"/>
                  <a:gd name="connsiteY224" fmla="*/ 735964 h 878264"/>
                  <a:gd name="connsiteX225" fmla="*/ 144605 w 1138467"/>
                  <a:gd name="connsiteY225" fmla="*/ 735665 h 878264"/>
                  <a:gd name="connsiteX226" fmla="*/ 138722 w 1138467"/>
                  <a:gd name="connsiteY226" fmla="*/ 732990 h 878264"/>
                  <a:gd name="connsiteX227" fmla="*/ 135489 w 1138467"/>
                  <a:gd name="connsiteY227" fmla="*/ 729737 h 878264"/>
                  <a:gd name="connsiteX228" fmla="*/ 126772 w 1138467"/>
                  <a:gd name="connsiteY228" fmla="*/ 726003 h 878264"/>
                  <a:gd name="connsiteX229" fmla="*/ 124915 w 1138467"/>
                  <a:gd name="connsiteY229" fmla="*/ 724481 h 878264"/>
                  <a:gd name="connsiteX230" fmla="*/ 123137 w 1138467"/>
                  <a:gd name="connsiteY230" fmla="*/ 718064 h 878264"/>
                  <a:gd name="connsiteX231" fmla="*/ 120405 w 1138467"/>
                  <a:gd name="connsiteY231" fmla="*/ 710970 h 878264"/>
                  <a:gd name="connsiteX232" fmla="*/ 118211 w 1138467"/>
                  <a:gd name="connsiteY232" fmla="*/ 710049 h 878264"/>
                  <a:gd name="connsiteX233" fmla="*/ 113158 w 1138467"/>
                  <a:gd name="connsiteY233" fmla="*/ 702366 h 878264"/>
                  <a:gd name="connsiteX234" fmla="*/ 98230 w 1138467"/>
                  <a:gd name="connsiteY234" fmla="*/ 692181 h 878264"/>
                  <a:gd name="connsiteX235" fmla="*/ 100683 w 1138467"/>
                  <a:gd name="connsiteY235" fmla="*/ 686531 h 878264"/>
                  <a:gd name="connsiteX236" fmla="*/ 97544 w 1138467"/>
                  <a:gd name="connsiteY236" fmla="*/ 685142 h 878264"/>
                  <a:gd name="connsiteX237" fmla="*/ 89381 w 1138467"/>
                  <a:gd name="connsiteY237" fmla="*/ 678218 h 878264"/>
                  <a:gd name="connsiteX238" fmla="*/ 85524 w 1138467"/>
                  <a:gd name="connsiteY238" fmla="*/ 677015 h 878264"/>
                  <a:gd name="connsiteX239" fmla="*/ 83630 w 1138467"/>
                  <a:gd name="connsiteY239" fmla="*/ 672140 h 878264"/>
                  <a:gd name="connsiteX240" fmla="*/ 81046 w 1138467"/>
                  <a:gd name="connsiteY240" fmla="*/ 669145 h 878264"/>
                  <a:gd name="connsiteX241" fmla="*/ 80742 w 1138467"/>
                  <a:gd name="connsiteY241" fmla="*/ 665602 h 878264"/>
                  <a:gd name="connsiteX242" fmla="*/ 79021 w 1138467"/>
                  <a:gd name="connsiteY242" fmla="*/ 664154 h 878264"/>
                  <a:gd name="connsiteX243" fmla="*/ 77776 w 1138467"/>
                  <a:gd name="connsiteY243" fmla="*/ 660852 h 878264"/>
                  <a:gd name="connsiteX244" fmla="*/ 74050 w 1138467"/>
                  <a:gd name="connsiteY244" fmla="*/ 656891 h 878264"/>
                  <a:gd name="connsiteX245" fmla="*/ 62092 w 1138467"/>
                  <a:gd name="connsiteY245" fmla="*/ 647457 h 878264"/>
                  <a:gd name="connsiteX246" fmla="*/ 53326 w 1138467"/>
                  <a:gd name="connsiteY246" fmla="*/ 645221 h 878264"/>
                  <a:gd name="connsiteX247" fmla="*/ 50495 w 1138467"/>
                  <a:gd name="connsiteY247" fmla="*/ 643068 h 878264"/>
                  <a:gd name="connsiteX248" fmla="*/ 47628 w 1138467"/>
                  <a:gd name="connsiteY248" fmla="*/ 642794 h 878264"/>
                  <a:gd name="connsiteX249" fmla="*/ 46856 w 1138467"/>
                  <a:gd name="connsiteY249" fmla="*/ 639658 h 878264"/>
                  <a:gd name="connsiteX250" fmla="*/ 42887 w 1138467"/>
                  <a:gd name="connsiteY250" fmla="*/ 637658 h 878264"/>
                  <a:gd name="connsiteX251" fmla="*/ 41499 w 1138467"/>
                  <a:gd name="connsiteY251" fmla="*/ 633103 h 878264"/>
                  <a:gd name="connsiteX252" fmla="*/ 39018 w 1138467"/>
                  <a:gd name="connsiteY252" fmla="*/ 632469 h 878264"/>
                  <a:gd name="connsiteX253" fmla="*/ 37317 w 1138467"/>
                  <a:gd name="connsiteY253" fmla="*/ 628548 h 878264"/>
                  <a:gd name="connsiteX254" fmla="*/ 37822 w 1138467"/>
                  <a:gd name="connsiteY254" fmla="*/ 619285 h 878264"/>
                  <a:gd name="connsiteX255" fmla="*/ 34092 w 1138467"/>
                  <a:gd name="connsiteY255" fmla="*/ 616414 h 878264"/>
                  <a:gd name="connsiteX256" fmla="*/ 32552 w 1138467"/>
                  <a:gd name="connsiteY256" fmla="*/ 614012 h 878264"/>
                  <a:gd name="connsiteX257" fmla="*/ 31574 w 1138467"/>
                  <a:gd name="connsiteY257" fmla="*/ 607391 h 878264"/>
                  <a:gd name="connsiteX258" fmla="*/ 17648 w 1138467"/>
                  <a:gd name="connsiteY258" fmla="*/ 597680 h 878264"/>
                  <a:gd name="connsiteX259" fmla="*/ 16218 w 1138467"/>
                  <a:gd name="connsiteY259" fmla="*/ 594070 h 878264"/>
                  <a:gd name="connsiteX260" fmla="*/ 13404 w 1138467"/>
                  <a:gd name="connsiteY260" fmla="*/ 591075 h 878264"/>
                  <a:gd name="connsiteX261" fmla="*/ 11958 w 1138467"/>
                  <a:gd name="connsiteY261" fmla="*/ 587416 h 878264"/>
                  <a:gd name="connsiteX262" fmla="*/ 7875 w 1138467"/>
                  <a:gd name="connsiteY262" fmla="*/ 585255 h 878264"/>
                  <a:gd name="connsiteX263" fmla="*/ 0 w 1138467"/>
                  <a:gd name="connsiteY263" fmla="*/ 583015 h 878264"/>
                  <a:gd name="connsiteX264" fmla="*/ 6371 w 1138467"/>
                  <a:gd name="connsiteY264" fmla="*/ 577717 h 878264"/>
                  <a:gd name="connsiteX265" fmla="*/ 10755 w 1138467"/>
                  <a:gd name="connsiteY265" fmla="*/ 572544 h 878264"/>
                  <a:gd name="connsiteX266" fmla="*/ 16913 w 1138467"/>
                  <a:gd name="connsiteY266" fmla="*/ 568798 h 878264"/>
                  <a:gd name="connsiteX267" fmla="*/ 19106 w 1138467"/>
                  <a:gd name="connsiteY267" fmla="*/ 564666 h 878264"/>
                  <a:gd name="connsiteX268" fmla="*/ 21961 w 1138467"/>
                  <a:gd name="connsiteY268" fmla="*/ 562385 h 878264"/>
                  <a:gd name="connsiteX269" fmla="*/ 23831 w 1138467"/>
                  <a:gd name="connsiteY269" fmla="*/ 559356 h 878264"/>
                  <a:gd name="connsiteX270" fmla="*/ 28333 w 1138467"/>
                  <a:gd name="connsiteY270" fmla="*/ 556116 h 878264"/>
                  <a:gd name="connsiteX271" fmla="*/ 31636 w 1138467"/>
                  <a:gd name="connsiteY271" fmla="*/ 551300 h 878264"/>
                  <a:gd name="connsiteX272" fmla="*/ 31352 w 1138467"/>
                  <a:gd name="connsiteY272" fmla="*/ 546612 h 878264"/>
                  <a:gd name="connsiteX273" fmla="*/ 32885 w 1138467"/>
                  <a:gd name="connsiteY273" fmla="*/ 543451 h 878264"/>
                  <a:gd name="connsiteX274" fmla="*/ 39022 w 1138467"/>
                  <a:gd name="connsiteY274" fmla="*/ 539801 h 878264"/>
                  <a:gd name="connsiteX275" fmla="*/ 42025 w 1138467"/>
                  <a:gd name="connsiteY275" fmla="*/ 536424 h 878264"/>
                  <a:gd name="connsiteX276" fmla="*/ 47456 w 1138467"/>
                  <a:gd name="connsiteY276" fmla="*/ 530329 h 878264"/>
                  <a:gd name="connsiteX277" fmla="*/ 54862 w 1138467"/>
                  <a:gd name="connsiteY277" fmla="*/ 524049 h 878264"/>
                  <a:gd name="connsiteX278" fmla="*/ 65251 w 1138467"/>
                  <a:gd name="connsiteY278" fmla="*/ 511326 h 878264"/>
                  <a:gd name="connsiteX279" fmla="*/ 71208 w 1138467"/>
                  <a:gd name="connsiteY279" fmla="*/ 498772 h 878264"/>
                  <a:gd name="connsiteX280" fmla="*/ 77526 w 1138467"/>
                  <a:gd name="connsiteY280" fmla="*/ 499121 h 878264"/>
                  <a:gd name="connsiteX281" fmla="*/ 76852 w 1138467"/>
                  <a:gd name="connsiteY281" fmla="*/ 497420 h 878264"/>
                  <a:gd name="connsiteX282" fmla="*/ 77181 w 1138467"/>
                  <a:gd name="connsiteY282" fmla="*/ 491765 h 878264"/>
                  <a:gd name="connsiteX283" fmla="*/ 78816 w 1138467"/>
                  <a:gd name="connsiteY283" fmla="*/ 488953 h 878264"/>
                  <a:gd name="connsiteX284" fmla="*/ 77394 w 1138467"/>
                  <a:gd name="connsiteY284" fmla="*/ 487173 h 878264"/>
                  <a:gd name="connsiteX285" fmla="*/ 81790 w 1138467"/>
                  <a:gd name="connsiteY285" fmla="*/ 480121 h 878264"/>
                  <a:gd name="connsiteX286" fmla="*/ 81576 w 1138467"/>
                  <a:gd name="connsiteY286" fmla="*/ 474060 h 878264"/>
                  <a:gd name="connsiteX287" fmla="*/ 83010 w 1138467"/>
                  <a:gd name="connsiteY287" fmla="*/ 467676 h 878264"/>
                  <a:gd name="connsiteX288" fmla="*/ 86650 w 1138467"/>
                  <a:gd name="connsiteY288" fmla="*/ 465377 h 878264"/>
                  <a:gd name="connsiteX289" fmla="*/ 88067 w 1138467"/>
                  <a:gd name="connsiteY289" fmla="*/ 463237 h 878264"/>
                  <a:gd name="connsiteX290" fmla="*/ 93415 w 1138467"/>
                  <a:gd name="connsiteY290" fmla="*/ 448808 h 878264"/>
                  <a:gd name="connsiteX291" fmla="*/ 99409 w 1138467"/>
                  <a:gd name="connsiteY291" fmla="*/ 439159 h 878264"/>
                  <a:gd name="connsiteX292" fmla="*/ 102535 w 1138467"/>
                  <a:gd name="connsiteY292" fmla="*/ 436745 h 878264"/>
                  <a:gd name="connsiteX293" fmla="*/ 105493 w 1138467"/>
                  <a:gd name="connsiteY293" fmla="*/ 432845 h 878264"/>
                  <a:gd name="connsiteX294" fmla="*/ 111947 w 1138467"/>
                  <a:gd name="connsiteY294" fmla="*/ 425863 h 878264"/>
                  <a:gd name="connsiteX295" fmla="*/ 118034 w 1138467"/>
                  <a:gd name="connsiteY295" fmla="*/ 408253 h 878264"/>
                  <a:gd name="connsiteX296" fmla="*/ 118018 w 1138467"/>
                  <a:gd name="connsiteY296" fmla="*/ 402985 h 878264"/>
                  <a:gd name="connsiteX297" fmla="*/ 119123 w 1138467"/>
                  <a:gd name="connsiteY297" fmla="*/ 396223 h 878264"/>
                  <a:gd name="connsiteX298" fmla="*/ 123330 w 1138467"/>
                  <a:gd name="connsiteY298" fmla="*/ 391622 h 878264"/>
                  <a:gd name="connsiteX299" fmla="*/ 123806 w 1138467"/>
                  <a:gd name="connsiteY299" fmla="*/ 388250 h 878264"/>
                  <a:gd name="connsiteX300" fmla="*/ 127479 w 1138467"/>
                  <a:gd name="connsiteY300" fmla="*/ 372568 h 878264"/>
                  <a:gd name="connsiteX301" fmla="*/ 128945 w 1138467"/>
                  <a:gd name="connsiteY301" fmla="*/ 370133 h 878264"/>
                  <a:gd name="connsiteX302" fmla="*/ 131887 w 1138467"/>
                  <a:gd name="connsiteY302" fmla="*/ 368100 h 878264"/>
                  <a:gd name="connsiteX303" fmla="*/ 131480 w 1138467"/>
                  <a:gd name="connsiteY303" fmla="*/ 364342 h 878264"/>
                  <a:gd name="connsiteX304" fmla="*/ 133329 w 1138467"/>
                  <a:gd name="connsiteY304" fmla="*/ 363782 h 878264"/>
                  <a:gd name="connsiteX305" fmla="*/ 133739 w 1138467"/>
                  <a:gd name="connsiteY305" fmla="*/ 359189 h 878264"/>
                  <a:gd name="connsiteX306" fmla="*/ 136167 w 1138467"/>
                  <a:gd name="connsiteY306" fmla="*/ 353933 h 878264"/>
                  <a:gd name="connsiteX307" fmla="*/ 141405 w 1138467"/>
                  <a:gd name="connsiteY307" fmla="*/ 348005 h 878264"/>
                  <a:gd name="connsiteX308" fmla="*/ 142937 w 1138467"/>
                  <a:gd name="connsiteY308" fmla="*/ 333523 h 878264"/>
                  <a:gd name="connsiteX309" fmla="*/ 147423 w 1138467"/>
                  <a:gd name="connsiteY309" fmla="*/ 326031 h 878264"/>
                  <a:gd name="connsiteX310" fmla="*/ 146310 w 1138467"/>
                  <a:gd name="connsiteY310" fmla="*/ 321571 h 878264"/>
                  <a:gd name="connsiteX311" fmla="*/ 148253 w 1138467"/>
                  <a:gd name="connsiteY311" fmla="*/ 320182 h 878264"/>
                  <a:gd name="connsiteX312" fmla="*/ 148836 w 1138467"/>
                  <a:gd name="connsiteY312" fmla="*/ 316863 h 878264"/>
                  <a:gd name="connsiteX313" fmla="*/ 152188 w 1138467"/>
                  <a:gd name="connsiteY313" fmla="*/ 311432 h 878264"/>
                  <a:gd name="connsiteX314" fmla="*/ 153733 w 1138467"/>
                  <a:gd name="connsiteY314" fmla="*/ 307433 h 878264"/>
                  <a:gd name="connsiteX315" fmla="*/ 156740 w 1138467"/>
                  <a:gd name="connsiteY315" fmla="*/ 290811 h 878264"/>
                  <a:gd name="connsiteX316" fmla="*/ 159525 w 1138467"/>
                  <a:gd name="connsiteY316" fmla="*/ 287085 h 878264"/>
                  <a:gd name="connsiteX317" fmla="*/ 161887 w 1138467"/>
                  <a:gd name="connsiteY317" fmla="*/ 286044 h 878264"/>
                  <a:gd name="connsiteX318" fmla="*/ 163329 w 1138467"/>
                  <a:gd name="connsiteY318" fmla="*/ 283327 h 878264"/>
                  <a:gd name="connsiteX319" fmla="*/ 167511 w 1138467"/>
                  <a:gd name="connsiteY319" fmla="*/ 271512 h 878264"/>
                  <a:gd name="connsiteX320" fmla="*/ 175410 w 1138467"/>
                  <a:gd name="connsiteY320" fmla="*/ 265356 h 878264"/>
                  <a:gd name="connsiteX321" fmla="*/ 177929 w 1138467"/>
                  <a:gd name="connsiteY321" fmla="*/ 261498 h 878264"/>
                  <a:gd name="connsiteX322" fmla="*/ 181671 w 1138467"/>
                  <a:gd name="connsiteY322" fmla="*/ 257465 h 878264"/>
                  <a:gd name="connsiteX323" fmla="*/ 185615 w 1138467"/>
                  <a:gd name="connsiteY323" fmla="*/ 255130 h 878264"/>
                  <a:gd name="connsiteX324" fmla="*/ 192664 w 1138467"/>
                  <a:gd name="connsiteY324" fmla="*/ 252396 h 878264"/>
                  <a:gd name="connsiteX325" fmla="*/ 197487 w 1138467"/>
                  <a:gd name="connsiteY325" fmla="*/ 247646 h 878264"/>
                  <a:gd name="connsiteX326" fmla="*/ 201570 w 1138467"/>
                  <a:gd name="connsiteY326" fmla="*/ 239706 h 878264"/>
                  <a:gd name="connsiteX327" fmla="*/ 207305 w 1138467"/>
                  <a:gd name="connsiteY327" fmla="*/ 232985 h 878264"/>
                  <a:gd name="connsiteX328" fmla="*/ 215550 w 1138467"/>
                  <a:gd name="connsiteY328" fmla="*/ 232330 h 878264"/>
                  <a:gd name="connsiteX329" fmla="*/ 220857 w 1138467"/>
                  <a:gd name="connsiteY329" fmla="*/ 231309 h 878264"/>
                  <a:gd name="connsiteX330" fmla="*/ 226358 w 1138467"/>
                  <a:gd name="connsiteY330" fmla="*/ 223128 h 878264"/>
                  <a:gd name="connsiteX331" fmla="*/ 232474 w 1138467"/>
                  <a:gd name="connsiteY331" fmla="*/ 220324 h 878264"/>
                  <a:gd name="connsiteX332" fmla="*/ 235181 w 1138467"/>
                  <a:gd name="connsiteY332" fmla="*/ 214798 h 878264"/>
                  <a:gd name="connsiteX333" fmla="*/ 235399 w 1138467"/>
                  <a:gd name="connsiteY333" fmla="*/ 212957 h 878264"/>
                  <a:gd name="connsiteX334" fmla="*/ 238834 w 1138467"/>
                  <a:gd name="connsiteY334" fmla="*/ 212438 h 878264"/>
                  <a:gd name="connsiteX335" fmla="*/ 240493 w 1138467"/>
                  <a:gd name="connsiteY335" fmla="*/ 202996 h 878264"/>
                  <a:gd name="connsiteX336" fmla="*/ 240871 w 1138467"/>
                  <a:gd name="connsiteY336" fmla="*/ 195616 h 878264"/>
                  <a:gd name="connsiteX337" fmla="*/ 241960 w 1138467"/>
                  <a:gd name="connsiteY337" fmla="*/ 192945 h 878264"/>
                  <a:gd name="connsiteX338" fmla="*/ 247567 w 1138467"/>
                  <a:gd name="connsiteY338" fmla="*/ 189846 h 878264"/>
                  <a:gd name="connsiteX339" fmla="*/ 252431 w 1138467"/>
                  <a:gd name="connsiteY339" fmla="*/ 178300 h 878264"/>
                  <a:gd name="connsiteX340" fmla="*/ 257557 w 1138467"/>
                  <a:gd name="connsiteY340" fmla="*/ 177019 h 878264"/>
                  <a:gd name="connsiteX341" fmla="*/ 259875 w 1138467"/>
                  <a:gd name="connsiteY341" fmla="*/ 175645 h 878264"/>
                  <a:gd name="connsiteX342" fmla="*/ 261859 w 1138467"/>
                  <a:gd name="connsiteY342" fmla="*/ 172762 h 878264"/>
                  <a:gd name="connsiteX343" fmla="*/ 262454 w 1138467"/>
                  <a:gd name="connsiteY343" fmla="*/ 169190 h 878264"/>
                  <a:gd name="connsiteX344" fmla="*/ 266143 w 1138467"/>
                  <a:gd name="connsiteY344" fmla="*/ 165805 h 878264"/>
                  <a:gd name="connsiteX345" fmla="*/ 275271 w 1138467"/>
                  <a:gd name="connsiteY345" fmla="*/ 155393 h 878264"/>
                  <a:gd name="connsiteX346" fmla="*/ 279305 w 1138467"/>
                  <a:gd name="connsiteY346" fmla="*/ 152153 h 878264"/>
                  <a:gd name="connsiteX347" fmla="*/ 285562 w 1138467"/>
                  <a:gd name="connsiteY347" fmla="*/ 148411 h 878264"/>
                  <a:gd name="connsiteX348" fmla="*/ 292960 w 1138467"/>
                  <a:gd name="connsiteY348" fmla="*/ 145092 h 878264"/>
                  <a:gd name="connsiteX349" fmla="*/ 302162 w 1138467"/>
                  <a:gd name="connsiteY349" fmla="*/ 141993 h 878264"/>
                  <a:gd name="connsiteX350" fmla="*/ 305325 w 1138467"/>
                  <a:gd name="connsiteY350" fmla="*/ 142304 h 878264"/>
                  <a:gd name="connsiteX351" fmla="*/ 322049 w 1138467"/>
                  <a:gd name="connsiteY351" fmla="*/ 139537 h 878264"/>
                  <a:gd name="connsiteX352" fmla="*/ 328650 w 1138467"/>
                  <a:gd name="connsiteY352" fmla="*/ 136675 h 878264"/>
                  <a:gd name="connsiteX353" fmla="*/ 333719 w 1138467"/>
                  <a:gd name="connsiteY353" fmla="*/ 135406 h 878264"/>
                  <a:gd name="connsiteX354" fmla="*/ 341693 w 1138467"/>
                  <a:gd name="connsiteY354" fmla="*/ 134393 h 878264"/>
                  <a:gd name="connsiteX355" fmla="*/ 354046 w 1138467"/>
                  <a:gd name="connsiteY355" fmla="*/ 132286 h 878264"/>
                  <a:gd name="connsiteX356" fmla="*/ 357981 w 1138467"/>
                  <a:gd name="connsiteY356" fmla="*/ 132626 h 878264"/>
                  <a:gd name="connsiteX357" fmla="*/ 360298 w 1138467"/>
                  <a:gd name="connsiteY357" fmla="*/ 130763 h 878264"/>
                  <a:gd name="connsiteX358" fmla="*/ 365983 w 1138467"/>
                  <a:gd name="connsiteY358" fmla="*/ 124537 h 878264"/>
                  <a:gd name="connsiteX359" fmla="*/ 370207 w 1138467"/>
                  <a:gd name="connsiteY359" fmla="*/ 118555 h 878264"/>
                  <a:gd name="connsiteX360" fmla="*/ 374902 w 1138467"/>
                  <a:gd name="connsiteY360" fmla="*/ 113759 h 878264"/>
                  <a:gd name="connsiteX361" fmla="*/ 384383 w 1138467"/>
                  <a:gd name="connsiteY361" fmla="*/ 105980 h 878264"/>
                  <a:gd name="connsiteX362" fmla="*/ 388766 w 1138467"/>
                  <a:gd name="connsiteY362" fmla="*/ 103193 h 878264"/>
                  <a:gd name="connsiteX363" fmla="*/ 398954 w 1138467"/>
                  <a:gd name="connsiteY363" fmla="*/ 90291 h 878264"/>
                  <a:gd name="connsiteX364" fmla="*/ 408587 w 1138467"/>
                  <a:gd name="connsiteY364" fmla="*/ 80725 h 878264"/>
                  <a:gd name="connsiteX365" fmla="*/ 415242 w 1138467"/>
                  <a:gd name="connsiteY365" fmla="*/ 76572 h 878264"/>
                  <a:gd name="connsiteX366" fmla="*/ 416758 w 1138467"/>
                  <a:gd name="connsiteY366" fmla="*/ 74788 h 878264"/>
                  <a:gd name="connsiteX367" fmla="*/ 419519 w 1138467"/>
                  <a:gd name="connsiteY367" fmla="*/ 66703 h 878264"/>
                  <a:gd name="connsiteX368" fmla="*/ 419318 w 1138467"/>
                  <a:gd name="connsiteY368" fmla="*/ 62264 h 878264"/>
                  <a:gd name="connsiteX369" fmla="*/ 420521 w 1138467"/>
                  <a:gd name="connsiteY369" fmla="*/ 55274 h 878264"/>
                  <a:gd name="connsiteX370" fmla="*/ 422234 w 1138467"/>
                  <a:gd name="connsiteY370" fmla="*/ 51234 h 878264"/>
                  <a:gd name="connsiteX371" fmla="*/ 423068 w 1138467"/>
                  <a:gd name="connsiteY371" fmla="*/ 46853 h 878264"/>
                  <a:gd name="connsiteX372" fmla="*/ 425943 w 1138467"/>
                  <a:gd name="connsiteY372" fmla="*/ 37635 h 878264"/>
                  <a:gd name="connsiteX373" fmla="*/ 432089 w 1138467"/>
                  <a:gd name="connsiteY373" fmla="*/ 26824 h 878264"/>
                  <a:gd name="connsiteX374" fmla="*/ 436863 w 1138467"/>
                  <a:gd name="connsiteY374" fmla="*/ 20585 h 878264"/>
                  <a:gd name="connsiteX375" fmla="*/ 442034 w 1138467"/>
                  <a:gd name="connsiteY375" fmla="*/ 14992 h 878264"/>
                  <a:gd name="connsiteX376" fmla="*/ 449375 w 1138467"/>
                  <a:gd name="connsiteY376" fmla="*/ 5302 h 878264"/>
                  <a:gd name="connsiteX377" fmla="*/ 460882 w 1138467"/>
                  <a:gd name="connsiteY377" fmla="*/ 15071 h 878264"/>
                  <a:gd name="connsiteX378" fmla="*/ 464714 w 1138467"/>
                  <a:gd name="connsiteY378" fmla="*/ 12906 h 878264"/>
                  <a:gd name="connsiteX379" fmla="*/ 467377 w 1138467"/>
                  <a:gd name="connsiteY379" fmla="*/ 15926 h 878264"/>
                  <a:gd name="connsiteX380" fmla="*/ 472483 w 1138467"/>
                  <a:gd name="connsiteY380" fmla="*/ 14030 h 878264"/>
                  <a:gd name="connsiteX381" fmla="*/ 478480 w 1138467"/>
                  <a:gd name="connsiteY381" fmla="*/ 18029 h 878264"/>
                  <a:gd name="connsiteX382" fmla="*/ 481171 w 1138467"/>
                  <a:gd name="connsiteY382" fmla="*/ 15972 h 878264"/>
                  <a:gd name="connsiteX383" fmla="*/ 483196 w 1138467"/>
                  <a:gd name="connsiteY383" fmla="*/ 16976 h 878264"/>
                  <a:gd name="connsiteX384" fmla="*/ 489609 w 1138467"/>
                  <a:gd name="connsiteY384" fmla="*/ 14943 h 878264"/>
                  <a:gd name="connsiteX385" fmla="*/ 497607 w 1138467"/>
                  <a:gd name="connsiteY385" fmla="*/ 8388 h 878264"/>
                  <a:gd name="connsiteX386" fmla="*/ 501205 w 1138467"/>
                  <a:gd name="connsiteY386" fmla="*/ 4107 h 878264"/>
                  <a:gd name="connsiteX387" fmla="*/ 504923 w 1138467"/>
                  <a:gd name="connsiteY387" fmla="*/ 755 h 878264"/>
                  <a:gd name="connsiteX388" fmla="*/ 508354 w 1138467"/>
                  <a:gd name="connsiteY388" fmla="*/ 0 h 878264"/>
                  <a:gd name="connsiteX389" fmla="*/ 509914 w 1138467"/>
                  <a:gd name="connsiteY389" fmla="*/ 2207 h 878264"/>
                  <a:gd name="connsiteX390" fmla="*/ 509492 w 1138467"/>
                  <a:gd name="connsiteY390" fmla="*/ 8430 h 878264"/>
                  <a:gd name="connsiteX391" fmla="*/ 515904 w 1138467"/>
                  <a:gd name="connsiteY391" fmla="*/ 17001 h 878264"/>
                  <a:gd name="connsiteX392" fmla="*/ 517699 w 1138467"/>
                  <a:gd name="connsiteY392" fmla="*/ 24297 h 878264"/>
                  <a:gd name="connsiteX393" fmla="*/ 519642 w 1138467"/>
                  <a:gd name="connsiteY393" fmla="*/ 27193 h 878264"/>
                  <a:gd name="connsiteX394" fmla="*/ 518886 w 1138467"/>
                  <a:gd name="connsiteY394" fmla="*/ 32516 h 878264"/>
                  <a:gd name="connsiteX395" fmla="*/ 522990 w 1138467"/>
                  <a:gd name="connsiteY395" fmla="*/ 37240 h 878264"/>
                  <a:gd name="connsiteX396" fmla="*/ 523352 w 1138467"/>
                  <a:gd name="connsiteY396" fmla="*/ 38684 h 878264"/>
                  <a:gd name="connsiteX397" fmla="*/ 520131 w 1138467"/>
                  <a:gd name="connsiteY397" fmla="*/ 42642 h 878264"/>
                  <a:gd name="connsiteX398" fmla="*/ 520912 w 1138467"/>
                  <a:gd name="connsiteY398" fmla="*/ 47077 h 878264"/>
                  <a:gd name="connsiteX399" fmla="*/ 526120 w 1138467"/>
                  <a:gd name="connsiteY399" fmla="*/ 48217 h 878264"/>
                  <a:gd name="connsiteX400" fmla="*/ 528758 w 1138467"/>
                  <a:gd name="connsiteY400" fmla="*/ 46853 h 878264"/>
                  <a:gd name="connsiteX401" fmla="*/ 535417 w 1138467"/>
                  <a:gd name="connsiteY401" fmla="*/ 51366 h 878264"/>
                  <a:gd name="connsiteX402" fmla="*/ 539015 w 1138467"/>
                  <a:gd name="connsiteY402" fmla="*/ 49727 h 878264"/>
                  <a:gd name="connsiteX403" fmla="*/ 541648 w 1138467"/>
                  <a:gd name="connsiteY403" fmla="*/ 50528 h 878264"/>
                  <a:gd name="connsiteX404" fmla="*/ 548895 w 1138467"/>
                  <a:gd name="connsiteY404" fmla="*/ 50242 h 878264"/>
                  <a:gd name="connsiteX405" fmla="*/ 553069 w 1138467"/>
                  <a:gd name="connsiteY405" fmla="*/ 53934 h 878264"/>
                  <a:gd name="connsiteX406" fmla="*/ 555246 w 1138467"/>
                  <a:gd name="connsiteY406" fmla="*/ 54224 h 878264"/>
                  <a:gd name="connsiteX407" fmla="*/ 557296 w 1138467"/>
                  <a:gd name="connsiteY407" fmla="*/ 55282 h 878264"/>
                  <a:gd name="connsiteX408" fmla="*/ 559186 w 1138467"/>
                  <a:gd name="connsiteY408" fmla="*/ 58713 h 878264"/>
                  <a:gd name="connsiteX409" fmla="*/ 560763 w 1138467"/>
                  <a:gd name="connsiteY409" fmla="*/ 58672 h 878264"/>
                  <a:gd name="connsiteX410" fmla="*/ 562809 w 1138467"/>
                  <a:gd name="connsiteY410" fmla="*/ 62102 h 878264"/>
                  <a:gd name="connsiteX411" fmla="*/ 570133 w 1138467"/>
                  <a:gd name="connsiteY411" fmla="*/ 65475 h 878264"/>
                  <a:gd name="connsiteX412" fmla="*/ 574611 w 1138467"/>
                  <a:gd name="connsiteY412" fmla="*/ 64284 h 878264"/>
                  <a:gd name="connsiteX413" fmla="*/ 575059 w 1138467"/>
                  <a:gd name="connsiteY413" fmla="*/ 60796 h 878264"/>
                  <a:gd name="connsiteX414" fmla="*/ 576677 w 1138467"/>
                  <a:gd name="connsiteY414" fmla="*/ 60742 h 878264"/>
                  <a:gd name="connsiteX415" fmla="*/ 579878 w 1138467"/>
                  <a:gd name="connsiteY415" fmla="*/ 57966 h 878264"/>
                  <a:gd name="connsiteX416" fmla="*/ 582778 w 1138467"/>
                  <a:gd name="connsiteY416" fmla="*/ 58004 h 878264"/>
                  <a:gd name="connsiteX417" fmla="*/ 584466 w 1138467"/>
                  <a:gd name="connsiteY417" fmla="*/ 60808 h 878264"/>
                  <a:gd name="connsiteX418" fmla="*/ 584828 w 1138467"/>
                  <a:gd name="connsiteY418" fmla="*/ 64790 h 878264"/>
                  <a:gd name="connsiteX419" fmla="*/ 586614 w 1138467"/>
                  <a:gd name="connsiteY419" fmla="*/ 65160 h 878264"/>
                  <a:gd name="connsiteX420" fmla="*/ 589071 w 1138467"/>
                  <a:gd name="connsiteY420" fmla="*/ 68130 h 878264"/>
                  <a:gd name="connsiteX421" fmla="*/ 588135 w 1138467"/>
                  <a:gd name="connsiteY421" fmla="*/ 70644 h 878264"/>
                  <a:gd name="connsiteX422" fmla="*/ 591618 w 1138467"/>
                  <a:gd name="connsiteY422" fmla="*/ 71291 h 878264"/>
                  <a:gd name="connsiteX423" fmla="*/ 595175 w 1138467"/>
                  <a:gd name="connsiteY423" fmla="*/ 66977 h 878264"/>
                  <a:gd name="connsiteX424" fmla="*/ 599711 w 1138467"/>
                  <a:gd name="connsiteY424" fmla="*/ 66815 h 878264"/>
                  <a:gd name="connsiteX425" fmla="*/ 602516 w 1138467"/>
                  <a:gd name="connsiteY425" fmla="*/ 61729 h 878264"/>
                  <a:gd name="connsiteX426" fmla="*/ 604960 w 1138467"/>
                  <a:gd name="connsiteY426" fmla="*/ 60916 h 878264"/>
                  <a:gd name="connsiteX427" fmla="*/ 606846 w 1138467"/>
                  <a:gd name="connsiteY427" fmla="*/ 57460 h 878264"/>
                  <a:gd name="connsiteX428" fmla="*/ 611328 w 1138467"/>
                  <a:gd name="connsiteY428" fmla="*/ 60895 h 878264"/>
                  <a:gd name="connsiteX429" fmla="*/ 616089 w 1138467"/>
                  <a:gd name="connsiteY429" fmla="*/ 57975 h 878264"/>
                  <a:gd name="connsiteX430" fmla="*/ 619154 w 1138467"/>
                  <a:gd name="connsiteY430" fmla="*/ 58655 h 878264"/>
                  <a:gd name="connsiteX431" fmla="*/ 621733 w 1138467"/>
                  <a:gd name="connsiteY431" fmla="*/ 55614 h 878264"/>
                  <a:gd name="connsiteX432" fmla="*/ 625324 w 1138467"/>
                  <a:gd name="connsiteY432" fmla="*/ 56685 h 878264"/>
                  <a:gd name="connsiteX433" fmla="*/ 627970 w 1138467"/>
                  <a:gd name="connsiteY433" fmla="*/ 58937 h 878264"/>
                  <a:gd name="connsiteX434" fmla="*/ 628828 w 1138467"/>
                  <a:gd name="connsiteY434" fmla="*/ 61654 h 878264"/>
                  <a:gd name="connsiteX435" fmla="*/ 626708 w 1138467"/>
                  <a:gd name="connsiteY435" fmla="*/ 62969 h 878264"/>
                  <a:gd name="connsiteX436" fmla="*/ 630426 w 1138467"/>
                  <a:gd name="connsiteY436" fmla="*/ 67105 h 878264"/>
                  <a:gd name="connsiteX437" fmla="*/ 628935 w 1138467"/>
                  <a:gd name="connsiteY437" fmla="*/ 70142 h 878264"/>
                  <a:gd name="connsiteX438" fmla="*/ 624584 w 1138467"/>
                  <a:gd name="connsiteY438" fmla="*/ 70922 h 878264"/>
                  <a:gd name="connsiteX439" fmla="*/ 622469 w 1138467"/>
                  <a:gd name="connsiteY439" fmla="*/ 73216 h 878264"/>
                  <a:gd name="connsiteX440" fmla="*/ 624178 w 1138467"/>
                  <a:gd name="connsiteY440" fmla="*/ 75220 h 878264"/>
                  <a:gd name="connsiteX441" fmla="*/ 625792 w 1138467"/>
                  <a:gd name="connsiteY441" fmla="*/ 80928 h 878264"/>
                  <a:gd name="connsiteX442" fmla="*/ 624889 w 1138467"/>
                  <a:gd name="connsiteY442" fmla="*/ 86010 h 878264"/>
                  <a:gd name="connsiteX443" fmla="*/ 623011 w 1138467"/>
                  <a:gd name="connsiteY443" fmla="*/ 85516 h 878264"/>
                  <a:gd name="connsiteX444" fmla="*/ 619593 w 1138467"/>
                  <a:gd name="connsiteY444" fmla="*/ 89213 h 878264"/>
                  <a:gd name="connsiteX445" fmla="*/ 618233 w 1138467"/>
                  <a:gd name="connsiteY445" fmla="*/ 91855 h 878264"/>
                  <a:gd name="connsiteX446" fmla="*/ 615814 w 1138467"/>
                  <a:gd name="connsiteY446" fmla="*/ 92963 h 878264"/>
                  <a:gd name="connsiteX447" fmla="*/ 614894 w 1138467"/>
                  <a:gd name="connsiteY447" fmla="*/ 95373 h 878264"/>
                  <a:gd name="connsiteX448" fmla="*/ 612347 w 1138467"/>
                  <a:gd name="connsiteY448" fmla="*/ 96700 h 878264"/>
                  <a:gd name="connsiteX449" fmla="*/ 612293 w 1138467"/>
                  <a:gd name="connsiteY449" fmla="*/ 100467 h 878264"/>
                  <a:gd name="connsiteX450" fmla="*/ 610116 w 1138467"/>
                  <a:gd name="connsiteY450" fmla="*/ 103039 h 878264"/>
                  <a:gd name="connsiteX451" fmla="*/ 612848 w 1138467"/>
                  <a:gd name="connsiteY451" fmla="*/ 106486 h 878264"/>
                  <a:gd name="connsiteX452" fmla="*/ 610970 w 1138467"/>
                  <a:gd name="connsiteY452" fmla="*/ 109266 h 878264"/>
                  <a:gd name="connsiteX453" fmla="*/ 613394 w 1138467"/>
                  <a:gd name="connsiteY453" fmla="*/ 110096 h 878264"/>
                  <a:gd name="connsiteX454" fmla="*/ 618529 w 1138467"/>
                  <a:gd name="connsiteY454" fmla="*/ 109888 h 878264"/>
                  <a:gd name="connsiteX455" fmla="*/ 621536 w 1138467"/>
                  <a:gd name="connsiteY455" fmla="*/ 107901 h 878264"/>
                  <a:gd name="connsiteX456" fmla="*/ 624979 w 1138467"/>
                  <a:gd name="connsiteY456" fmla="*/ 107283 h 878264"/>
                  <a:gd name="connsiteX457" fmla="*/ 628475 w 1138467"/>
                  <a:gd name="connsiteY457" fmla="*/ 109698 h 878264"/>
                  <a:gd name="connsiteX458" fmla="*/ 629995 w 1138467"/>
                  <a:gd name="connsiteY458" fmla="*/ 112456 h 878264"/>
                  <a:gd name="connsiteX459" fmla="*/ 630533 w 1138467"/>
                  <a:gd name="connsiteY459" fmla="*/ 119953 h 878264"/>
                  <a:gd name="connsiteX460" fmla="*/ 631929 w 1138467"/>
                  <a:gd name="connsiteY460" fmla="*/ 122068 h 878264"/>
                  <a:gd name="connsiteX461" fmla="*/ 630167 w 1138467"/>
                  <a:gd name="connsiteY461" fmla="*/ 127436 h 878264"/>
                  <a:gd name="connsiteX462" fmla="*/ 631042 w 1138467"/>
                  <a:gd name="connsiteY462" fmla="*/ 130884 h 878264"/>
                  <a:gd name="connsiteX463" fmla="*/ 636169 w 1138467"/>
                  <a:gd name="connsiteY463" fmla="*/ 131336 h 878264"/>
                  <a:gd name="connsiteX464" fmla="*/ 639521 w 1138467"/>
                  <a:gd name="connsiteY464" fmla="*/ 134613 h 878264"/>
                  <a:gd name="connsiteX465" fmla="*/ 641998 w 1138467"/>
                  <a:gd name="connsiteY465" fmla="*/ 138326 h 878264"/>
                  <a:gd name="connsiteX466" fmla="*/ 641994 w 1138467"/>
                  <a:gd name="connsiteY466" fmla="*/ 143408 h 878264"/>
                  <a:gd name="connsiteX467" fmla="*/ 645971 w 1138467"/>
                  <a:gd name="connsiteY467" fmla="*/ 144569 h 878264"/>
                  <a:gd name="connsiteX468" fmla="*/ 646534 w 1138467"/>
                  <a:gd name="connsiteY468" fmla="*/ 147498 h 878264"/>
                  <a:gd name="connsiteX469" fmla="*/ 648345 w 1138467"/>
                  <a:gd name="connsiteY469" fmla="*/ 150062 h 878264"/>
                  <a:gd name="connsiteX470" fmla="*/ 652966 w 1138467"/>
                  <a:gd name="connsiteY470" fmla="*/ 151132 h 878264"/>
                  <a:gd name="connsiteX471" fmla="*/ 655275 w 1138467"/>
                  <a:gd name="connsiteY471" fmla="*/ 148150 h 878264"/>
                  <a:gd name="connsiteX472" fmla="*/ 655201 w 1138467"/>
                  <a:gd name="connsiteY472" fmla="*/ 156608 h 878264"/>
                  <a:gd name="connsiteX473" fmla="*/ 656844 w 1138467"/>
                  <a:gd name="connsiteY473" fmla="*/ 158160 h 878264"/>
                  <a:gd name="connsiteX474" fmla="*/ 663011 w 1138467"/>
                  <a:gd name="connsiteY474" fmla="*/ 158645 h 878264"/>
                  <a:gd name="connsiteX475" fmla="*/ 664917 w 1138467"/>
                  <a:gd name="connsiteY475" fmla="*/ 161080 h 878264"/>
                  <a:gd name="connsiteX476" fmla="*/ 663853 w 1138467"/>
                  <a:gd name="connsiteY476" fmla="*/ 162615 h 878264"/>
                  <a:gd name="connsiteX477" fmla="*/ 664884 w 1138467"/>
                  <a:gd name="connsiteY477" fmla="*/ 166129 h 878264"/>
                  <a:gd name="connsiteX478" fmla="*/ 666687 w 1138467"/>
                  <a:gd name="connsiteY478" fmla="*/ 167722 h 878264"/>
                  <a:gd name="connsiteX479" fmla="*/ 672331 w 1138467"/>
                  <a:gd name="connsiteY479" fmla="*/ 167531 h 878264"/>
                  <a:gd name="connsiteX480" fmla="*/ 677684 w 1138467"/>
                  <a:gd name="connsiteY480" fmla="*/ 164677 h 878264"/>
                  <a:gd name="connsiteX481" fmla="*/ 679738 w 1138467"/>
                  <a:gd name="connsiteY481" fmla="*/ 164345 h 878264"/>
                  <a:gd name="connsiteX482" fmla="*/ 682285 w 1138467"/>
                  <a:gd name="connsiteY482" fmla="*/ 166506 h 878264"/>
                  <a:gd name="connsiteX483" fmla="*/ 684175 w 1138467"/>
                  <a:gd name="connsiteY483" fmla="*/ 165598 h 878264"/>
                  <a:gd name="connsiteX484" fmla="*/ 690098 w 1138467"/>
                  <a:gd name="connsiteY484" fmla="*/ 164818 h 878264"/>
                  <a:gd name="connsiteX485" fmla="*/ 691125 w 1138467"/>
                  <a:gd name="connsiteY485" fmla="*/ 168025 h 878264"/>
                  <a:gd name="connsiteX486" fmla="*/ 690908 w 1138467"/>
                  <a:gd name="connsiteY486" fmla="*/ 171721 h 878264"/>
                  <a:gd name="connsiteX487" fmla="*/ 687342 w 1138467"/>
                  <a:gd name="connsiteY487" fmla="*/ 173729 h 878264"/>
                  <a:gd name="connsiteX488" fmla="*/ 686179 w 1138467"/>
                  <a:gd name="connsiteY488" fmla="*/ 176297 h 878264"/>
                  <a:gd name="connsiteX489" fmla="*/ 687703 w 1138467"/>
                  <a:gd name="connsiteY489" fmla="*/ 181491 h 878264"/>
                  <a:gd name="connsiteX490" fmla="*/ 686418 w 1138467"/>
                  <a:gd name="connsiteY490" fmla="*/ 186448 h 878264"/>
                  <a:gd name="connsiteX491" fmla="*/ 686401 w 1138467"/>
                  <a:gd name="connsiteY491" fmla="*/ 186585 h 878264"/>
                  <a:gd name="connsiteX492" fmla="*/ 686344 w 1138467"/>
                  <a:gd name="connsiteY492" fmla="*/ 186772 h 878264"/>
                  <a:gd name="connsiteX493" fmla="*/ 686315 w 1138467"/>
                  <a:gd name="connsiteY493" fmla="*/ 186879 h 878264"/>
                  <a:gd name="connsiteX494" fmla="*/ 686294 w 1138467"/>
                  <a:gd name="connsiteY494" fmla="*/ 186971 h 878264"/>
                  <a:gd name="connsiteX495" fmla="*/ 686258 w 1138467"/>
                  <a:gd name="connsiteY495" fmla="*/ 187307 h 878264"/>
                  <a:gd name="connsiteX496" fmla="*/ 686266 w 1138467"/>
                  <a:gd name="connsiteY496" fmla="*/ 187456 h 878264"/>
                  <a:gd name="connsiteX497" fmla="*/ 686315 w 1138467"/>
                  <a:gd name="connsiteY497" fmla="*/ 187626 h 878264"/>
                  <a:gd name="connsiteX498" fmla="*/ 686344 w 1138467"/>
                  <a:gd name="connsiteY498" fmla="*/ 187688 h 878264"/>
                  <a:gd name="connsiteX499" fmla="*/ 689819 w 1138467"/>
                  <a:gd name="connsiteY499" fmla="*/ 188510 h 878264"/>
                  <a:gd name="connsiteX500" fmla="*/ 697152 w 1138467"/>
                  <a:gd name="connsiteY500" fmla="*/ 194488 h 878264"/>
                  <a:gd name="connsiteX501" fmla="*/ 704604 w 1138467"/>
                  <a:gd name="connsiteY501" fmla="*/ 194703 h 878264"/>
                  <a:gd name="connsiteX502" fmla="*/ 713723 w 1138467"/>
                  <a:gd name="connsiteY502" fmla="*/ 192658 h 878264"/>
                  <a:gd name="connsiteX503" fmla="*/ 716759 w 1138467"/>
                  <a:gd name="connsiteY503" fmla="*/ 193737 h 878264"/>
                  <a:gd name="connsiteX504" fmla="*/ 717819 w 1138467"/>
                  <a:gd name="connsiteY504" fmla="*/ 196678 h 878264"/>
                  <a:gd name="connsiteX505" fmla="*/ 716455 w 1138467"/>
                  <a:gd name="connsiteY505" fmla="*/ 200412 h 878264"/>
                  <a:gd name="connsiteX506" fmla="*/ 717474 w 1138467"/>
                  <a:gd name="connsiteY506" fmla="*/ 203589 h 878264"/>
                  <a:gd name="connsiteX507" fmla="*/ 719643 w 1138467"/>
                  <a:gd name="connsiteY507" fmla="*/ 205162 h 878264"/>
                  <a:gd name="connsiteX508" fmla="*/ 724047 w 1138467"/>
                  <a:gd name="connsiteY508" fmla="*/ 210090 h 878264"/>
                  <a:gd name="connsiteX509" fmla="*/ 731983 w 1138467"/>
                  <a:gd name="connsiteY509" fmla="*/ 212006 h 878264"/>
                  <a:gd name="connsiteX510" fmla="*/ 737422 w 1138467"/>
                  <a:gd name="connsiteY510" fmla="*/ 215985 h 878264"/>
                  <a:gd name="connsiteX511" fmla="*/ 741629 w 1138467"/>
                  <a:gd name="connsiteY511" fmla="*/ 217055 h 878264"/>
                  <a:gd name="connsiteX512" fmla="*/ 743748 w 1138467"/>
                  <a:gd name="connsiteY512" fmla="*/ 221457 h 878264"/>
                  <a:gd name="connsiteX513" fmla="*/ 748358 w 1138467"/>
                  <a:gd name="connsiteY513" fmla="*/ 220901 h 878264"/>
                  <a:gd name="connsiteX514" fmla="*/ 751258 w 1138467"/>
                  <a:gd name="connsiteY514" fmla="*/ 225589 h 878264"/>
                  <a:gd name="connsiteX515" fmla="*/ 752724 w 1138467"/>
                  <a:gd name="connsiteY515" fmla="*/ 226244 h 878264"/>
                  <a:gd name="connsiteX516" fmla="*/ 754154 w 1138467"/>
                  <a:gd name="connsiteY516" fmla="*/ 230193 h 878264"/>
                  <a:gd name="connsiteX517" fmla="*/ 759425 w 1138467"/>
                  <a:gd name="connsiteY517" fmla="*/ 237652 h 878264"/>
                  <a:gd name="connsiteX518" fmla="*/ 763602 w 1138467"/>
                  <a:gd name="connsiteY518" fmla="*/ 240258 h 878264"/>
                  <a:gd name="connsiteX519" fmla="*/ 763684 w 1138467"/>
                  <a:gd name="connsiteY519" fmla="*/ 244423 h 878264"/>
                  <a:gd name="connsiteX520" fmla="*/ 766441 w 1138467"/>
                  <a:gd name="connsiteY520" fmla="*/ 243796 h 878264"/>
                  <a:gd name="connsiteX521" fmla="*/ 770278 w 1138467"/>
                  <a:gd name="connsiteY521" fmla="*/ 238926 h 878264"/>
                  <a:gd name="connsiteX522" fmla="*/ 772492 w 1138467"/>
                  <a:gd name="connsiteY522" fmla="*/ 238387 h 878264"/>
                  <a:gd name="connsiteX523" fmla="*/ 775540 w 1138467"/>
                  <a:gd name="connsiteY523" fmla="*/ 235047 h 878264"/>
                  <a:gd name="connsiteX524" fmla="*/ 780433 w 1138467"/>
                  <a:gd name="connsiteY524" fmla="*/ 231832 h 878264"/>
                  <a:gd name="connsiteX525" fmla="*/ 782577 w 1138467"/>
                  <a:gd name="connsiteY525" fmla="*/ 231434 h 878264"/>
                  <a:gd name="connsiteX526" fmla="*/ 785235 w 1138467"/>
                  <a:gd name="connsiteY526" fmla="*/ 235868 h 878264"/>
                  <a:gd name="connsiteX527" fmla="*/ 788759 w 1138467"/>
                  <a:gd name="connsiteY527" fmla="*/ 238353 h 878264"/>
                  <a:gd name="connsiteX528" fmla="*/ 792633 w 1138467"/>
                  <a:gd name="connsiteY528" fmla="*/ 244916 h 878264"/>
                  <a:gd name="connsiteX529" fmla="*/ 798742 w 1138467"/>
                  <a:gd name="connsiteY529" fmla="*/ 246663 h 878264"/>
                  <a:gd name="connsiteX530" fmla="*/ 801922 w 1138467"/>
                  <a:gd name="connsiteY530" fmla="*/ 247721 h 878264"/>
                  <a:gd name="connsiteX531" fmla="*/ 804781 w 1138467"/>
                  <a:gd name="connsiteY531" fmla="*/ 249878 h 878264"/>
                  <a:gd name="connsiteX532" fmla="*/ 806835 w 1138467"/>
                  <a:gd name="connsiteY532" fmla="*/ 256158 h 878264"/>
                  <a:gd name="connsiteX533" fmla="*/ 805368 w 1138467"/>
                  <a:gd name="connsiteY533" fmla="*/ 263016 h 878264"/>
                  <a:gd name="connsiteX534" fmla="*/ 805964 w 1138467"/>
                  <a:gd name="connsiteY534" fmla="*/ 266310 h 878264"/>
                  <a:gd name="connsiteX535" fmla="*/ 807570 w 1138467"/>
                  <a:gd name="connsiteY535" fmla="*/ 267961 h 878264"/>
                  <a:gd name="connsiteX536" fmla="*/ 813506 w 1138467"/>
                  <a:gd name="connsiteY536" fmla="*/ 270657 h 878264"/>
                  <a:gd name="connsiteX537" fmla="*/ 816065 w 1138467"/>
                  <a:gd name="connsiteY537" fmla="*/ 272644 h 878264"/>
                  <a:gd name="connsiteX538" fmla="*/ 817861 w 1138467"/>
                  <a:gd name="connsiteY538" fmla="*/ 281593 h 878264"/>
                  <a:gd name="connsiteX539" fmla="*/ 818818 w 1138467"/>
                  <a:gd name="connsiteY539" fmla="*/ 284131 h 878264"/>
                  <a:gd name="connsiteX540" fmla="*/ 818300 w 1138467"/>
                  <a:gd name="connsiteY540" fmla="*/ 287235 h 878264"/>
                  <a:gd name="connsiteX541" fmla="*/ 819319 w 1138467"/>
                  <a:gd name="connsiteY541" fmla="*/ 293001 h 878264"/>
                  <a:gd name="connsiteX542" fmla="*/ 817249 w 1138467"/>
                  <a:gd name="connsiteY542" fmla="*/ 295415 h 878264"/>
                  <a:gd name="connsiteX543" fmla="*/ 812705 w 1138467"/>
                  <a:gd name="connsiteY543" fmla="*/ 297473 h 878264"/>
                  <a:gd name="connsiteX544" fmla="*/ 811974 w 1138467"/>
                  <a:gd name="connsiteY544" fmla="*/ 304334 h 878264"/>
                  <a:gd name="connsiteX545" fmla="*/ 809365 w 1138467"/>
                  <a:gd name="connsiteY545" fmla="*/ 307902 h 878264"/>
                  <a:gd name="connsiteX546" fmla="*/ 805779 w 1138467"/>
                  <a:gd name="connsiteY546" fmla="*/ 310570 h 878264"/>
                  <a:gd name="connsiteX547" fmla="*/ 803795 w 1138467"/>
                  <a:gd name="connsiteY547" fmla="*/ 321389 h 878264"/>
                  <a:gd name="connsiteX548" fmla="*/ 800960 w 1138467"/>
                  <a:gd name="connsiteY548" fmla="*/ 326583 h 878264"/>
                  <a:gd name="connsiteX549" fmla="*/ 799654 w 1138467"/>
                  <a:gd name="connsiteY549" fmla="*/ 336074 h 878264"/>
                  <a:gd name="connsiteX550" fmla="*/ 797148 w 1138467"/>
                  <a:gd name="connsiteY550" fmla="*/ 344881 h 878264"/>
                  <a:gd name="connsiteX551" fmla="*/ 793200 w 1138467"/>
                  <a:gd name="connsiteY551" fmla="*/ 346748 h 878264"/>
                  <a:gd name="connsiteX552" fmla="*/ 782865 w 1138467"/>
                  <a:gd name="connsiteY552" fmla="*/ 356414 h 878264"/>
                  <a:gd name="connsiteX553" fmla="*/ 780847 w 1138467"/>
                  <a:gd name="connsiteY553" fmla="*/ 351407 h 878264"/>
                  <a:gd name="connsiteX554" fmla="*/ 775557 w 1138467"/>
                  <a:gd name="connsiteY554" fmla="*/ 350175 h 878264"/>
                  <a:gd name="connsiteX555" fmla="*/ 775170 w 1138467"/>
                  <a:gd name="connsiteY555" fmla="*/ 355464 h 878264"/>
                  <a:gd name="connsiteX556" fmla="*/ 776419 w 1138467"/>
                  <a:gd name="connsiteY556" fmla="*/ 356932 h 878264"/>
                  <a:gd name="connsiteX557" fmla="*/ 781193 w 1138467"/>
                  <a:gd name="connsiteY557" fmla="*/ 358368 h 878264"/>
                  <a:gd name="connsiteX558" fmla="*/ 783378 w 1138467"/>
                  <a:gd name="connsiteY558" fmla="*/ 360998 h 878264"/>
                  <a:gd name="connsiteX559" fmla="*/ 790045 w 1138467"/>
                  <a:gd name="connsiteY559" fmla="*/ 364694 h 878264"/>
                  <a:gd name="connsiteX560" fmla="*/ 796105 w 1138467"/>
                  <a:gd name="connsiteY560" fmla="*/ 369681 h 878264"/>
                  <a:gd name="connsiteX561" fmla="*/ 801363 w 1138467"/>
                  <a:gd name="connsiteY561" fmla="*/ 371361 h 878264"/>
                  <a:gd name="connsiteX562" fmla="*/ 804049 w 1138467"/>
                  <a:gd name="connsiteY562" fmla="*/ 373916 h 878264"/>
                  <a:gd name="connsiteX563" fmla="*/ 803680 w 1138467"/>
                  <a:gd name="connsiteY563" fmla="*/ 376352 h 878264"/>
                  <a:gd name="connsiteX564" fmla="*/ 807192 w 1138467"/>
                  <a:gd name="connsiteY564" fmla="*/ 382840 h 878264"/>
                  <a:gd name="connsiteX565" fmla="*/ 810897 w 1138467"/>
                  <a:gd name="connsiteY565" fmla="*/ 384814 h 878264"/>
                  <a:gd name="connsiteX566" fmla="*/ 814853 w 1138467"/>
                  <a:gd name="connsiteY566" fmla="*/ 388336 h 878264"/>
                  <a:gd name="connsiteX567" fmla="*/ 814110 w 1138467"/>
                  <a:gd name="connsiteY567" fmla="*/ 394227 h 878264"/>
                  <a:gd name="connsiteX568" fmla="*/ 812405 w 1138467"/>
                  <a:gd name="connsiteY568" fmla="*/ 398210 h 878264"/>
                  <a:gd name="connsiteX569" fmla="*/ 809998 w 1138467"/>
                  <a:gd name="connsiteY569" fmla="*/ 401396 h 878264"/>
                  <a:gd name="connsiteX570" fmla="*/ 811538 w 1138467"/>
                  <a:gd name="connsiteY570" fmla="*/ 404756 h 878264"/>
                  <a:gd name="connsiteX571" fmla="*/ 811078 w 1138467"/>
                  <a:gd name="connsiteY571" fmla="*/ 411141 h 878264"/>
                  <a:gd name="connsiteX572" fmla="*/ 809353 w 1138467"/>
                  <a:gd name="connsiteY572" fmla="*/ 413094 h 878264"/>
                  <a:gd name="connsiteX573" fmla="*/ 806083 w 1138467"/>
                  <a:gd name="connsiteY573" fmla="*/ 413949 h 878264"/>
                  <a:gd name="connsiteX574" fmla="*/ 800024 w 1138467"/>
                  <a:gd name="connsiteY574" fmla="*/ 416699 h 878264"/>
                  <a:gd name="connsiteX575" fmla="*/ 790879 w 1138467"/>
                  <a:gd name="connsiteY575" fmla="*/ 423250 h 878264"/>
                  <a:gd name="connsiteX576" fmla="*/ 790284 w 1138467"/>
                  <a:gd name="connsiteY576" fmla="*/ 427527 h 878264"/>
                  <a:gd name="connsiteX577" fmla="*/ 793529 w 1138467"/>
                  <a:gd name="connsiteY577" fmla="*/ 435911 h 878264"/>
                  <a:gd name="connsiteX578" fmla="*/ 793607 w 1138467"/>
                  <a:gd name="connsiteY578" fmla="*/ 443689 h 878264"/>
                  <a:gd name="connsiteX579" fmla="*/ 794967 w 1138467"/>
                  <a:gd name="connsiteY579" fmla="*/ 449738 h 878264"/>
                  <a:gd name="connsiteX580" fmla="*/ 792995 w 1138467"/>
                  <a:gd name="connsiteY580" fmla="*/ 454571 h 878264"/>
                  <a:gd name="connsiteX581" fmla="*/ 796758 w 1138467"/>
                  <a:gd name="connsiteY581" fmla="*/ 456047 h 878264"/>
                  <a:gd name="connsiteX582" fmla="*/ 799859 w 1138467"/>
                  <a:gd name="connsiteY582" fmla="*/ 461171 h 878264"/>
                  <a:gd name="connsiteX583" fmla="*/ 799145 w 1138467"/>
                  <a:gd name="connsiteY583" fmla="*/ 467754 h 878264"/>
                  <a:gd name="connsiteX584" fmla="*/ 799547 w 1138467"/>
                  <a:gd name="connsiteY584" fmla="*/ 470990 h 878264"/>
                  <a:gd name="connsiteX585" fmla="*/ 805040 w 1138467"/>
                  <a:gd name="connsiteY585" fmla="*/ 469053 h 878264"/>
                  <a:gd name="connsiteX586" fmla="*/ 812031 w 1138467"/>
                  <a:gd name="connsiteY586" fmla="*/ 469646 h 878264"/>
                  <a:gd name="connsiteX587" fmla="*/ 820469 w 1138467"/>
                  <a:gd name="connsiteY587" fmla="*/ 465630 h 878264"/>
                  <a:gd name="connsiteX588" fmla="*/ 823813 w 1138467"/>
                  <a:gd name="connsiteY588" fmla="*/ 465290 h 878264"/>
                  <a:gd name="connsiteX589" fmla="*/ 827715 w 1138467"/>
                  <a:gd name="connsiteY589" fmla="*/ 468990 h 878264"/>
                  <a:gd name="connsiteX590" fmla="*/ 832460 w 1138467"/>
                  <a:gd name="connsiteY590" fmla="*/ 471977 h 878264"/>
                  <a:gd name="connsiteX591" fmla="*/ 839789 w 1138467"/>
                  <a:gd name="connsiteY591" fmla="*/ 474454 h 878264"/>
                  <a:gd name="connsiteX592" fmla="*/ 845482 w 1138467"/>
                  <a:gd name="connsiteY592" fmla="*/ 474832 h 878264"/>
                  <a:gd name="connsiteX593" fmla="*/ 849102 w 1138467"/>
                  <a:gd name="connsiteY593" fmla="*/ 471753 h 878264"/>
                  <a:gd name="connsiteX594" fmla="*/ 853842 w 1138467"/>
                  <a:gd name="connsiteY594" fmla="*/ 471197 h 878264"/>
                  <a:gd name="connsiteX595" fmla="*/ 858932 w 1138467"/>
                  <a:gd name="connsiteY595" fmla="*/ 466626 h 878264"/>
                  <a:gd name="connsiteX596" fmla="*/ 863750 w 1138467"/>
                  <a:gd name="connsiteY596" fmla="*/ 466485 h 878264"/>
                  <a:gd name="connsiteX597" fmla="*/ 865763 w 1138467"/>
                  <a:gd name="connsiteY597" fmla="*/ 465485 h 878264"/>
                  <a:gd name="connsiteX598" fmla="*/ 873146 w 1138467"/>
                  <a:gd name="connsiteY598" fmla="*/ 455238 h 878264"/>
                  <a:gd name="connsiteX599" fmla="*/ 879907 w 1138467"/>
                  <a:gd name="connsiteY599" fmla="*/ 451393 h 878264"/>
                  <a:gd name="connsiteX600" fmla="*/ 887137 w 1138467"/>
                  <a:gd name="connsiteY600" fmla="*/ 451223 h 878264"/>
                  <a:gd name="connsiteX601" fmla="*/ 890333 w 1138467"/>
                  <a:gd name="connsiteY601" fmla="*/ 448116 h 878264"/>
                  <a:gd name="connsiteX602" fmla="*/ 894947 w 1138467"/>
                  <a:gd name="connsiteY602" fmla="*/ 451501 h 878264"/>
                  <a:gd name="connsiteX603" fmla="*/ 898204 w 1138467"/>
                  <a:gd name="connsiteY603" fmla="*/ 451733 h 878264"/>
                  <a:gd name="connsiteX604" fmla="*/ 902123 w 1138467"/>
                  <a:gd name="connsiteY604" fmla="*/ 454765 h 878264"/>
                  <a:gd name="connsiteX605" fmla="*/ 915790 w 1138467"/>
                  <a:gd name="connsiteY605" fmla="*/ 454562 h 878264"/>
                  <a:gd name="connsiteX606" fmla="*/ 920087 w 1138467"/>
                  <a:gd name="connsiteY606" fmla="*/ 451754 h 878264"/>
                  <a:gd name="connsiteX607" fmla="*/ 929404 w 1138467"/>
                  <a:gd name="connsiteY607" fmla="*/ 444585 h 878264"/>
                  <a:gd name="connsiteX608" fmla="*/ 930604 w 1138467"/>
                  <a:gd name="connsiteY608" fmla="*/ 447975 h 878264"/>
                  <a:gd name="connsiteX609" fmla="*/ 933134 w 1138467"/>
                  <a:gd name="connsiteY609" fmla="*/ 450787 h 878264"/>
                  <a:gd name="connsiteX610" fmla="*/ 939296 w 1138467"/>
                  <a:gd name="connsiteY610" fmla="*/ 455890 h 878264"/>
                  <a:gd name="connsiteX611" fmla="*/ 946226 w 1138467"/>
                  <a:gd name="connsiteY611" fmla="*/ 454458 h 878264"/>
                  <a:gd name="connsiteX612" fmla="*/ 950811 w 1138467"/>
                  <a:gd name="connsiteY612" fmla="*/ 455873 h 878264"/>
                  <a:gd name="connsiteX613" fmla="*/ 952372 w 1138467"/>
                  <a:gd name="connsiteY613" fmla="*/ 457516 h 878264"/>
                  <a:gd name="connsiteX614" fmla="*/ 958534 w 1138467"/>
                  <a:gd name="connsiteY614" fmla="*/ 460735 h 878264"/>
                  <a:gd name="connsiteX615" fmla="*/ 964786 w 1138467"/>
                  <a:gd name="connsiteY615" fmla="*/ 460868 h 878264"/>
                  <a:gd name="connsiteX616" fmla="*/ 972616 w 1138467"/>
                  <a:gd name="connsiteY616" fmla="*/ 462585 h 878264"/>
                  <a:gd name="connsiteX617" fmla="*/ 974805 w 1138467"/>
                  <a:gd name="connsiteY617" fmla="*/ 459673 h 878264"/>
                  <a:gd name="connsiteX618" fmla="*/ 981498 w 1138467"/>
                  <a:gd name="connsiteY618" fmla="*/ 458412 h 878264"/>
                  <a:gd name="connsiteX619" fmla="*/ 984652 w 1138467"/>
                  <a:gd name="connsiteY619" fmla="*/ 456284 h 878264"/>
                  <a:gd name="connsiteX620" fmla="*/ 986443 w 1138467"/>
                  <a:gd name="connsiteY620" fmla="*/ 453646 h 878264"/>
                  <a:gd name="connsiteX621" fmla="*/ 991237 w 1138467"/>
                  <a:gd name="connsiteY621" fmla="*/ 452044 h 878264"/>
                  <a:gd name="connsiteX622" fmla="*/ 996623 w 1138467"/>
                  <a:gd name="connsiteY622" fmla="*/ 452123 h 878264"/>
                  <a:gd name="connsiteX623" fmla="*/ 999277 w 1138467"/>
                  <a:gd name="connsiteY623" fmla="*/ 454965 h 878264"/>
                  <a:gd name="connsiteX624" fmla="*/ 1003565 w 1138467"/>
                  <a:gd name="connsiteY624" fmla="*/ 457180 h 878264"/>
                  <a:gd name="connsiteX625" fmla="*/ 1012402 w 1138467"/>
                  <a:gd name="connsiteY625" fmla="*/ 453089 h 878264"/>
                  <a:gd name="connsiteX626" fmla="*/ 1018679 w 1138467"/>
                  <a:gd name="connsiteY626" fmla="*/ 453927 h 878264"/>
                  <a:gd name="connsiteX627" fmla="*/ 1023608 w 1138467"/>
                  <a:gd name="connsiteY627" fmla="*/ 450443 h 878264"/>
                  <a:gd name="connsiteX628" fmla="*/ 1027959 w 1138467"/>
                  <a:gd name="connsiteY628" fmla="*/ 445349 h 878264"/>
                  <a:gd name="connsiteX629" fmla="*/ 1031306 w 1138467"/>
                  <a:gd name="connsiteY629" fmla="*/ 444797 h 878264"/>
                  <a:gd name="connsiteX630" fmla="*/ 1032654 w 1138467"/>
                  <a:gd name="connsiteY630" fmla="*/ 443324 h 878264"/>
                  <a:gd name="connsiteX631" fmla="*/ 1035435 w 1138467"/>
                  <a:gd name="connsiteY631" fmla="*/ 443880 h 878264"/>
                  <a:gd name="connsiteX632" fmla="*/ 1038865 w 1138467"/>
                  <a:gd name="connsiteY632" fmla="*/ 442424 h 878264"/>
                  <a:gd name="connsiteX633" fmla="*/ 1041318 w 1138467"/>
                  <a:gd name="connsiteY633" fmla="*/ 444834 h 878264"/>
                  <a:gd name="connsiteX634" fmla="*/ 1044588 w 1138467"/>
                  <a:gd name="connsiteY634" fmla="*/ 445058 h 878264"/>
                  <a:gd name="connsiteX635" fmla="*/ 1052097 w 1138467"/>
                  <a:gd name="connsiteY635" fmla="*/ 438661 h 878264"/>
                  <a:gd name="connsiteX636" fmla="*/ 1056386 w 1138467"/>
                  <a:gd name="connsiteY636" fmla="*/ 438014 h 878264"/>
                  <a:gd name="connsiteX637" fmla="*/ 1058243 w 1138467"/>
                  <a:gd name="connsiteY637" fmla="*/ 440292 h 878264"/>
                  <a:gd name="connsiteX638" fmla="*/ 1058066 w 1138467"/>
                  <a:gd name="connsiteY638" fmla="*/ 448808 h 878264"/>
                  <a:gd name="connsiteX639" fmla="*/ 1061997 w 1138467"/>
                  <a:gd name="connsiteY639" fmla="*/ 451235 h 878264"/>
                  <a:gd name="connsiteX640" fmla="*/ 1066368 w 1138467"/>
                  <a:gd name="connsiteY640" fmla="*/ 452948 h 878264"/>
                  <a:gd name="connsiteX641" fmla="*/ 1068726 w 1138467"/>
                  <a:gd name="connsiteY641" fmla="*/ 455856 h 878264"/>
                  <a:gd name="connsiteX642" fmla="*/ 1066290 w 1138467"/>
                  <a:gd name="connsiteY642" fmla="*/ 457740 h 878264"/>
                  <a:gd name="connsiteX643" fmla="*/ 1064335 w 1138467"/>
                  <a:gd name="connsiteY643" fmla="*/ 462225 h 878264"/>
                  <a:gd name="connsiteX644" fmla="*/ 1064298 w 1138467"/>
                  <a:gd name="connsiteY644" fmla="*/ 464710 h 878264"/>
                  <a:gd name="connsiteX645" fmla="*/ 1062297 w 1138467"/>
                  <a:gd name="connsiteY645" fmla="*/ 465842 h 878264"/>
                  <a:gd name="connsiteX646" fmla="*/ 1060231 w 1138467"/>
                  <a:gd name="connsiteY646" fmla="*/ 470903 h 878264"/>
                  <a:gd name="connsiteX647" fmla="*/ 1065123 w 1138467"/>
                  <a:gd name="connsiteY647" fmla="*/ 474409 h 878264"/>
                  <a:gd name="connsiteX648" fmla="*/ 1068829 w 1138467"/>
                  <a:gd name="connsiteY648" fmla="*/ 478395 h 878264"/>
                  <a:gd name="connsiteX649" fmla="*/ 1077928 w 1138467"/>
                  <a:gd name="connsiteY649" fmla="*/ 482066 h 878264"/>
                  <a:gd name="connsiteX650" fmla="*/ 1081366 w 1138467"/>
                  <a:gd name="connsiteY650" fmla="*/ 489708 h 878264"/>
                  <a:gd name="connsiteX651" fmla="*/ 1086485 w 1138467"/>
                  <a:gd name="connsiteY651" fmla="*/ 491828 h 878264"/>
                  <a:gd name="connsiteX652" fmla="*/ 1088642 w 1138467"/>
                  <a:gd name="connsiteY652" fmla="*/ 491268 h 878264"/>
                  <a:gd name="connsiteX653" fmla="*/ 1088646 w 1138467"/>
                  <a:gd name="connsiteY653" fmla="*/ 498847 h 878264"/>
                  <a:gd name="connsiteX654" fmla="*/ 1095420 w 1138467"/>
                  <a:gd name="connsiteY654" fmla="*/ 503643 h 878264"/>
                  <a:gd name="connsiteX655" fmla="*/ 1096763 w 1138467"/>
                  <a:gd name="connsiteY655" fmla="*/ 505758 h 878264"/>
                  <a:gd name="connsiteX656" fmla="*/ 1102255 w 1138467"/>
                  <a:gd name="connsiteY656" fmla="*/ 509226 h 878264"/>
                  <a:gd name="connsiteX657" fmla="*/ 1105258 w 1138467"/>
                  <a:gd name="connsiteY657" fmla="*/ 514876 h 878264"/>
                  <a:gd name="connsiteX658" fmla="*/ 1106244 w 1138467"/>
                  <a:gd name="connsiteY658" fmla="*/ 522332 h 878264"/>
                  <a:gd name="connsiteX659" fmla="*/ 1106023 w 1138467"/>
                  <a:gd name="connsiteY659" fmla="*/ 525559 h 878264"/>
                  <a:gd name="connsiteX660" fmla="*/ 1109267 w 1138467"/>
                  <a:gd name="connsiteY660" fmla="*/ 527754 h 878264"/>
                  <a:gd name="connsiteX661" fmla="*/ 1114321 w 1138467"/>
                  <a:gd name="connsiteY661" fmla="*/ 533391 h 878264"/>
                  <a:gd name="connsiteX662" fmla="*/ 1121062 w 1138467"/>
                  <a:gd name="connsiteY662" fmla="*/ 536224 h 878264"/>
                  <a:gd name="connsiteX663" fmla="*/ 1124685 w 1138467"/>
                  <a:gd name="connsiteY663" fmla="*/ 536494 h 878264"/>
                  <a:gd name="connsiteX664" fmla="*/ 1130375 w 1138467"/>
                  <a:gd name="connsiteY664" fmla="*/ 538747 h 878264"/>
                  <a:gd name="connsiteX665" fmla="*/ 1130489 w 1138467"/>
                  <a:gd name="connsiteY665" fmla="*/ 550250 h 878264"/>
                  <a:gd name="connsiteX666" fmla="*/ 1136495 w 1138467"/>
                  <a:gd name="connsiteY666" fmla="*/ 552818 h 878264"/>
                  <a:gd name="connsiteX667" fmla="*/ 1138467 w 1138467"/>
                  <a:gd name="connsiteY667" fmla="*/ 554465 h 878264"/>
                  <a:gd name="connsiteX668" fmla="*/ 1135863 w 1138467"/>
                  <a:gd name="connsiteY668" fmla="*/ 558775 h 878264"/>
                  <a:gd name="connsiteX669" fmla="*/ 1134824 w 1138467"/>
                  <a:gd name="connsiteY669" fmla="*/ 563048 h 878264"/>
                  <a:gd name="connsiteX670" fmla="*/ 1137477 w 1138467"/>
                  <a:gd name="connsiteY670" fmla="*/ 569221 h 878264"/>
                  <a:gd name="connsiteX671" fmla="*/ 1135407 w 1138467"/>
                  <a:gd name="connsiteY671" fmla="*/ 572880 h 878264"/>
                  <a:gd name="connsiteX672" fmla="*/ 1136697 w 1138467"/>
                  <a:gd name="connsiteY672" fmla="*/ 576004 h 878264"/>
                  <a:gd name="connsiteX673" fmla="*/ 1131977 w 1138467"/>
                  <a:gd name="connsiteY673" fmla="*/ 582442 h 878264"/>
                  <a:gd name="connsiteX674" fmla="*/ 1131977 w 1138467"/>
                  <a:gd name="connsiteY674" fmla="*/ 587653 h 87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1138467" h="878264">
                    <a:moveTo>
                      <a:pt x="1131977" y="587653"/>
                    </a:moveTo>
                    <a:lnTo>
                      <a:pt x="1131936" y="607690"/>
                    </a:lnTo>
                    <a:lnTo>
                      <a:pt x="1129680" y="612871"/>
                    </a:lnTo>
                    <a:lnTo>
                      <a:pt x="1116144" y="613170"/>
                    </a:lnTo>
                    <a:lnTo>
                      <a:pt x="1114645" y="615336"/>
                    </a:lnTo>
                    <a:lnTo>
                      <a:pt x="1108434" y="618140"/>
                    </a:lnTo>
                    <a:lnTo>
                      <a:pt x="1105328" y="622570"/>
                    </a:lnTo>
                    <a:lnTo>
                      <a:pt x="1104256" y="626138"/>
                    </a:lnTo>
                    <a:lnTo>
                      <a:pt x="1104806" y="629295"/>
                    </a:lnTo>
                    <a:lnTo>
                      <a:pt x="1102001" y="634389"/>
                    </a:lnTo>
                    <a:lnTo>
                      <a:pt x="1103607" y="636634"/>
                    </a:lnTo>
                    <a:lnTo>
                      <a:pt x="1104437" y="640405"/>
                    </a:lnTo>
                    <a:lnTo>
                      <a:pt x="1103603" y="643906"/>
                    </a:lnTo>
                    <a:lnTo>
                      <a:pt x="1104798" y="650440"/>
                    </a:lnTo>
                    <a:lnTo>
                      <a:pt x="1103069" y="652676"/>
                    </a:lnTo>
                    <a:lnTo>
                      <a:pt x="1098714" y="654671"/>
                    </a:lnTo>
                    <a:lnTo>
                      <a:pt x="1095292" y="658430"/>
                    </a:lnTo>
                    <a:lnTo>
                      <a:pt x="1094968" y="660993"/>
                    </a:lnTo>
                    <a:lnTo>
                      <a:pt x="1090905" y="664283"/>
                    </a:lnTo>
                    <a:lnTo>
                      <a:pt x="1088884" y="667158"/>
                    </a:lnTo>
                    <a:lnTo>
                      <a:pt x="1089558" y="673393"/>
                    </a:lnTo>
                    <a:lnTo>
                      <a:pt x="1088970" y="678786"/>
                    </a:lnTo>
                    <a:lnTo>
                      <a:pt x="1083687" y="685428"/>
                    </a:lnTo>
                    <a:lnTo>
                      <a:pt x="1084587" y="692053"/>
                    </a:lnTo>
                    <a:lnTo>
                      <a:pt x="1083170" y="693239"/>
                    </a:lnTo>
                    <a:lnTo>
                      <a:pt x="1072978" y="694538"/>
                    </a:lnTo>
                    <a:lnTo>
                      <a:pt x="1066849" y="696570"/>
                    </a:lnTo>
                    <a:lnTo>
                      <a:pt x="1059738" y="698155"/>
                    </a:lnTo>
                    <a:lnTo>
                      <a:pt x="1055663" y="701495"/>
                    </a:lnTo>
                    <a:lnTo>
                      <a:pt x="1051317" y="696355"/>
                    </a:lnTo>
                    <a:lnTo>
                      <a:pt x="1051140" y="691982"/>
                    </a:lnTo>
                    <a:lnTo>
                      <a:pt x="1047414" y="684162"/>
                    </a:lnTo>
                    <a:lnTo>
                      <a:pt x="1045947" y="677351"/>
                    </a:lnTo>
                    <a:lnTo>
                      <a:pt x="1046288" y="669950"/>
                    </a:lnTo>
                    <a:lnTo>
                      <a:pt x="1040184" y="665714"/>
                    </a:lnTo>
                    <a:lnTo>
                      <a:pt x="1028657" y="666307"/>
                    </a:lnTo>
                    <a:lnTo>
                      <a:pt x="1022396" y="668294"/>
                    </a:lnTo>
                    <a:lnTo>
                      <a:pt x="1021920" y="677218"/>
                    </a:lnTo>
                    <a:lnTo>
                      <a:pt x="1019069" y="681039"/>
                    </a:lnTo>
                    <a:lnTo>
                      <a:pt x="1014981" y="689182"/>
                    </a:lnTo>
                    <a:lnTo>
                      <a:pt x="1011687" y="692857"/>
                    </a:lnTo>
                    <a:lnTo>
                      <a:pt x="1010081" y="697367"/>
                    </a:lnTo>
                    <a:lnTo>
                      <a:pt x="1003602" y="698226"/>
                    </a:lnTo>
                    <a:lnTo>
                      <a:pt x="1000316" y="697636"/>
                    </a:lnTo>
                    <a:lnTo>
                      <a:pt x="997753" y="698566"/>
                    </a:lnTo>
                    <a:lnTo>
                      <a:pt x="994873" y="702743"/>
                    </a:lnTo>
                    <a:lnTo>
                      <a:pt x="989253" y="704589"/>
                    </a:lnTo>
                    <a:lnTo>
                      <a:pt x="986513" y="707024"/>
                    </a:lnTo>
                    <a:lnTo>
                      <a:pt x="982479" y="712484"/>
                    </a:lnTo>
                    <a:lnTo>
                      <a:pt x="980010" y="713965"/>
                    </a:lnTo>
                    <a:lnTo>
                      <a:pt x="979563" y="718648"/>
                    </a:lnTo>
                    <a:lnTo>
                      <a:pt x="981506" y="721851"/>
                    </a:lnTo>
                    <a:lnTo>
                      <a:pt x="979595" y="723108"/>
                    </a:lnTo>
                    <a:lnTo>
                      <a:pt x="978507" y="726165"/>
                    </a:lnTo>
                    <a:lnTo>
                      <a:pt x="972390" y="731011"/>
                    </a:lnTo>
                    <a:lnTo>
                      <a:pt x="972160" y="736433"/>
                    </a:lnTo>
                    <a:lnTo>
                      <a:pt x="970570" y="737968"/>
                    </a:lnTo>
                    <a:lnTo>
                      <a:pt x="964692" y="737478"/>
                    </a:lnTo>
                    <a:lnTo>
                      <a:pt x="960407" y="738308"/>
                    </a:lnTo>
                    <a:lnTo>
                      <a:pt x="955350" y="737856"/>
                    </a:lnTo>
                    <a:lnTo>
                      <a:pt x="948453" y="741274"/>
                    </a:lnTo>
                    <a:lnTo>
                      <a:pt x="940245" y="741925"/>
                    </a:lnTo>
                    <a:lnTo>
                      <a:pt x="937304" y="743377"/>
                    </a:lnTo>
                    <a:lnTo>
                      <a:pt x="931491" y="743465"/>
                    </a:lnTo>
                    <a:lnTo>
                      <a:pt x="928147" y="742780"/>
                    </a:lnTo>
                    <a:lnTo>
                      <a:pt x="922536" y="740137"/>
                    </a:lnTo>
                    <a:lnTo>
                      <a:pt x="917224" y="746692"/>
                    </a:lnTo>
                    <a:lnTo>
                      <a:pt x="916875" y="749862"/>
                    </a:lnTo>
                    <a:lnTo>
                      <a:pt x="913716" y="753500"/>
                    </a:lnTo>
                    <a:lnTo>
                      <a:pt x="909423" y="755620"/>
                    </a:lnTo>
                    <a:lnTo>
                      <a:pt x="905253" y="760121"/>
                    </a:lnTo>
                    <a:lnTo>
                      <a:pt x="903438" y="769143"/>
                    </a:lnTo>
                    <a:lnTo>
                      <a:pt x="899749" y="774582"/>
                    </a:lnTo>
                    <a:lnTo>
                      <a:pt x="894733" y="774428"/>
                    </a:lnTo>
                    <a:lnTo>
                      <a:pt x="892650" y="777224"/>
                    </a:lnTo>
                    <a:lnTo>
                      <a:pt x="888986" y="785376"/>
                    </a:lnTo>
                    <a:lnTo>
                      <a:pt x="887885" y="790238"/>
                    </a:lnTo>
                    <a:lnTo>
                      <a:pt x="888140" y="796391"/>
                    </a:lnTo>
                    <a:lnTo>
                      <a:pt x="882758" y="796996"/>
                    </a:lnTo>
                    <a:lnTo>
                      <a:pt x="876223" y="800369"/>
                    </a:lnTo>
                    <a:lnTo>
                      <a:pt x="865135" y="795789"/>
                    </a:lnTo>
                    <a:lnTo>
                      <a:pt x="860739" y="800701"/>
                    </a:lnTo>
                    <a:lnTo>
                      <a:pt x="856488" y="803924"/>
                    </a:lnTo>
                    <a:lnTo>
                      <a:pt x="853789" y="808251"/>
                    </a:lnTo>
                    <a:lnTo>
                      <a:pt x="846674" y="809997"/>
                    </a:lnTo>
                    <a:lnTo>
                      <a:pt x="841292" y="813324"/>
                    </a:lnTo>
                    <a:lnTo>
                      <a:pt x="839735" y="817535"/>
                    </a:lnTo>
                    <a:lnTo>
                      <a:pt x="835426" y="819825"/>
                    </a:lnTo>
                    <a:lnTo>
                      <a:pt x="832140" y="819688"/>
                    </a:lnTo>
                    <a:lnTo>
                      <a:pt x="825970" y="821829"/>
                    </a:lnTo>
                    <a:lnTo>
                      <a:pt x="823250" y="817742"/>
                    </a:lnTo>
                    <a:lnTo>
                      <a:pt x="820235" y="814669"/>
                    </a:lnTo>
                    <a:lnTo>
                      <a:pt x="817014" y="809325"/>
                    </a:lnTo>
                    <a:lnTo>
                      <a:pt x="812233" y="811574"/>
                    </a:lnTo>
                    <a:lnTo>
                      <a:pt x="802517" y="812715"/>
                    </a:lnTo>
                    <a:lnTo>
                      <a:pt x="803384" y="818078"/>
                    </a:lnTo>
                    <a:lnTo>
                      <a:pt x="799781" y="822762"/>
                    </a:lnTo>
                    <a:lnTo>
                      <a:pt x="795238" y="825882"/>
                    </a:lnTo>
                    <a:lnTo>
                      <a:pt x="788657" y="825587"/>
                    </a:lnTo>
                    <a:lnTo>
                      <a:pt x="781316" y="829984"/>
                    </a:lnTo>
                    <a:lnTo>
                      <a:pt x="775807" y="831325"/>
                    </a:lnTo>
                    <a:lnTo>
                      <a:pt x="774402" y="833847"/>
                    </a:lnTo>
                    <a:lnTo>
                      <a:pt x="770270" y="836020"/>
                    </a:lnTo>
                    <a:lnTo>
                      <a:pt x="769620" y="841152"/>
                    </a:lnTo>
                    <a:lnTo>
                      <a:pt x="765854" y="846732"/>
                    </a:lnTo>
                    <a:lnTo>
                      <a:pt x="764638" y="852407"/>
                    </a:lnTo>
                    <a:lnTo>
                      <a:pt x="764876" y="857335"/>
                    </a:lnTo>
                    <a:lnTo>
                      <a:pt x="763286" y="860260"/>
                    </a:lnTo>
                    <a:lnTo>
                      <a:pt x="759889" y="863562"/>
                    </a:lnTo>
                    <a:lnTo>
                      <a:pt x="755694" y="863529"/>
                    </a:lnTo>
                    <a:lnTo>
                      <a:pt x="752330" y="865110"/>
                    </a:lnTo>
                    <a:lnTo>
                      <a:pt x="744985" y="863570"/>
                    </a:lnTo>
                    <a:lnTo>
                      <a:pt x="739772" y="863068"/>
                    </a:lnTo>
                    <a:lnTo>
                      <a:pt x="734723" y="861521"/>
                    </a:lnTo>
                    <a:lnTo>
                      <a:pt x="730849" y="858327"/>
                    </a:lnTo>
                    <a:lnTo>
                      <a:pt x="728315" y="852166"/>
                    </a:lnTo>
                    <a:lnTo>
                      <a:pt x="724174" y="846914"/>
                    </a:lnTo>
                    <a:lnTo>
                      <a:pt x="718554" y="842957"/>
                    </a:lnTo>
                    <a:lnTo>
                      <a:pt x="707553" y="838116"/>
                    </a:lnTo>
                    <a:lnTo>
                      <a:pt x="703987" y="834137"/>
                    </a:lnTo>
                    <a:lnTo>
                      <a:pt x="699937" y="821982"/>
                    </a:lnTo>
                    <a:lnTo>
                      <a:pt x="697710" y="817025"/>
                    </a:lnTo>
                    <a:lnTo>
                      <a:pt x="693927" y="812702"/>
                    </a:lnTo>
                    <a:lnTo>
                      <a:pt x="692506" y="809537"/>
                    </a:lnTo>
                    <a:lnTo>
                      <a:pt x="686541" y="803928"/>
                    </a:lnTo>
                    <a:lnTo>
                      <a:pt x="680317" y="794034"/>
                    </a:lnTo>
                    <a:lnTo>
                      <a:pt x="676029" y="792358"/>
                    </a:lnTo>
                    <a:lnTo>
                      <a:pt x="672791" y="792677"/>
                    </a:lnTo>
                    <a:lnTo>
                      <a:pt x="667065" y="797743"/>
                    </a:lnTo>
                    <a:lnTo>
                      <a:pt x="657304" y="798577"/>
                    </a:lnTo>
                    <a:lnTo>
                      <a:pt x="645995" y="794304"/>
                    </a:lnTo>
                    <a:lnTo>
                      <a:pt x="643194" y="789238"/>
                    </a:lnTo>
                    <a:lnTo>
                      <a:pt x="639891" y="786388"/>
                    </a:lnTo>
                    <a:lnTo>
                      <a:pt x="636267" y="789160"/>
                    </a:lnTo>
                    <a:lnTo>
                      <a:pt x="631416" y="788666"/>
                    </a:lnTo>
                    <a:lnTo>
                      <a:pt x="622785" y="791043"/>
                    </a:lnTo>
                    <a:lnTo>
                      <a:pt x="611903" y="791022"/>
                    </a:lnTo>
                    <a:lnTo>
                      <a:pt x="605523" y="788579"/>
                    </a:lnTo>
                    <a:lnTo>
                      <a:pt x="601083" y="788035"/>
                    </a:lnTo>
                    <a:lnTo>
                      <a:pt x="599390" y="784949"/>
                    </a:lnTo>
                    <a:lnTo>
                      <a:pt x="595081" y="779792"/>
                    </a:lnTo>
                    <a:lnTo>
                      <a:pt x="590291" y="781145"/>
                    </a:lnTo>
                    <a:lnTo>
                      <a:pt x="587128" y="780228"/>
                    </a:lnTo>
                    <a:lnTo>
                      <a:pt x="576829" y="780174"/>
                    </a:lnTo>
                    <a:lnTo>
                      <a:pt x="573999" y="778867"/>
                    </a:lnTo>
                    <a:lnTo>
                      <a:pt x="569604" y="780103"/>
                    </a:lnTo>
                    <a:lnTo>
                      <a:pt x="565179" y="778427"/>
                    </a:lnTo>
                    <a:lnTo>
                      <a:pt x="561642" y="774926"/>
                    </a:lnTo>
                    <a:lnTo>
                      <a:pt x="557489" y="772773"/>
                    </a:lnTo>
                    <a:lnTo>
                      <a:pt x="552514" y="774425"/>
                    </a:lnTo>
                    <a:lnTo>
                      <a:pt x="545218" y="779029"/>
                    </a:lnTo>
                    <a:lnTo>
                      <a:pt x="540897" y="781041"/>
                    </a:lnTo>
                    <a:lnTo>
                      <a:pt x="529041" y="783970"/>
                    </a:lnTo>
                    <a:lnTo>
                      <a:pt x="524354" y="786716"/>
                    </a:lnTo>
                    <a:lnTo>
                      <a:pt x="523220" y="789682"/>
                    </a:lnTo>
                    <a:lnTo>
                      <a:pt x="523795" y="792595"/>
                    </a:lnTo>
                    <a:lnTo>
                      <a:pt x="529041" y="809035"/>
                    </a:lnTo>
                    <a:lnTo>
                      <a:pt x="530820" y="820850"/>
                    </a:lnTo>
                    <a:lnTo>
                      <a:pt x="529777" y="826541"/>
                    </a:lnTo>
                    <a:lnTo>
                      <a:pt x="529826" y="834324"/>
                    </a:lnTo>
                    <a:lnTo>
                      <a:pt x="530680" y="839248"/>
                    </a:lnTo>
                    <a:lnTo>
                      <a:pt x="533170" y="843865"/>
                    </a:lnTo>
                    <a:lnTo>
                      <a:pt x="534000" y="849072"/>
                    </a:lnTo>
                    <a:lnTo>
                      <a:pt x="532278" y="852100"/>
                    </a:lnTo>
                    <a:lnTo>
                      <a:pt x="529444" y="854680"/>
                    </a:lnTo>
                    <a:lnTo>
                      <a:pt x="523902" y="857966"/>
                    </a:lnTo>
                    <a:lnTo>
                      <a:pt x="514930" y="867727"/>
                    </a:lnTo>
                    <a:lnTo>
                      <a:pt x="511529" y="867736"/>
                    </a:lnTo>
                    <a:lnTo>
                      <a:pt x="509841" y="867831"/>
                    </a:lnTo>
                    <a:lnTo>
                      <a:pt x="504508" y="870386"/>
                    </a:lnTo>
                    <a:lnTo>
                      <a:pt x="497603" y="871046"/>
                    </a:lnTo>
                    <a:lnTo>
                      <a:pt x="479088" y="867511"/>
                    </a:lnTo>
                    <a:lnTo>
                      <a:pt x="467077" y="866918"/>
                    </a:lnTo>
                    <a:lnTo>
                      <a:pt x="461367" y="865943"/>
                    </a:lnTo>
                    <a:lnTo>
                      <a:pt x="454046" y="865607"/>
                    </a:lnTo>
                    <a:lnTo>
                      <a:pt x="449412" y="865914"/>
                    </a:lnTo>
                    <a:lnTo>
                      <a:pt x="435075" y="869441"/>
                    </a:lnTo>
                    <a:lnTo>
                      <a:pt x="417966" y="877111"/>
                    </a:lnTo>
                    <a:lnTo>
                      <a:pt x="404931" y="878264"/>
                    </a:lnTo>
                    <a:lnTo>
                      <a:pt x="394719" y="877721"/>
                    </a:lnTo>
                    <a:lnTo>
                      <a:pt x="389966" y="876887"/>
                    </a:lnTo>
                    <a:lnTo>
                      <a:pt x="384022" y="876759"/>
                    </a:lnTo>
                    <a:lnTo>
                      <a:pt x="375867" y="874431"/>
                    </a:lnTo>
                    <a:lnTo>
                      <a:pt x="372741" y="870731"/>
                    </a:lnTo>
                    <a:lnTo>
                      <a:pt x="368551" y="868250"/>
                    </a:lnTo>
                    <a:lnTo>
                      <a:pt x="366263" y="865545"/>
                    </a:lnTo>
                    <a:lnTo>
                      <a:pt x="361124" y="862094"/>
                    </a:lnTo>
                    <a:lnTo>
                      <a:pt x="351560" y="849441"/>
                    </a:lnTo>
                    <a:lnTo>
                      <a:pt x="347452" y="841513"/>
                    </a:lnTo>
                    <a:lnTo>
                      <a:pt x="343423" y="838983"/>
                    </a:lnTo>
                    <a:lnTo>
                      <a:pt x="337318" y="833469"/>
                    </a:lnTo>
                    <a:lnTo>
                      <a:pt x="333649" y="831171"/>
                    </a:lnTo>
                    <a:lnTo>
                      <a:pt x="329476" y="826487"/>
                    </a:lnTo>
                    <a:lnTo>
                      <a:pt x="326801" y="825052"/>
                    </a:lnTo>
                    <a:lnTo>
                      <a:pt x="320323" y="824426"/>
                    </a:lnTo>
                    <a:lnTo>
                      <a:pt x="309384" y="824102"/>
                    </a:lnTo>
                    <a:lnTo>
                      <a:pt x="302445" y="821754"/>
                    </a:lnTo>
                    <a:lnTo>
                      <a:pt x="300790" y="822111"/>
                    </a:lnTo>
                    <a:lnTo>
                      <a:pt x="294431" y="820198"/>
                    </a:lnTo>
                    <a:lnTo>
                      <a:pt x="292159" y="820684"/>
                    </a:lnTo>
                    <a:lnTo>
                      <a:pt x="286420" y="819846"/>
                    </a:lnTo>
                    <a:lnTo>
                      <a:pt x="284892" y="818609"/>
                    </a:lnTo>
                    <a:lnTo>
                      <a:pt x="276578" y="815822"/>
                    </a:lnTo>
                    <a:lnTo>
                      <a:pt x="271089" y="814847"/>
                    </a:lnTo>
                    <a:lnTo>
                      <a:pt x="265486" y="811976"/>
                    </a:lnTo>
                    <a:lnTo>
                      <a:pt x="257652" y="806160"/>
                    </a:lnTo>
                    <a:lnTo>
                      <a:pt x="253100" y="805853"/>
                    </a:lnTo>
                    <a:lnTo>
                      <a:pt x="250911" y="805463"/>
                    </a:lnTo>
                    <a:lnTo>
                      <a:pt x="244490" y="800531"/>
                    </a:lnTo>
                    <a:lnTo>
                      <a:pt x="242465" y="800174"/>
                    </a:lnTo>
                    <a:lnTo>
                      <a:pt x="233986" y="792856"/>
                    </a:lnTo>
                    <a:lnTo>
                      <a:pt x="231328" y="789442"/>
                    </a:lnTo>
                    <a:lnTo>
                      <a:pt x="224891" y="785584"/>
                    </a:lnTo>
                    <a:lnTo>
                      <a:pt x="215426" y="777113"/>
                    </a:lnTo>
                    <a:lnTo>
                      <a:pt x="212366" y="773188"/>
                    </a:lnTo>
                    <a:lnTo>
                      <a:pt x="206902" y="768252"/>
                    </a:lnTo>
                    <a:lnTo>
                      <a:pt x="199754" y="762663"/>
                    </a:lnTo>
                    <a:lnTo>
                      <a:pt x="193506" y="755935"/>
                    </a:lnTo>
                    <a:lnTo>
                      <a:pt x="189004" y="753135"/>
                    </a:lnTo>
                    <a:lnTo>
                      <a:pt x="181798" y="750679"/>
                    </a:lnTo>
                    <a:lnTo>
                      <a:pt x="179674" y="749558"/>
                    </a:lnTo>
                    <a:lnTo>
                      <a:pt x="170990" y="747298"/>
                    </a:lnTo>
                    <a:lnTo>
                      <a:pt x="158075" y="744987"/>
                    </a:lnTo>
                    <a:lnTo>
                      <a:pt x="151498" y="743315"/>
                    </a:lnTo>
                    <a:lnTo>
                      <a:pt x="151810" y="735964"/>
                    </a:lnTo>
                    <a:lnTo>
                      <a:pt x="144605" y="735665"/>
                    </a:lnTo>
                    <a:lnTo>
                      <a:pt x="138722" y="732990"/>
                    </a:lnTo>
                    <a:lnTo>
                      <a:pt x="135489" y="729737"/>
                    </a:lnTo>
                    <a:lnTo>
                      <a:pt x="126772" y="726003"/>
                    </a:lnTo>
                    <a:lnTo>
                      <a:pt x="124915" y="724481"/>
                    </a:lnTo>
                    <a:lnTo>
                      <a:pt x="123137" y="718064"/>
                    </a:lnTo>
                    <a:lnTo>
                      <a:pt x="120405" y="710970"/>
                    </a:lnTo>
                    <a:lnTo>
                      <a:pt x="118211" y="710049"/>
                    </a:lnTo>
                    <a:lnTo>
                      <a:pt x="113158" y="702366"/>
                    </a:lnTo>
                    <a:lnTo>
                      <a:pt x="98230" y="692181"/>
                    </a:lnTo>
                    <a:lnTo>
                      <a:pt x="100683" y="686531"/>
                    </a:lnTo>
                    <a:lnTo>
                      <a:pt x="97544" y="685142"/>
                    </a:lnTo>
                    <a:lnTo>
                      <a:pt x="89381" y="678218"/>
                    </a:lnTo>
                    <a:lnTo>
                      <a:pt x="85524" y="677015"/>
                    </a:lnTo>
                    <a:lnTo>
                      <a:pt x="83630" y="672140"/>
                    </a:lnTo>
                    <a:lnTo>
                      <a:pt x="81046" y="669145"/>
                    </a:lnTo>
                    <a:lnTo>
                      <a:pt x="80742" y="665602"/>
                    </a:lnTo>
                    <a:lnTo>
                      <a:pt x="79021" y="664154"/>
                    </a:lnTo>
                    <a:lnTo>
                      <a:pt x="77776" y="660852"/>
                    </a:lnTo>
                    <a:lnTo>
                      <a:pt x="74050" y="656891"/>
                    </a:lnTo>
                    <a:lnTo>
                      <a:pt x="62092" y="647457"/>
                    </a:lnTo>
                    <a:lnTo>
                      <a:pt x="53326" y="645221"/>
                    </a:lnTo>
                    <a:lnTo>
                      <a:pt x="50495" y="643068"/>
                    </a:lnTo>
                    <a:lnTo>
                      <a:pt x="47628" y="642794"/>
                    </a:lnTo>
                    <a:lnTo>
                      <a:pt x="46856" y="639658"/>
                    </a:lnTo>
                    <a:lnTo>
                      <a:pt x="42887" y="637658"/>
                    </a:lnTo>
                    <a:lnTo>
                      <a:pt x="41499" y="633103"/>
                    </a:lnTo>
                    <a:lnTo>
                      <a:pt x="39018" y="632469"/>
                    </a:lnTo>
                    <a:lnTo>
                      <a:pt x="37317" y="628548"/>
                    </a:lnTo>
                    <a:lnTo>
                      <a:pt x="37822" y="619285"/>
                    </a:lnTo>
                    <a:lnTo>
                      <a:pt x="34092" y="616414"/>
                    </a:lnTo>
                    <a:lnTo>
                      <a:pt x="32552" y="614012"/>
                    </a:lnTo>
                    <a:lnTo>
                      <a:pt x="31574" y="607391"/>
                    </a:lnTo>
                    <a:lnTo>
                      <a:pt x="17648" y="597680"/>
                    </a:lnTo>
                    <a:lnTo>
                      <a:pt x="16218" y="594070"/>
                    </a:lnTo>
                    <a:lnTo>
                      <a:pt x="13404" y="591075"/>
                    </a:lnTo>
                    <a:lnTo>
                      <a:pt x="11958" y="587416"/>
                    </a:lnTo>
                    <a:lnTo>
                      <a:pt x="7875" y="585255"/>
                    </a:lnTo>
                    <a:lnTo>
                      <a:pt x="0" y="583015"/>
                    </a:lnTo>
                    <a:lnTo>
                      <a:pt x="6371" y="577717"/>
                    </a:lnTo>
                    <a:lnTo>
                      <a:pt x="10755" y="572544"/>
                    </a:lnTo>
                    <a:lnTo>
                      <a:pt x="16913" y="568798"/>
                    </a:lnTo>
                    <a:lnTo>
                      <a:pt x="19106" y="564666"/>
                    </a:lnTo>
                    <a:lnTo>
                      <a:pt x="21961" y="562385"/>
                    </a:lnTo>
                    <a:lnTo>
                      <a:pt x="23831" y="559356"/>
                    </a:lnTo>
                    <a:lnTo>
                      <a:pt x="28333" y="556116"/>
                    </a:lnTo>
                    <a:lnTo>
                      <a:pt x="31636" y="551300"/>
                    </a:lnTo>
                    <a:lnTo>
                      <a:pt x="31352" y="546612"/>
                    </a:lnTo>
                    <a:lnTo>
                      <a:pt x="32885" y="543451"/>
                    </a:lnTo>
                    <a:lnTo>
                      <a:pt x="39022" y="539801"/>
                    </a:lnTo>
                    <a:lnTo>
                      <a:pt x="42025" y="536424"/>
                    </a:lnTo>
                    <a:lnTo>
                      <a:pt x="47456" y="530329"/>
                    </a:lnTo>
                    <a:lnTo>
                      <a:pt x="54862" y="524049"/>
                    </a:lnTo>
                    <a:lnTo>
                      <a:pt x="65251" y="511326"/>
                    </a:lnTo>
                    <a:lnTo>
                      <a:pt x="71208" y="498772"/>
                    </a:lnTo>
                    <a:lnTo>
                      <a:pt x="77526" y="499121"/>
                    </a:lnTo>
                    <a:lnTo>
                      <a:pt x="76852" y="497420"/>
                    </a:lnTo>
                    <a:lnTo>
                      <a:pt x="77181" y="491765"/>
                    </a:lnTo>
                    <a:lnTo>
                      <a:pt x="78816" y="488953"/>
                    </a:lnTo>
                    <a:lnTo>
                      <a:pt x="77394" y="487173"/>
                    </a:lnTo>
                    <a:lnTo>
                      <a:pt x="81790" y="480121"/>
                    </a:lnTo>
                    <a:lnTo>
                      <a:pt x="81576" y="474060"/>
                    </a:lnTo>
                    <a:lnTo>
                      <a:pt x="83010" y="467676"/>
                    </a:lnTo>
                    <a:lnTo>
                      <a:pt x="86650" y="465377"/>
                    </a:lnTo>
                    <a:lnTo>
                      <a:pt x="88067" y="463237"/>
                    </a:lnTo>
                    <a:lnTo>
                      <a:pt x="93415" y="448808"/>
                    </a:lnTo>
                    <a:lnTo>
                      <a:pt x="99409" y="439159"/>
                    </a:lnTo>
                    <a:lnTo>
                      <a:pt x="102535" y="436745"/>
                    </a:lnTo>
                    <a:lnTo>
                      <a:pt x="105493" y="432845"/>
                    </a:lnTo>
                    <a:lnTo>
                      <a:pt x="111947" y="425863"/>
                    </a:lnTo>
                    <a:lnTo>
                      <a:pt x="118034" y="408253"/>
                    </a:lnTo>
                    <a:lnTo>
                      <a:pt x="118018" y="402985"/>
                    </a:lnTo>
                    <a:lnTo>
                      <a:pt x="119123" y="396223"/>
                    </a:lnTo>
                    <a:lnTo>
                      <a:pt x="123330" y="391622"/>
                    </a:lnTo>
                    <a:lnTo>
                      <a:pt x="123806" y="388250"/>
                    </a:lnTo>
                    <a:lnTo>
                      <a:pt x="127479" y="372568"/>
                    </a:lnTo>
                    <a:lnTo>
                      <a:pt x="128945" y="370133"/>
                    </a:lnTo>
                    <a:lnTo>
                      <a:pt x="131887" y="368100"/>
                    </a:lnTo>
                    <a:lnTo>
                      <a:pt x="131480" y="364342"/>
                    </a:lnTo>
                    <a:lnTo>
                      <a:pt x="133329" y="363782"/>
                    </a:lnTo>
                    <a:lnTo>
                      <a:pt x="133739" y="359189"/>
                    </a:lnTo>
                    <a:lnTo>
                      <a:pt x="136167" y="353933"/>
                    </a:lnTo>
                    <a:lnTo>
                      <a:pt x="141405" y="348005"/>
                    </a:lnTo>
                    <a:lnTo>
                      <a:pt x="142937" y="333523"/>
                    </a:lnTo>
                    <a:lnTo>
                      <a:pt x="147423" y="326031"/>
                    </a:lnTo>
                    <a:lnTo>
                      <a:pt x="146310" y="321571"/>
                    </a:lnTo>
                    <a:lnTo>
                      <a:pt x="148253" y="320182"/>
                    </a:lnTo>
                    <a:lnTo>
                      <a:pt x="148836" y="316863"/>
                    </a:lnTo>
                    <a:lnTo>
                      <a:pt x="152188" y="311432"/>
                    </a:lnTo>
                    <a:lnTo>
                      <a:pt x="153733" y="307433"/>
                    </a:lnTo>
                    <a:lnTo>
                      <a:pt x="156740" y="290811"/>
                    </a:lnTo>
                    <a:lnTo>
                      <a:pt x="159525" y="287085"/>
                    </a:lnTo>
                    <a:lnTo>
                      <a:pt x="161887" y="286044"/>
                    </a:lnTo>
                    <a:lnTo>
                      <a:pt x="163329" y="283327"/>
                    </a:lnTo>
                    <a:lnTo>
                      <a:pt x="167511" y="271512"/>
                    </a:lnTo>
                    <a:lnTo>
                      <a:pt x="175410" y="265356"/>
                    </a:lnTo>
                    <a:lnTo>
                      <a:pt x="177929" y="261498"/>
                    </a:lnTo>
                    <a:lnTo>
                      <a:pt x="181671" y="257465"/>
                    </a:lnTo>
                    <a:lnTo>
                      <a:pt x="185615" y="255130"/>
                    </a:lnTo>
                    <a:lnTo>
                      <a:pt x="192664" y="252396"/>
                    </a:lnTo>
                    <a:lnTo>
                      <a:pt x="197487" y="247646"/>
                    </a:lnTo>
                    <a:lnTo>
                      <a:pt x="201570" y="239706"/>
                    </a:lnTo>
                    <a:lnTo>
                      <a:pt x="207305" y="232985"/>
                    </a:lnTo>
                    <a:lnTo>
                      <a:pt x="215550" y="232330"/>
                    </a:lnTo>
                    <a:lnTo>
                      <a:pt x="220857" y="231309"/>
                    </a:lnTo>
                    <a:lnTo>
                      <a:pt x="226358" y="223128"/>
                    </a:lnTo>
                    <a:lnTo>
                      <a:pt x="232474" y="220324"/>
                    </a:lnTo>
                    <a:lnTo>
                      <a:pt x="235181" y="214798"/>
                    </a:lnTo>
                    <a:lnTo>
                      <a:pt x="235399" y="212957"/>
                    </a:lnTo>
                    <a:lnTo>
                      <a:pt x="238834" y="212438"/>
                    </a:lnTo>
                    <a:lnTo>
                      <a:pt x="240493" y="202996"/>
                    </a:lnTo>
                    <a:lnTo>
                      <a:pt x="240871" y="195616"/>
                    </a:lnTo>
                    <a:lnTo>
                      <a:pt x="241960" y="192945"/>
                    </a:lnTo>
                    <a:lnTo>
                      <a:pt x="247567" y="189846"/>
                    </a:lnTo>
                    <a:lnTo>
                      <a:pt x="252431" y="178300"/>
                    </a:lnTo>
                    <a:lnTo>
                      <a:pt x="257557" y="177019"/>
                    </a:lnTo>
                    <a:lnTo>
                      <a:pt x="259875" y="175645"/>
                    </a:lnTo>
                    <a:lnTo>
                      <a:pt x="261859" y="172762"/>
                    </a:lnTo>
                    <a:lnTo>
                      <a:pt x="262454" y="169190"/>
                    </a:lnTo>
                    <a:lnTo>
                      <a:pt x="266143" y="165805"/>
                    </a:lnTo>
                    <a:lnTo>
                      <a:pt x="275271" y="155393"/>
                    </a:lnTo>
                    <a:lnTo>
                      <a:pt x="279305" y="152153"/>
                    </a:lnTo>
                    <a:lnTo>
                      <a:pt x="285562" y="148411"/>
                    </a:lnTo>
                    <a:lnTo>
                      <a:pt x="292960" y="145092"/>
                    </a:lnTo>
                    <a:lnTo>
                      <a:pt x="302162" y="141993"/>
                    </a:lnTo>
                    <a:lnTo>
                      <a:pt x="305325" y="142304"/>
                    </a:lnTo>
                    <a:lnTo>
                      <a:pt x="322049" y="139537"/>
                    </a:lnTo>
                    <a:lnTo>
                      <a:pt x="328650" y="136675"/>
                    </a:lnTo>
                    <a:lnTo>
                      <a:pt x="333719" y="135406"/>
                    </a:lnTo>
                    <a:lnTo>
                      <a:pt x="341693" y="134393"/>
                    </a:lnTo>
                    <a:lnTo>
                      <a:pt x="354046" y="132286"/>
                    </a:lnTo>
                    <a:lnTo>
                      <a:pt x="357981" y="132626"/>
                    </a:lnTo>
                    <a:lnTo>
                      <a:pt x="360298" y="130763"/>
                    </a:lnTo>
                    <a:lnTo>
                      <a:pt x="365983" y="124537"/>
                    </a:lnTo>
                    <a:lnTo>
                      <a:pt x="370207" y="118555"/>
                    </a:lnTo>
                    <a:lnTo>
                      <a:pt x="374902" y="113759"/>
                    </a:lnTo>
                    <a:lnTo>
                      <a:pt x="384383" y="105980"/>
                    </a:lnTo>
                    <a:lnTo>
                      <a:pt x="388766" y="103193"/>
                    </a:lnTo>
                    <a:lnTo>
                      <a:pt x="398954" y="90291"/>
                    </a:lnTo>
                    <a:lnTo>
                      <a:pt x="408587" y="80725"/>
                    </a:lnTo>
                    <a:lnTo>
                      <a:pt x="415242" y="76572"/>
                    </a:lnTo>
                    <a:lnTo>
                      <a:pt x="416758" y="74788"/>
                    </a:lnTo>
                    <a:lnTo>
                      <a:pt x="419519" y="66703"/>
                    </a:lnTo>
                    <a:lnTo>
                      <a:pt x="419318" y="62264"/>
                    </a:lnTo>
                    <a:lnTo>
                      <a:pt x="420521" y="55274"/>
                    </a:lnTo>
                    <a:lnTo>
                      <a:pt x="422234" y="51234"/>
                    </a:lnTo>
                    <a:lnTo>
                      <a:pt x="423068" y="46853"/>
                    </a:lnTo>
                    <a:lnTo>
                      <a:pt x="425943" y="37635"/>
                    </a:lnTo>
                    <a:lnTo>
                      <a:pt x="432089" y="26824"/>
                    </a:lnTo>
                    <a:lnTo>
                      <a:pt x="436863" y="20585"/>
                    </a:lnTo>
                    <a:lnTo>
                      <a:pt x="442034" y="14992"/>
                    </a:lnTo>
                    <a:lnTo>
                      <a:pt x="449375" y="5302"/>
                    </a:lnTo>
                    <a:lnTo>
                      <a:pt x="460882" y="15071"/>
                    </a:lnTo>
                    <a:lnTo>
                      <a:pt x="464714" y="12906"/>
                    </a:lnTo>
                    <a:lnTo>
                      <a:pt x="467377" y="15926"/>
                    </a:lnTo>
                    <a:lnTo>
                      <a:pt x="472483" y="14030"/>
                    </a:lnTo>
                    <a:lnTo>
                      <a:pt x="478480" y="18029"/>
                    </a:lnTo>
                    <a:lnTo>
                      <a:pt x="481171" y="15972"/>
                    </a:lnTo>
                    <a:lnTo>
                      <a:pt x="483196" y="16976"/>
                    </a:lnTo>
                    <a:lnTo>
                      <a:pt x="489609" y="14943"/>
                    </a:lnTo>
                    <a:lnTo>
                      <a:pt x="497607" y="8388"/>
                    </a:lnTo>
                    <a:lnTo>
                      <a:pt x="501205" y="4107"/>
                    </a:lnTo>
                    <a:lnTo>
                      <a:pt x="504923" y="755"/>
                    </a:lnTo>
                    <a:lnTo>
                      <a:pt x="508354" y="0"/>
                    </a:lnTo>
                    <a:lnTo>
                      <a:pt x="509914" y="2207"/>
                    </a:lnTo>
                    <a:lnTo>
                      <a:pt x="509492" y="8430"/>
                    </a:lnTo>
                    <a:lnTo>
                      <a:pt x="515904" y="17001"/>
                    </a:lnTo>
                    <a:lnTo>
                      <a:pt x="517699" y="24297"/>
                    </a:lnTo>
                    <a:lnTo>
                      <a:pt x="519642" y="27193"/>
                    </a:lnTo>
                    <a:lnTo>
                      <a:pt x="518886" y="32516"/>
                    </a:lnTo>
                    <a:lnTo>
                      <a:pt x="522990" y="37240"/>
                    </a:lnTo>
                    <a:lnTo>
                      <a:pt x="523352" y="38684"/>
                    </a:lnTo>
                    <a:lnTo>
                      <a:pt x="520131" y="42642"/>
                    </a:lnTo>
                    <a:lnTo>
                      <a:pt x="520912" y="47077"/>
                    </a:lnTo>
                    <a:lnTo>
                      <a:pt x="526120" y="48217"/>
                    </a:lnTo>
                    <a:lnTo>
                      <a:pt x="528758" y="46853"/>
                    </a:lnTo>
                    <a:lnTo>
                      <a:pt x="535417" y="51366"/>
                    </a:lnTo>
                    <a:lnTo>
                      <a:pt x="539015" y="49727"/>
                    </a:lnTo>
                    <a:lnTo>
                      <a:pt x="541648" y="50528"/>
                    </a:lnTo>
                    <a:lnTo>
                      <a:pt x="548895" y="50242"/>
                    </a:lnTo>
                    <a:lnTo>
                      <a:pt x="553069" y="53934"/>
                    </a:lnTo>
                    <a:lnTo>
                      <a:pt x="555246" y="54224"/>
                    </a:lnTo>
                    <a:lnTo>
                      <a:pt x="557296" y="55282"/>
                    </a:lnTo>
                    <a:lnTo>
                      <a:pt x="559186" y="58713"/>
                    </a:lnTo>
                    <a:lnTo>
                      <a:pt x="560763" y="58672"/>
                    </a:lnTo>
                    <a:lnTo>
                      <a:pt x="562809" y="62102"/>
                    </a:lnTo>
                    <a:lnTo>
                      <a:pt x="570133" y="65475"/>
                    </a:lnTo>
                    <a:lnTo>
                      <a:pt x="574611" y="64284"/>
                    </a:lnTo>
                    <a:lnTo>
                      <a:pt x="575059" y="60796"/>
                    </a:lnTo>
                    <a:lnTo>
                      <a:pt x="576677" y="60742"/>
                    </a:lnTo>
                    <a:lnTo>
                      <a:pt x="579878" y="57966"/>
                    </a:lnTo>
                    <a:lnTo>
                      <a:pt x="582778" y="58004"/>
                    </a:lnTo>
                    <a:lnTo>
                      <a:pt x="584466" y="60808"/>
                    </a:lnTo>
                    <a:lnTo>
                      <a:pt x="584828" y="64790"/>
                    </a:lnTo>
                    <a:lnTo>
                      <a:pt x="586614" y="65160"/>
                    </a:lnTo>
                    <a:lnTo>
                      <a:pt x="589071" y="68130"/>
                    </a:lnTo>
                    <a:lnTo>
                      <a:pt x="588135" y="70644"/>
                    </a:lnTo>
                    <a:lnTo>
                      <a:pt x="591618" y="71291"/>
                    </a:lnTo>
                    <a:lnTo>
                      <a:pt x="595175" y="66977"/>
                    </a:lnTo>
                    <a:lnTo>
                      <a:pt x="599711" y="66815"/>
                    </a:lnTo>
                    <a:lnTo>
                      <a:pt x="602516" y="61729"/>
                    </a:lnTo>
                    <a:lnTo>
                      <a:pt x="604960" y="60916"/>
                    </a:lnTo>
                    <a:lnTo>
                      <a:pt x="606846" y="57460"/>
                    </a:lnTo>
                    <a:lnTo>
                      <a:pt x="611328" y="60895"/>
                    </a:lnTo>
                    <a:lnTo>
                      <a:pt x="616089" y="57975"/>
                    </a:lnTo>
                    <a:lnTo>
                      <a:pt x="619154" y="58655"/>
                    </a:lnTo>
                    <a:lnTo>
                      <a:pt x="621733" y="55614"/>
                    </a:lnTo>
                    <a:lnTo>
                      <a:pt x="625324" y="56685"/>
                    </a:lnTo>
                    <a:lnTo>
                      <a:pt x="627970" y="58937"/>
                    </a:lnTo>
                    <a:lnTo>
                      <a:pt x="628828" y="61654"/>
                    </a:lnTo>
                    <a:lnTo>
                      <a:pt x="626708" y="62969"/>
                    </a:lnTo>
                    <a:lnTo>
                      <a:pt x="630426" y="67105"/>
                    </a:lnTo>
                    <a:lnTo>
                      <a:pt x="628935" y="70142"/>
                    </a:lnTo>
                    <a:lnTo>
                      <a:pt x="624584" y="70922"/>
                    </a:lnTo>
                    <a:lnTo>
                      <a:pt x="622469" y="73216"/>
                    </a:lnTo>
                    <a:lnTo>
                      <a:pt x="624178" y="75220"/>
                    </a:lnTo>
                    <a:lnTo>
                      <a:pt x="625792" y="80928"/>
                    </a:lnTo>
                    <a:lnTo>
                      <a:pt x="624889" y="86010"/>
                    </a:lnTo>
                    <a:lnTo>
                      <a:pt x="623011" y="85516"/>
                    </a:lnTo>
                    <a:lnTo>
                      <a:pt x="619593" y="89213"/>
                    </a:lnTo>
                    <a:lnTo>
                      <a:pt x="618233" y="91855"/>
                    </a:lnTo>
                    <a:lnTo>
                      <a:pt x="615814" y="92963"/>
                    </a:lnTo>
                    <a:lnTo>
                      <a:pt x="614894" y="95373"/>
                    </a:lnTo>
                    <a:lnTo>
                      <a:pt x="612347" y="96700"/>
                    </a:lnTo>
                    <a:lnTo>
                      <a:pt x="612293" y="100467"/>
                    </a:lnTo>
                    <a:lnTo>
                      <a:pt x="610116" y="103039"/>
                    </a:lnTo>
                    <a:lnTo>
                      <a:pt x="612848" y="106486"/>
                    </a:lnTo>
                    <a:lnTo>
                      <a:pt x="610970" y="109266"/>
                    </a:lnTo>
                    <a:lnTo>
                      <a:pt x="613394" y="110096"/>
                    </a:lnTo>
                    <a:lnTo>
                      <a:pt x="618529" y="109888"/>
                    </a:lnTo>
                    <a:lnTo>
                      <a:pt x="621536" y="107901"/>
                    </a:lnTo>
                    <a:lnTo>
                      <a:pt x="624979" y="107283"/>
                    </a:lnTo>
                    <a:lnTo>
                      <a:pt x="628475" y="109698"/>
                    </a:lnTo>
                    <a:lnTo>
                      <a:pt x="629995" y="112456"/>
                    </a:lnTo>
                    <a:lnTo>
                      <a:pt x="630533" y="119953"/>
                    </a:lnTo>
                    <a:lnTo>
                      <a:pt x="631929" y="122068"/>
                    </a:lnTo>
                    <a:lnTo>
                      <a:pt x="630167" y="127436"/>
                    </a:lnTo>
                    <a:lnTo>
                      <a:pt x="631042" y="130884"/>
                    </a:lnTo>
                    <a:lnTo>
                      <a:pt x="636169" y="131336"/>
                    </a:lnTo>
                    <a:lnTo>
                      <a:pt x="639521" y="134613"/>
                    </a:lnTo>
                    <a:lnTo>
                      <a:pt x="641998" y="138326"/>
                    </a:lnTo>
                    <a:lnTo>
                      <a:pt x="641994" y="143408"/>
                    </a:lnTo>
                    <a:lnTo>
                      <a:pt x="645971" y="144569"/>
                    </a:lnTo>
                    <a:lnTo>
                      <a:pt x="646534" y="147498"/>
                    </a:lnTo>
                    <a:lnTo>
                      <a:pt x="648345" y="150062"/>
                    </a:lnTo>
                    <a:lnTo>
                      <a:pt x="652966" y="151132"/>
                    </a:lnTo>
                    <a:lnTo>
                      <a:pt x="655275" y="148150"/>
                    </a:lnTo>
                    <a:lnTo>
                      <a:pt x="655201" y="156608"/>
                    </a:lnTo>
                    <a:lnTo>
                      <a:pt x="656844" y="158160"/>
                    </a:lnTo>
                    <a:lnTo>
                      <a:pt x="663011" y="158645"/>
                    </a:lnTo>
                    <a:lnTo>
                      <a:pt x="664917" y="161080"/>
                    </a:lnTo>
                    <a:lnTo>
                      <a:pt x="663853" y="162615"/>
                    </a:lnTo>
                    <a:lnTo>
                      <a:pt x="664884" y="166129"/>
                    </a:lnTo>
                    <a:lnTo>
                      <a:pt x="666687" y="167722"/>
                    </a:lnTo>
                    <a:lnTo>
                      <a:pt x="672331" y="167531"/>
                    </a:lnTo>
                    <a:lnTo>
                      <a:pt x="677684" y="164677"/>
                    </a:lnTo>
                    <a:lnTo>
                      <a:pt x="679738" y="164345"/>
                    </a:lnTo>
                    <a:lnTo>
                      <a:pt x="682285" y="166506"/>
                    </a:lnTo>
                    <a:lnTo>
                      <a:pt x="684175" y="165598"/>
                    </a:lnTo>
                    <a:lnTo>
                      <a:pt x="690098" y="164818"/>
                    </a:lnTo>
                    <a:lnTo>
                      <a:pt x="691125" y="168025"/>
                    </a:lnTo>
                    <a:lnTo>
                      <a:pt x="690908" y="171721"/>
                    </a:lnTo>
                    <a:lnTo>
                      <a:pt x="687342" y="173729"/>
                    </a:lnTo>
                    <a:lnTo>
                      <a:pt x="686179" y="176297"/>
                    </a:lnTo>
                    <a:lnTo>
                      <a:pt x="687703" y="181491"/>
                    </a:lnTo>
                    <a:lnTo>
                      <a:pt x="686418" y="186448"/>
                    </a:lnTo>
                    <a:lnTo>
                      <a:pt x="686401" y="186585"/>
                    </a:lnTo>
                    <a:lnTo>
                      <a:pt x="686344" y="186772"/>
                    </a:lnTo>
                    <a:lnTo>
                      <a:pt x="686315" y="186879"/>
                    </a:lnTo>
                    <a:lnTo>
                      <a:pt x="686294" y="186971"/>
                    </a:lnTo>
                    <a:lnTo>
                      <a:pt x="686258" y="187307"/>
                    </a:lnTo>
                    <a:lnTo>
                      <a:pt x="686266" y="187456"/>
                    </a:lnTo>
                    <a:lnTo>
                      <a:pt x="686315" y="187626"/>
                    </a:lnTo>
                    <a:lnTo>
                      <a:pt x="686344" y="187688"/>
                    </a:lnTo>
                    <a:lnTo>
                      <a:pt x="689819" y="188510"/>
                    </a:lnTo>
                    <a:lnTo>
                      <a:pt x="697152" y="194488"/>
                    </a:lnTo>
                    <a:lnTo>
                      <a:pt x="704604" y="194703"/>
                    </a:lnTo>
                    <a:lnTo>
                      <a:pt x="713723" y="192658"/>
                    </a:lnTo>
                    <a:lnTo>
                      <a:pt x="716759" y="193737"/>
                    </a:lnTo>
                    <a:lnTo>
                      <a:pt x="717819" y="196678"/>
                    </a:lnTo>
                    <a:lnTo>
                      <a:pt x="716455" y="200412"/>
                    </a:lnTo>
                    <a:lnTo>
                      <a:pt x="717474" y="203589"/>
                    </a:lnTo>
                    <a:lnTo>
                      <a:pt x="719643" y="205162"/>
                    </a:lnTo>
                    <a:lnTo>
                      <a:pt x="724047" y="210090"/>
                    </a:lnTo>
                    <a:lnTo>
                      <a:pt x="731983" y="212006"/>
                    </a:lnTo>
                    <a:lnTo>
                      <a:pt x="737422" y="215985"/>
                    </a:lnTo>
                    <a:lnTo>
                      <a:pt x="741629" y="217055"/>
                    </a:lnTo>
                    <a:lnTo>
                      <a:pt x="743748" y="221457"/>
                    </a:lnTo>
                    <a:lnTo>
                      <a:pt x="748358" y="220901"/>
                    </a:lnTo>
                    <a:lnTo>
                      <a:pt x="751258" y="225589"/>
                    </a:lnTo>
                    <a:lnTo>
                      <a:pt x="752724" y="226244"/>
                    </a:lnTo>
                    <a:lnTo>
                      <a:pt x="754154" y="230193"/>
                    </a:lnTo>
                    <a:lnTo>
                      <a:pt x="759425" y="237652"/>
                    </a:lnTo>
                    <a:lnTo>
                      <a:pt x="763602" y="240258"/>
                    </a:lnTo>
                    <a:lnTo>
                      <a:pt x="763684" y="244423"/>
                    </a:lnTo>
                    <a:lnTo>
                      <a:pt x="766441" y="243796"/>
                    </a:lnTo>
                    <a:lnTo>
                      <a:pt x="770278" y="238926"/>
                    </a:lnTo>
                    <a:lnTo>
                      <a:pt x="772492" y="238387"/>
                    </a:lnTo>
                    <a:lnTo>
                      <a:pt x="775540" y="235047"/>
                    </a:lnTo>
                    <a:lnTo>
                      <a:pt x="780433" y="231832"/>
                    </a:lnTo>
                    <a:lnTo>
                      <a:pt x="782577" y="231434"/>
                    </a:lnTo>
                    <a:lnTo>
                      <a:pt x="785235" y="235868"/>
                    </a:lnTo>
                    <a:lnTo>
                      <a:pt x="788759" y="238353"/>
                    </a:lnTo>
                    <a:lnTo>
                      <a:pt x="792633" y="244916"/>
                    </a:lnTo>
                    <a:lnTo>
                      <a:pt x="798742" y="246663"/>
                    </a:lnTo>
                    <a:lnTo>
                      <a:pt x="801922" y="247721"/>
                    </a:lnTo>
                    <a:lnTo>
                      <a:pt x="804781" y="249878"/>
                    </a:lnTo>
                    <a:lnTo>
                      <a:pt x="806835" y="256158"/>
                    </a:lnTo>
                    <a:lnTo>
                      <a:pt x="805368" y="263016"/>
                    </a:lnTo>
                    <a:lnTo>
                      <a:pt x="805964" y="266310"/>
                    </a:lnTo>
                    <a:lnTo>
                      <a:pt x="807570" y="267961"/>
                    </a:lnTo>
                    <a:lnTo>
                      <a:pt x="813506" y="270657"/>
                    </a:lnTo>
                    <a:lnTo>
                      <a:pt x="816065" y="272644"/>
                    </a:lnTo>
                    <a:lnTo>
                      <a:pt x="817861" y="281593"/>
                    </a:lnTo>
                    <a:lnTo>
                      <a:pt x="818818" y="284131"/>
                    </a:lnTo>
                    <a:lnTo>
                      <a:pt x="818300" y="287235"/>
                    </a:lnTo>
                    <a:lnTo>
                      <a:pt x="819319" y="293001"/>
                    </a:lnTo>
                    <a:lnTo>
                      <a:pt x="817249" y="295415"/>
                    </a:lnTo>
                    <a:lnTo>
                      <a:pt x="812705" y="297473"/>
                    </a:lnTo>
                    <a:lnTo>
                      <a:pt x="811974" y="304334"/>
                    </a:lnTo>
                    <a:lnTo>
                      <a:pt x="809365" y="307902"/>
                    </a:lnTo>
                    <a:lnTo>
                      <a:pt x="805779" y="310570"/>
                    </a:lnTo>
                    <a:lnTo>
                      <a:pt x="803795" y="321389"/>
                    </a:lnTo>
                    <a:lnTo>
                      <a:pt x="800960" y="326583"/>
                    </a:lnTo>
                    <a:lnTo>
                      <a:pt x="799654" y="336074"/>
                    </a:lnTo>
                    <a:lnTo>
                      <a:pt x="797148" y="344881"/>
                    </a:lnTo>
                    <a:lnTo>
                      <a:pt x="793200" y="346748"/>
                    </a:lnTo>
                    <a:lnTo>
                      <a:pt x="782865" y="356414"/>
                    </a:lnTo>
                    <a:lnTo>
                      <a:pt x="780847" y="351407"/>
                    </a:lnTo>
                    <a:lnTo>
                      <a:pt x="775557" y="350175"/>
                    </a:lnTo>
                    <a:lnTo>
                      <a:pt x="775170" y="355464"/>
                    </a:lnTo>
                    <a:lnTo>
                      <a:pt x="776419" y="356932"/>
                    </a:lnTo>
                    <a:lnTo>
                      <a:pt x="781193" y="358368"/>
                    </a:lnTo>
                    <a:lnTo>
                      <a:pt x="783378" y="360998"/>
                    </a:lnTo>
                    <a:lnTo>
                      <a:pt x="790045" y="364694"/>
                    </a:lnTo>
                    <a:lnTo>
                      <a:pt x="796105" y="369681"/>
                    </a:lnTo>
                    <a:lnTo>
                      <a:pt x="801363" y="371361"/>
                    </a:lnTo>
                    <a:lnTo>
                      <a:pt x="804049" y="373916"/>
                    </a:lnTo>
                    <a:lnTo>
                      <a:pt x="803680" y="376352"/>
                    </a:lnTo>
                    <a:lnTo>
                      <a:pt x="807192" y="382840"/>
                    </a:lnTo>
                    <a:lnTo>
                      <a:pt x="810897" y="384814"/>
                    </a:lnTo>
                    <a:lnTo>
                      <a:pt x="814853" y="388336"/>
                    </a:lnTo>
                    <a:lnTo>
                      <a:pt x="814110" y="394227"/>
                    </a:lnTo>
                    <a:lnTo>
                      <a:pt x="812405" y="398210"/>
                    </a:lnTo>
                    <a:lnTo>
                      <a:pt x="809998" y="401396"/>
                    </a:lnTo>
                    <a:lnTo>
                      <a:pt x="811538" y="404756"/>
                    </a:lnTo>
                    <a:lnTo>
                      <a:pt x="811078" y="411141"/>
                    </a:lnTo>
                    <a:lnTo>
                      <a:pt x="809353" y="413094"/>
                    </a:lnTo>
                    <a:lnTo>
                      <a:pt x="806083" y="413949"/>
                    </a:lnTo>
                    <a:lnTo>
                      <a:pt x="800024" y="416699"/>
                    </a:lnTo>
                    <a:lnTo>
                      <a:pt x="790879" y="423250"/>
                    </a:lnTo>
                    <a:lnTo>
                      <a:pt x="790284" y="427527"/>
                    </a:lnTo>
                    <a:lnTo>
                      <a:pt x="793529" y="435911"/>
                    </a:lnTo>
                    <a:lnTo>
                      <a:pt x="793607" y="443689"/>
                    </a:lnTo>
                    <a:lnTo>
                      <a:pt x="794967" y="449738"/>
                    </a:lnTo>
                    <a:lnTo>
                      <a:pt x="792995" y="454571"/>
                    </a:lnTo>
                    <a:lnTo>
                      <a:pt x="796758" y="456047"/>
                    </a:lnTo>
                    <a:lnTo>
                      <a:pt x="799859" y="461171"/>
                    </a:lnTo>
                    <a:lnTo>
                      <a:pt x="799145" y="467754"/>
                    </a:lnTo>
                    <a:lnTo>
                      <a:pt x="799547" y="470990"/>
                    </a:lnTo>
                    <a:lnTo>
                      <a:pt x="805040" y="469053"/>
                    </a:lnTo>
                    <a:lnTo>
                      <a:pt x="812031" y="469646"/>
                    </a:lnTo>
                    <a:lnTo>
                      <a:pt x="820469" y="465630"/>
                    </a:lnTo>
                    <a:lnTo>
                      <a:pt x="823813" y="465290"/>
                    </a:lnTo>
                    <a:lnTo>
                      <a:pt x="827715" y="468990"/>
                    </a:lnTo>
                    <a:lnTo>
                      <a:pt x="832460" y="471977"/>
                    </a:lnTo>
                    <a:lnTo>
                      <a:pt x="839789" y="474454"/>
                    </a:lnTo>
                    <a:lnTo>
                      <a:pt x="845482" y="474832"/>
                    </a:lnTo>
                    <a:lnTo>
                      <a:pt x="849102" y="471753"/>
                    </a:lnTo>
                    <a:lnTo>
                      <a:pt x="853842" y="471197"/>
                    </a:lnTo>
                    <a:lnTo>
                      <a:pt x="858932" y="466626"/>
                    </a:lnTo>
                    <a:lnTo>
                      <a:pt x="863750" y="466485"/>
                    </a:lnTo>
                    <a:lnTo>
                      <a:pt x="865763" y="465485"/>
                    </a:lnTo>
                    <a:lnTo>
                      <a:pt x="873146" y="455238"/>
                    </a:lnTo>
                    <a:lnTo>
                      <a:pt x="879907" y="451393"/>
                    </a:lnTo>
                    <a:lnTo>
                      <a:pt x="887137" y="451223"/>
                    </a:lnTo>
                    <a:lnTo>
                      <a:pt x="890333" y="448116"/>
                    </a:lnTo>
                    <a:lnTo>
                      <a:pt x="894947" y="451501"/>
                    </a:lnTo>
                    <a:lnTo>
                      <a:pt x="898204" y="451733"/>
                    </a:lnTo>
                    <a:lnTo>
                      <a:pt x="902123" y="454765"/>
                    </a:lnTo>
                    <a:lnTo>
                      <a:pt x="915790" y="454562"/>
                    </a:lnTo>
                    <a:lnTo>
                      <a:pt x="920087" y="451754"/>
                    </a:lnTo>
                    <a:lnTo>
                      <a:pt x="929404" y="444585"/>
                    </a:lnTo>
                    <a:lnTo>
                      <a:pt x="930604" y="447975"/>
                    </a:lnTo>
                    <a:lnTo>
                      <a:pt x="933134" y="450787"/>
                    </a:lnTo>
                    <a:lnTo>
                      <a:pt x="939296" y="455890"/>
                    </a:lnTo>
                    <a:lnTo>
                      <a:pt x="946226" y="454458"/>
                    </a:lnTo>
                    <a:lnTo>
                      <a:pt x="950811" y="455873"/>
                    </a:lnTo>
                    <a:lnTo>
                      <a:pt x="952372" y="457516"/>
                    </a:lnTo>
                    <a:lnTo>
                      <a:pt x="958534" y="460735"/>
                    </a:lnTo>
                    <a:lnTo>
                      <a:pt x="964786" y="460868"/>
                    </a:lnTo>
                    <a:lnTo>
                      <a:pt x="972616" y="462585"/>
                    </a:lnTo>
                    <a:lnTo>
                      <a:pt x="974805" y="459673"/>
                    </a:lnTo>
                    <a:lnTo>
                      <a:pt x="981498" y="458412"/>
                    </a:lnTo>
                    <a:lnTo>
                      <a:pt x="984652" y="456284"/>
                    </a:lnTo>
                    <a:lnTo>
                      <a:pt x="986443" y="453646"/>
                    </a:lnTo>
                    <a:lnTo>
                      <a:pt x="991237" y="452044"/>
                    </a:lnTo>
                    <a:lnTo>
                      <a:pt x="996623" y="452123"/>
                    </a:lnTo>
                    <a:lnTo>
                      <a:pt x="999277" y="454965"/>
                    </a:lnTo>
                    <a:lnTo>
                      <a:pt x="1003565" y="457180"/>
                    </a:lnTo>
                    <a:lnTo>
                      <a:pt x="1012402" y="453089"/>
                    </a:lnTo>
                    <a:lnTo>
                      <a:pt x="1018679" y="453927"/>
                    </a:lnTo>
                    <a:lnTo>
                      <a:pt x="1023608" y="450443"/>
                    </a:lnTo>
                    <a:lnTo>
                      <a:pt x="1027959" y="445349"/>
                    </a:lnTo>
                    <a:lnTo>
                      <a:pt x="1031306" y="444797"/>
                    </a:lnTo>
                    <a:lnTo>
                      <a:pt x="1032654" y="443324"/>
                    </a:lnTo>
                    <a:lnTo>
                      <a:pt x="1035435" y="443880"/>
                    </a:lnTo>
                    <a:lnTo>
                      <a:pt x="1038865" y="442424"/>
                    </a:lnTo>
                    <a:lnTo>
                      <a:pt x="1041318" y="444834"/>
                    </a:lnTo>
                    <a:lnTo>
                      <a:pt x="1044588" y="445058"/>
                    </a:lnTo>
                    <a:lnTo>
                      <a:pt x="1052097" y="438661"/>
                    </a:lnTo>
                    <a:lnTo>
                      <a:pt x="1056386" y="438014"/>
                    </a:lnTo>
                    <a:lnTo>
                      <a:pt x="1058243" y="440292"/>
                    </a:lnTo>
                    <a:lnTo>
                      <a:pt x="1058066" y="448808"/>
                    </a:lnTo>
                    <a:lnTo>
                      <a:pt x="1061997" y="451235"/>
                    </a:lnTo>
                    <a:lnTo>
                      <a:pt x="1066368" y="452948"/>
                    </a:lnTo>
                    <a:lnTo>
                      <a:pt x="1068726" y="455856"/>
                    </a:lnTo>
                    <a:lnTo>
                      <a:pt x="1066290" y="457740"/>
                    </a:lnTo>
                    <a:lnTo>
                      <a:pt x="1064335" y="462225"/>
                    </a:lnTo>
                    <a:lnTo>
                      <a:pt x="1064298" y="464710"/>
                    </a:lnTo>
                    <a:lnTo>
                      <a:pt x="1062297" y="465842"/>
                    </a:lnTo>
                    <a:lnTo>
                      <a:pt x="1060231" y="470903"/>
                    </a:lnTo>
                    <a:lnTo>
                      <a:pt x="1065123" y="474409"/>
                    </a:lnTo>
                    <a:lnTo>
                      <a:pt x="1068829" y="478395"/>
                    </a:lnTo>
                    <a:lnTo>
                      <a:pt x="1077928" y="482066"/>
                    </a:lnTo>
                    <a:lnTo>
                      <a:pt x="1081366" y="489708"/>
                    </a:lnTo>
                    <a:lnTo>
                      <a:pt x="1086485" y="491828"/>
                    </a:lnTo>
                    <a:lnTo>
                      <a:pt x="1088642" y="491268"/>
                    </a:lnTo>
                    <a:lnTo>
                      <a:pt x="1088646" y="498847"/>
                    </a:lnTo>
                    <a:lnTo>
                      <a:pt x="1095420" y="503643"/>
                    </a:lnTo>
                    <a:lnTo>
                      <a:pt x="1096763" y="505758"/>
                    </a:lnTo>
                    <a:lnTo>
                      <a:pt x="1102255" y="509226"/>
                    </a:lnTo>
                    <a:lnTo>
                      <a:pt x="1105258" y="514876"/>
                    </a:lnTo>
                    <a:lnTo>
                      <a:pt x="1106244" y="522332"/>
                    </a:lnTo>
                    <a:lnTo>
                      <a:pt x="1106023" y="525559"/>
                    </a:lnTo>
                    <a:lnTo>
                      <a:pt x="1109267" y="527754"/>
                    </a:lnTo>
                    <a:lnTo>
                      <a:pt x="1114321" y="533391"/>
                    </a:lnTo>
                    <a:lnTo>
                      <a:pt x="1121062" y="536224"/>
                    </a:lnTo>
                    <a:lnTo>
                      <a:pt x="1124685" y="536494"/>
                    </a:lnTo>
                    <a:lnTo>
                      <a:pt x="1130375" y="538747"/>
                    </a:lnTo>
                    <a:lnTo>
                      <a:pt x="1130489" y="550250"/>
                    </a:lnTo>
                    <a:lnTo>
                      <a:pt x="1136495" y="552818"/>
                    </a:lnTo>
                    <a:lnTo>
                      <a:pt x="1138467" y="554465"/>
                    </a:lnTo>
                    <a:lnTo>
                      <a:pt x="1135863" y="558775"/>
                    </a:lnTo>
                    <a:lnTo>
                      <a:pt x="1134824" y="563048"/>
                    </a:lnTo>
                    <a:lnTo>
                      <a:pt x="1137477" y="569221"/>
                    </a:lnTo>
                    <a:lnTo>
                      <a:pt x="1135407" y="572880"/>
                    </a:lnTo>
                    <a:lnTo>
                      <a:pt x="1136697" y="576004"/>
                    </a:lnTo>
                    <a:lnTo>
                      <a:pt x="1131977" y="582442"/>
                    </a:lnTo>
                    <a:lnTo>
                      <a:pt x="1131977" y="587653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7" name="手繪多邊形: 圖案 1416">
                <a:extLst>
                  <a:ext uri="{FF2B5EF4-FFF2-40B4-BE49-F238E27FC236}">
                    <a16:creationId xmlns:a16="http://schemas.microsoft.com/office/drawing/2014/main" id="{31C4A4B6-86EA-4E64-8EBA-BCD192C5C29A}"/>
                  </a:ext>
                </a:extLst>
              </p:cNvPr>
              <p:cNvSpPr/>
              <p:nvPr/>
            </p:nvSpPr>
            <p:spPr>
              <a:xfrm>
                <a:off x="9948418" y="675212"/>
                <a:ext cx="864386" cy="1006468"/>
              </a:xfrm>
              <a:custGeom>
                <a:avLst/>
                <a:gdLst>
                  <a:gd name="connsiteX0" fmla="*/ 17980 w 864387"/>
                  <a:gd name="connsiteY0" fmla="*/ 453442 h 1006467"/>
                  <a:gd name="connsiteX1" fmla="*/ 20252 w 864387"/>
                  <a:gd name="connsiteY1" fmla="*/ 448858 h 1006467"/>
                  <a:gd name="connsiteX2" fmla="*/ 23670 w 864387"/>
                  <a:gd name="connsiteY2" fmla="*/ 445527 h 1006467"/>
                  <a:gd name="connsiteX3" fmla="*/ 22836 w 864387"/>
                  <a:gd name="connsiteY3" fmla="*/ 442328 h 1006467"/>
                  <a:gd name="connsiteX4" fmla="*/ 24044 w 864387"/>
                  <a:gd name="connsiteY4" fmla="*/ 438267 h 1006467"/>
                  <a:gd name="connsiteX5" fmla="*/ 23337 w 864387"/>
                  <a:gd name="connsiteY5" fmla="*/ 435052 h 1006467"/>
                  <a:gd name="connsiteX6" fmla="*/ 24463 w 864387"/>
                  <a:gd name="connsiteY6" fmla="*/ 433836 h 1006467"/>
                  <a:gd name="connsiteX7" fmla="*/ 23699 w 864387"/>
                  <a:gd name="connsiteY7" fmla="*/ 429767 h 1006467"/>
                  <a:gd name="connsiteX8" fmla="*/ 23399 w 864387"/>
                  <a:gd name="connsiteY8" fmla="*/ 421462 h 1006467"/>
                  <a:gd name="connsiteX9" fmla="*/ 25675 w 864387"/>
                  <a:gd name="connsiteY9" fmla="*/ 420765 h 1006467"/>
                  <a:gd name="connsiteX10" fmla="*/ 28871 w 864387"/>
                  <a:gd name="connsiteY10" fmla="*/ 422723 h 1006467"/>
                  <a:gd name="connsiteX11" fmla="*/ 30230 w 864387"/>
                  <a:gd name="connsiteY11" fmla="*/ 418802 h 1006467"/>
                  <a:gd name="connsiteX12" fmla="*/ 28094 w 864387"/>
                  <a:gd name="connsiteY12" fmla="*/ 415944 h 1006467"/>
                  <a:gd name="connsiteX13" fmla="*/ 25921 w 864387"/>
                  <a:gd name="connsiteY13" fmla="*/ 414836 h 1006467"/>
                  <a:gd name="connsiteX14" fmla="*/ 29101 w 864387"/>
                  <a:gd name="connsiteY14" fmla="*/ 409941 h 1006467"/>
                  <a:gd name="connsiteX15" fmla="*/ 29265 w 864387"/>
                  <a:gd name="connsiteY15" fmla="*/ 405523 h 1006467"/>
                  <a:gd name="connsiteX16" fmla="*/ 31787 w 864387"/>
                  <a:gd name="connsiteY16" fmla="*/ 402113 h 1006467"/>
                  <a:gd name="connsiteX17" fmla="*/ 32757 w 864387"/>
                  <a:gd name="connsiteY17" fmla="*/ 393858 h 1006467"/>
                  <a:gd name="connsiteX18" fmla="*/ 33743 w 864387"/>
                  <a:gd name="connsiteY18" fmla="*/ 391667 h 1006467"/>
                  <a:gd name="connsiteX19" fmla="*/ 37009 w 864387"/>
                  <a:gd name="connsiteY19" fmla="*/ 390012 h 1006467"/>
                  <a:gd name="connsiteX20" fmla="*/ 40480 w 864387"/>
                  <a:gd name="connsiteY20" fmla="*/ 390104 h 1006467"/>
                  <a:gd name="connsiteX21" fmla="*/ 42279 w 864387"/>
                  <a:gd name="connsiteY21" fmla="*/ 391659 h 1006467"/>
                  <a:gd name="connsiteX22" fmla="*/ 46132 w 864387"/>
                  <a:gd name="connsiteY22" fmla="*/ 391584 h 1006467"/>
                  <a:gd name="connsiteX23" fmla="*/ 50746 w 864387"/>
                  <a:gd name="connsiteY23" fmla="*/ 393625 h 1006467"/>
                  <a:gd name="connsiteX24" fmla="*/ 57663 w 864387"/>
                  <a:gd name="connsiteY24" fmla="*/ 388419 h 1006467"/>
                  <a:gd name="connsiteX25" fmla="*/ 56554 w 864387"/>
                  <a:gd name="connsiteY25" fmla="*/ 384242 h 1006467"/>
                  <a:gd name="connsiteX26" fmla="*/ 62950 w 864387"/>
                  <a:gd name="connsiteY26" fmla="*/ 379135 h 1006467"/>
                  <a:gd name="connsiteX27" fmla="*/ 67876 w 864387"/>
                  <a:gd name="connsiteY27" fmla="*/ 370091 h 1006467"/>
                  <a:gd name="connsiteX28" fmla="*/ 71002 w 864387"/>
                  <a:gd name="connsiteY28" fmla="*/ 368814 h 1006467"/>
                  <a:gd name="connsiteX29" fmla="*/ 73142 w 864387"/>
                  <a:gd name="connsiteY29" fmla="*/ 369527 h 1006467"/>
                  <a:gd name="connsiteX30" fmla="*/ 75192 w 864387"/>
                  <a:gd name="connsiteY30" fmla="*/ 366300 h 1006467"/>
                  <a:gd name="connsiteX31" fmla="*/ 74892 w 864387"/>
                  <a:gd name="connsiteY31" fmla="*/ 360708 h 1006467"/>
                  <a:gd name="connsiteX32" fmla="*/ 76893 w 864387"/>
                  <a:gd name="connsiteY32" fmla="*/ 357136 h 1006467"/>
                  <a:gd name="connsiteX33" fmla="*/ 79004 w 864387"/>
                  <a:gd name="connsiteY33" fmla="*/ 351423 h 1006467"/>
                  <a:gd name="connsiteX34" fmla="*/ 88062 w 864387"/>
                  <a:gd name="connsiteY34" fmla="*/ 353626 h 1006467"/>
                  <a:gd name="connsiteX35" fmla="*/ 90835 w 864387"/>
                  <a:gd name="connsiteY35" fmla="*/ 352883 h 1006467"/>
                  <a:gd name="connsiteX36" fmla="*/ 92343 w 864387"/>
                  <a:gd name="connsiteY36" fmla="*/ 355422 h 1006467"/>
                  <a:gd name="connsiteX37" fmla="*/ 96102 w 864387"/>
                  <a:gd name="connsiteY37" fmla="*/ 355033 h 1006467"/>
                  <a:gd name="connsiteX38" fmla="*/ 100851 w 864387"/>
                  <a:gd name="connsiteY38" fmla="*/ 346864 h 1006467"/>
                  <a:gd name="connsiteX39" fmla="*/ 104166 w 864387"/>
                  <a:gd name="connsiteY39" fmla="*/ 345885 h 1006467"/>
                  <a:gd name="connsiteX40" fmla="*/ 111774 w 864387"/>
                  <a:gd name="connsiteY40" fmla="*/ 345039 h 1006467"/>
                  <a:gd name="connsiteX41" fmla="*/ 109473 w 864387"/>
                  <a:gd name="connsiteY41" fmla="*/ 341691 h 1006467"/>
                  <a:gd name="connsiteX42" fmla="*/ 107957 w 864387"/>
                  <a:gd name="connsiteY42" fmla="*/ 336559 h 1006467"/>
                  <a:gd name="connsiteX43" fmla="*/ 102687 w 864387"/>
                  <a:gd name="connsiteY43" fmla="*/ 335750 h 1006467"/>
                  <a:gd name="connsiteX44" fmla="*/ 106175 w 864387"/>
                  <a:gd name="connsiteY44" fmla="*/ 331946 h 1006467"/>
                  <a:gd name="connsiteX45" fmla="*/ 107358 w 864387"/>
                  <a:gd name="connsiteY45" fmla="*/ 328627 h 1006467"/>
                  <a:gd name="connsiteX46" fmla="*/ 111819 w 864387"/>
                  <a:gd name="connsiteY46" fmla="*/ 327682 h 1006467"/>
                  <a:gd name="connsiteX47" fmla="*/ 115791 w 864387"/>
                  <a:gd name="connsiteY47" fmla="*/ 328150 h 1006467"/>
                  <a:gd name="connsiteX48" fmla="*/ 119944 w 864387"/>
                  <a:gd name="connsiteY48" fmla="*/ 321558 h 1006467"/>
                  <a:gd name="connsiteX49" fmla="*/ 125330 w 864387"/>
                  <a:gd name="connsiteY49" fmla="*/ 322654 h 1006467"/>
                  <a:gd name="connsiteX50" fmla="*/ 131923 w 864387"/>
                  <a:gd name="connsiteY50" fmla="*/ 326006 h 1006467"/>
                  <a:gd name="connsiteX51" fmla="*/ 139728 w 864387"/>
                  <a:gd name="connsiteY51" fmla="*/ 331535 h 1006467"/>
                  <a:gd name="connsiteX52" fmla="*/ 144387 w 864387"/>
                  <a:gd name="connsiteY52" fmla="*/ 333709 h 1006467"/>
                  <a:gd name="connsiteX53" fmla="*/ 147004 w 864387"/>
                  <a:gd name="connsiteY53" fmla="*/ 333402 h 1006467"/>
                  <a:gd name="connsiteX54" fmla="*/ 156542 w 864387"/>
                  <a:gd name="connsiteY54" fmla="*/ 340281 h 1006467"/>
                  <a:gd name="connsiteX55" fmla="*/ 160621 w 864387"/>
                  <a:gd name="connsiteY55" fmla="*/ 347503 h 1006467"/>
                  <a:gd name="connsiteX56" fmla="*/ 162491 w 864387"/>
                  <a:gd name="connsiteY56" fmla="*/ 351992 h 1006467"/>
                  <a:gd name="connsiteX57" fmla="*/ 164955 w 864387"/>
                  <a:gd name="connsiteY57" fmla="*/ 354057 h 1006467"/>
                  <a:gd name="connsiteX58" fmla="*/ 166706 w 864387"/>
                  <a:gd name="connsiteY58" fmla="*/ 363392 h 1006467"/>
                  <a:gd name="connsiteX59" fmla="*/ 168283 w 864387"/>
                  <a:gd name="connsiteY59" fmla="*/ 367540 h 1006467"/>
                  <a:gd name="connsiteX60" fmla="*/ 174700 w 864387"/>
                  <a:gd name="connsiteY60" fmla="*/ 367582 h 1006467"/>
                  <a:gd name="connsiteX61" fmla="*/ 179095 w 864387"/>
                  <a:gd name="connsiteY61" fmla="*/ 365980 h 1006467"/>
                  <a:gd name="connsiteX62" fmla="*/ 182566 w 864387"/>
                  <a:gd name="connsiteY62" fmla="*/ 364628 h 1006467"/>
                  <a:gd name="connsiteX63" fmla="*/ 186687 w 864387"/>
                  <a:gd name="connsiteY63" fmla="*/ 359090 h 1006467"/>
                  <a:gd name="connsiteX64" fmla="*/ 189887 w 864387"/>
                  <a:gd name="connsiteY64" fmla="*/ 358140 h 1006467"/>
                  <a:gd name="connsiteX65" fmla="*/ 191895 w 864387"/>
                  <a:gd name="connsiteY65" fmla="*/ 353875 h 1006467"/>
                  <a:gd name="connsiteX66" fmla="*/ 190979 w 864387"/>
                  <a:gd name="connsiteY66" fmla="*/ 351876 h 1006467"/>
                  <a:gd name="connsiteX67" fmla="*/ 185429 w 864387"/>
                  <a:gd name="connsiteY67" fmla="*/ 348864 h 1006467"/>
                  <a:gd name="connsiteX68" fmla="*/ 184222 w 864387"/>
                  <a:gd name="connsiteY68" fmla="*/ 344574 h 1006467"/>
                  <a:gd name="connsiteX69" fmla="*/ 184431 w 864387"/>
                  <a:gd name="connsiteY69" fmla="*/ 339982 h 1006467"/>
                  <a:gd name="connsiteX70" fmla="*/ 186185 w 864387"/>
                  <a:gd name="connsiteY70" fmla="*/ 337862 h 1006467"/>
                  <a:gd name="connsiteX71" fmla="*/ 182537 w 864387"/>
                  <a:gd name="connsiteY71" fmla="*/ 334854 h 1006467"/>
                  <a:gd name="connsiteX72" fmla="*/ 185035 w 864387"/>
                  <a:gd name="connsiteY72" fmla="*/ 329503 h 1006467"/>
                  <a:gd name="connsiteX73" fmla="*/ 181174 w 864387"/>
                  <a:gd name="connsiteY73" fmla="*/ 328018 h 1006467"/>
                  <a:gd name="connsiteX74" fmla="*/ 182057 w 864387"/>
                  <a:gd name="connsiteY74" fmla="*/ 325230 h 1006467"/>
                  <a:gd name="connsiteX75" fmla="*/ 178541 w 864387"/>
                  <a:gd name="connsiteY75" fmla="*/ 324657 h 1006467"/>
                  <a:gd name="connsiteX76" fmla="*/ 176667 w 864387"/>
                  <a:gd name="connsiteY76" fmla="*/ 322633 h 1006467"/>
                  <a:gd name="connsiteX77" fmla="*/ 180221 w 864387"/>
                  <a:gd name="connsiteY77" fmla="*/ 320302 h 1006467"/>
                  <a:gd name="connsiteX78" fmla="*/ 181215 w 864387"/>
                  <a:gd name="connsiteY78" fmla="*/ 317352 h 1006467"/>
                  <a:gd name="connsiteX79" fmla="*/ 173291 w 864387"/>
                  <a:gd name="connsiteY79" fmla="*/ 312021 h 1006467"/>
                  <a:gd name="connsiteX80" fmla="*/ 176663 w 864387"/>
                  <a:gd name="connsiteY80" fmla="*/ 310773 h 1006467"/>
                  <a:gd name="connsiteX81" fmla="*/ 175513 w 864387"/>
                  <a:gd name="connsiteY81" fmla="*/ 307666 h 1006467"/>
                  <a:gd name="connsiteX82" fmla="*/ 175891 w 864387"/>
                  <a:gd name="connsiteY82" fmla="*/ 304641 h 1006467"/>
                  <a:gd name="connsiteX83" fmla="*/ 174108 w 864387"/>
                  <a:gd name="connsiteY83" fmla="*/ 302194 h 1006467"/>
                  <a:gd name="connsiteX84" fmla="*/ 171684 w 864387"/>
                  <a:gd name="connsiteY84" fmla="*/ 302393 h 1006467"/>
                  <a:gd name="connsiteX85" fmla="*/ 168981 w 864387"/>
                  <a:gd name="connsiteY85" fmla="*/ 295245 h 1006467"/>
                  <a:gd name="connsiteX86" fmla="*/ 172641 w 864387"/>
                  <a:gd name="connsiteY86" fmla="*/ 292590 h 1006467"/>
                  <a:gd name="connsiteX87" fmla="*/ 171528 w 864387"/>
                  <a:gd name="connsiteY87" fmla="*/ 286687 h 1006467"/>
                  <a:gd name="connsiteX88" fmla="*/ 177982 w 864387"/>
                  <a:gd name="connsiteY88" fmla="*/ 285733 h 1006467"/>
                  <a:gd name="connsiteX89" fmla="*/ 170205 w 864387"/>
                  <a:gd name="connsiteY89" fmla="*/ 280676 h 1006467"/>
                  <a:gd name="connsiteX90" fmla="*/ 169979 w 864387"/>
                  <a:gd name="connsiteY90" fmla="*/ 279825 h 1006467"/>
                  <a:gd name="connsiteX91" fmla="*/ 167248 w 864387"/>
                  <a:gd name="connsiteY91" fmla="*/ 275299 h 1006467"/>
                  <a:gd name="connsiteX92" fmla="*/ 164787 w 864387"/>
                  <a:gd name="connsiteY92" fmla="*/ 269757 h 1006467"/>
                  <a:gd name="connsiteX93" fmla="*/ 159250 w 864387"/>
                  <a:gd name="connsiteY93" fmla="*/ 267181 h 1006467"/>
                  <a:gd name="connsiteX94" fmla="*/ 147098 w 864387"/>
                  <a:gd name="connsiteY94" fmla="*/ 252334 h 1006467"/>
                  <a:gd name="connsiteX95" fmla="*/ 144650 w 864387"/>
                  <a:gd name="connsiteY95" fmla="*/ 250769 h 1006467"/>
                  <a:gd name="connsiteX96" fmla="*/ 140193 w 864387"/>
                  <a:gd name="connsiteY96" fmla="*/ 246405 h 1006467"/>
                  <a:gd name="connsiteX97" fmla="*/ 136454 w 864387"/>
                  <a:gd name="connsiteY97" fmla="*/ 244659 h 1006467"/>
                  <a:gd name="connsiteX98" fmla="*/ 133123 w 864387"/>
                  <a:gd name="connsiteY98" fmla="*/ 240996 h 1006467"/>
                  <a:gd name="connsiteX99" fmla="*/ 124714 w 864387"/>
                  <a:gd name="connsiteY99" fmla="*/ 238486 h 1006467"/>
                  <a:gd name="connsiteX100" fmla="*/ 119579 w 864387"/>
                  <a:gd name="connsiteY100" fmla="*/ 238278 h 1006467"/>
                  <a:gd name="connsiteX101" fmla="*/ 116572 w 864387"/>
                  <a:gd name="connsiteY101" fmla="*/ 237196 h 1006467"/>
                  <a:gd name="connsiteX102" fmla="*/ 109830 w 864387"/>
                  <a:gd name="connsiteY102" fmla="*/ 233192 h 1006467"/>
                  <a:gd name="connsiteX103" fmla="*/ 106626 w 864387"/>
                  <a:gd name="connsiteY103" fmla="*/ 226762 h 1006467"/>
                  <a:gd name="connsiteX104" fmla="*/ 103903 w 864387"/>
                  <a:gd name="connsiteY104" fmla="*/ 224472 h 1006467"/>
                  <a:gd name="connsiteX105" fmla="*/ 99585 w 864387"/>
                  <a:gd name="connsiteY105" fmla="*/ 223195 h 1006467"/>
                  <a:gd name="connsiteX106" fmla="*/ 96504 w 864387"/>
                  <a:gd name="connsiteY106" fmla="*/ 225153 h 1006467"/>
                  <a:gd name="connsiteX107" fmla="*/ 92713 w 864387"/>
                  <a:gd name="connsiteY107" fmla="*/ 226186 h 1006467"/>
                  <a:gd name="connsiteX108" fmla="*/ 87516 w 864387"/>
                  <a:gd name="connsiteY108" fmla="*/ 225671 h 1006467"/>
                  <a:gd name="connsiteX109" fmla="*/ 79337 w 864387"/>
                  <a:gd name="connsiteY109" fmla="*/ 221975 h 1006467"/>
                  <a:gd name="connsiteX110" fmla="*/ 73418 w 864387"/>
                  <a:gd name="connsiteY110" fmla="*/ 220345 h 1006467"/>
                  <a:gd name="connsiteX111" fmla="*/ 66258 w 864387"/>
                  <a:gd name="connsiteY111" fmla="*/ 220631 h 1006467"/>
                  <a:gd name="connsiteX112" fmla="*/ 56337 w 864387"/>
                  <a:gd name="connsiteY112" fmla="*/ 218644 h 1006467"/>
                  <a:gd name="connsiteX113" fmla="*/ 52759 w 864387"/>
                  <a:gd name="connsiteY113" fmla="*/ 216827 h 1006467"/>
                  <a:gd name="connsiteX114" fmla="*/ 39428 w 864387"/>
                  <a:gd name="connsiteY114" fmla="*/ 206402 h 1006467"/>
                  <a:gd name="connsiteX115" fmla="*/ 34684 w 864387"/>
                  <a:gd name="connsiteY115" fmla="*/ 204100 h 1006467"/>
                  <a:gd name="connsiteX116" fmla="*/ 31746 w 864387"/>
                  <a:gd name="connsiteY116" fmla="*/ 193537 h 1006467"/>
                  <a:gd name="connsiteX117" fmla="*/ 26948 w 864387"/>
                  <a:gd name="connsiteY117" fmla="*/ 186829 h 1006467"/>
                  <a:gd name="connsiteX118" fmla="*/ 18473 w 864387"/>
                  <a:gd name="connsiteY118" fmla="*/ 182428 h 1006467"/>
                  <a:gd name="connsiteX119" fmla="*/ 15121 w 864387"/>
                  <a:gd name="connsiteY119" fmla="*/ 181436 h 1006467"/>
                  <a:gd name="connsiteX120" fmla="*/ 10705 w 864387"/>
                  <a:gd name="connsiteY120" fmla="*/ 181673 h 1006467"/>
                  <a:gd name="connsiteX121" fmla="*/ 0 w 864387"/>
                  <a:gd name="connsiteY121" fmla="*/ 177408 h 1006467"/>
                  <a:gd name="connsiteX122" fmla="*/ 3040 w 864387"/>
                  <a:gd name="connsiteY122" fmla="*/ 176255 h 1006467"/>
                  <a:gd name="connsiteX123" fmla="*/ 4050 w 864387"/>
                  <a:gd name="connsiteY123" fmla="*/ 173546 h 1006467"/>
                  <a:gd name="connsiteX124" fmla="*/ 4588 w 864387"/>
                  <a:gd name="connsiteY124" fmla="*/ 168240 h 1006467"/>
                  <a:gd name="connsiteX125" fmla="*/ 10064 w 864387"/>
                  <a:gd name="connsiteY125" fmla="*/ 166879 h 1006467"/>
                  <a:gd name="connsiteX126" fmla="*/ 14686 w 864387"/>
                  <a:gd name="connsiteY126" fmla="*/ 164121 h 1006467"/>
                  <a:gd name="connsiteX127" fmla="*/ 24845 w 864387"/>
                  <a:gd name="connsiteY127" fmla="*/ 153410 h 1006467"/>
                  <a:gd name="connsiteX128" fmla="*/ 31405 w 864387"/>
                  <a:gd name="connsiteY128" fmla="*/ 143677 h 1006467"/>
                  <a:gd name="connsiteX129" fmla="*/ 32930 w 864387"/>
                  <a:gd name="connsiteY129" fmla="*/ 138728 h 1006467"/>
                  <a:gd name="connsiteX130" fmla="*/ 37765 w 864387"/>
                  <a:gd name="connsiteY130" fmla="*/ 131149 h 1006467"/>
                  <a:gd name="connsiteX131" fmla="*/ 38114 w 864387"/>
                  <a:gd name="connsiteY131" fmla="*/ 128191 h 1006467"/>
                  <a:gd name="connsiteX132" fmla="*/ 39198 w 864387"/>
                  <a:gd name="connsiteY132" fmla="*/ 121105 h 1006467"/>
                  <a:gd name="connsiteX133" fmla="*/ 46958 w 864387"/>
                  <a:gd name="connsiteY133" fmla="*/ 107843 h 1006467"/>
                  <a:gd name="connsiteX134" fmla="*/ 47434 w 864387"/>
                  <a:gd name="connsiteY134" fmla="*/ 101517 h 1006467"/>
                  <a:gd name="connsiteX135" fmla="*/ 48511 w 864387"/>
                  <a:gd name="connsiteY135" fmla="*/ 98691 h 1006467"/>
                  <a:gd name="connsiteX136" fmla="*/ 57918 w 864387"/>
                  <a:gd name="connsiteY136" fmla="*/ 87217 h 1006467"/>
                  <a:gd name="connsiteX137" fmla="*/ 59623 w 864387"/>
                  <a:gd name="connsiteY137" fmla="*/ 84159 h 1006467"/>
                  <a:gd name="connsiteX138" fmla="*/ 65296 w 864387"/>
                  <a:gd name="connsiteY138" fmla="*/ 69233 h 1006467"/>
                  <a:gd name="connsiteX139" fmla="*/ 69560 w 864387"/>
                  <a:gd name="connsiteY139" fmla="*/ 59099 h 1006467"/>
                  <a:gd name="connsiteX140" fmla="*/ 72690 w 864387"/>
                  <a:gd name="connsiteY140" fmla="*/ 47330 h 1006467"/>
                  <a:gd name="connsiteX141" fmla="*/ 78713 w 864387"/>
                  <a:gd name="connsiteY141" fmla="*/ 34473 h 1006467"/>
                  <a:gd name="connsiteX142" fmla="*/ 87672 w 864387"/>
                  <a:gd name="connsiteY142" fmla="*/ 25226 h 1006467"/>
                  <a:gd name="connsiteX143" fmla="*/ 97786 w 864387"/>
                  <a:gd name="connsiteY143" fmla="*/ 15362 h 1006467"/>
                  <a:gd name="connsiteX144" fmla="*/ 100592 w 864387"/>
                  <a:gd name="connsiteY144" fmla="*/ 12134 h 1006467"/>
                  <a:gd name="connsiteX145" fmla="*/ 102551 w 864387"/>
                  <a:gd name="connsiteY145" fmla="*/ 12574 h 1006467"/>
                  <a:gd name="connsiteX146" fmla="*/ 102674 w 864387"/>
                  <a:gd name="connsiteY146" fmla="*/ 12623 h 1006467"/>
                  <a:gd name="connsiteX147" fmla="*/ 110065 w 864387"/>
                  <a:gd name="connsiteY147" fmla="*/ 13939 h 1006467"/>
                  <a:gd name="connsiteX148" fmla="*/ 114538 w 864387"/>
                  <a:gd name="connsiteY148" fmla="*/ 19792 h 1006467"/>
                  <a:gd name="connsiteX149" fmla="*/ 119542 w 864387"/>
                  <a:gd name="connsiteY149" fmla="*/ 21630 h 1006467"/>
                  <a:gd name="connsiteX150" fmla="*/ 119406 w 864387"/>
                  <a:gd name="connsiteY150" fmla="*/ 18120 h 1006467"/>
                  <a:gd name="connsiteX151" fmla="*/ 120454 w 864387"/>
                  <a:gd name="connsiteY151" fmla="*/ 15536 h 1006467"/>
                  <a:gd name="connsiteX152" fmla="*/ 123190 w 864387"/>
                  <a:gd name="connsiteY152" fmla="*/ 13271 h 1006467"/>
                  <a:gd name="connsiteX153" fmla="*/ 126636 w 864387"/>
                  <a:gd name="connsiteY153" fmla="*/ 12553 h 1006467"/>
                  <a:gd name="connsiteX154" fmla="*/ 128604 w 864387"/>
                  <a:gd name="connsiteY154" fmla="*/ 10823 h 1006467"/>
                  <a:gd name="connsiteX155" fmla="*/ 136323 w 864387"/>
                  <a:gd name="connsiteY155" fmla="*/ 12159 h 1006467"/>
                  <a:gd name="connsiteX156" fmla="*/ 138065 w 864387"/>
                  <a:gd name="connsiteY156" fmla="*/ 11325 h 1006467"/>
                  <a:gd name="connsiteX157" fmla="*/ 139922 w 864387"/>
                  <a:gd name="connsiteY157" fmla="*/ 6015 h 1006467"/>
                  <a:gd name="connsiteX158" fmla="*/ 144950 w 864387"/>
                  <a:gd name="connsiteY158" fmla="*/ 0 h 1006467"/>
                  <a:gd name="connsiteX159" fmla="*/ 149312 w 864387"/>
                  <a:gd name="connsiteY159" fmla="*/ 3820 h 1006467"/>
                  <a:gd name="connsiteX160" fmla="*/ 153893 w 864387"/>
                  <a:gd name="connsiteY160" fmla="*/ 3045 h 1006467"/>
                  <a:gd name="connsiteX161" fmla="*/ 154607 w 864387"/>
                  <a:gd name="connsiteY161" fmla="*/ 5721 h 1006467"/>
                  <a:gd name="connsiteX162" fmla="*/ 160650 w 864387"/>
                  <a:gd name="connsiteY162" fmla="*/ 8977 h 1006467"/>
                  <a:gd name="connsiteX163" fmla="*/ 164310 w 864387"/>
                  <a:gd name="connsiteY163" fmla="*/ 8886 h 1006467"/>
                  <a:gd name="connsiteX164" fmla="*/ 166673 w 864387"/>
                  <a:gd name="connsiteY164" fmla="*/ 11263 h 1006467"/>
                  <a:gd name="connsiteX165" fmla="*/ 171713 w 864387"/>
                  <a:gd name="connsiteY165" fmla="*/ 9400 h 1006467"/>
                  <a:gd name="connsiteX166" fmla="*/ 178306 w 864387"/>
                  <a:gd name="connsiteY166" fmla="*/ 10964 h 1006467"/>
                  <a:gd name="connsiteX167" fmla="*/ 179104 w 864387"/>
                  <a:gd name="connsiteY167" fmla="*/ 7840 h 1006467"/>
                  <a:gd name="connsiteX168" fmla="*/ 183330 w 864387"/>
                  <a:gd name="connsiteY168" fmla="*/ 2169 h 1006467"/>
                  <a:gd name="connsiteX169" fmla="*/ 185845 w 864387"/>
                  <a:gd name="connsiteY169" fmla="*/ 3845 h 1006467"/>
                  <a:gd name="connsiteX170" fmla="*/ 193514 w 864387"/>
                  <a:gd name="connsiteY170" fmla="*/ 2535 h 1006467"/>
                  <a:gd name="connsiteX171" fmla="*/ 197774 w 864387"/>
                  <a:gd name="connsiteY171" fmla="*/ 182 h 1006467"/>
                  <a:gd name="connsiteX172" fmla="*/ 200814 w 864387"/>
                  <a:gd name="connsiteY172" fmla="*/ 419 h 1006467"/>
                  <a:gd name="connsiteX173" fmla="*/ 201693 w 864387"/>
                  <a:gd name="connsiteY173" fmla="*/ 3285 h 1006467"/>
                  <a:gd name="connsiteX174" fmla="*/ 204630 w 864387"/>
                  <a:gd name="connsiteY174" fmla="*/ 5663 h 1006467"/>
                  <a:gd name="connsiteX175" fmla="*/ 207584 w 864387"/>
                  <a:gd name="connsiteY175" fmla="*/ 3982 h 1006467"/>
                  <a:gd name="connsiteX176" fmla="*/ 211178 w 864387"/>
                  <a:gd name="connsiteY176" fmla="*/ 5218 h 1006467"/>
                  <a:gd name="connsiteX177" fmla="*/ 214317 w 864387"/>
                  <a:gd name="connsiteY177" fmla="*/ 5169 h 1006467"/>
                  <a:gd name="connsiteX178" fmla="*/ 214230 w 864387"/>
                  <a:gd name="connsiteY178" fmla="*/ 7376 h 1006467"/>
                  <a:gd name="connsiteX179" fmla="*/ 217349 w 864387"/>
                  <a:gd name="connsiteY179" fmla="*/ 9732 h 1006467"/>
                  <a:gd name="connsiteX180" fmla="*/ 217435 w 864387"/>
                  <a:gd name="connsiteY180" fmla="*/ 12043 h 1006467"/>
                  <a:gd name="connsiteX181" fmla="*/ 221325 w 864387"/>
                  <a:gd name="connsiteY181" fmla="*/ 14669 h 1006467"/>
                  <a:gd name="connsiteX182" fmla="*/ 224020 w 864387"/>
                  <a:gd name="connsiteY182" fmla="*/ 14714 h 1006467"/>
                  <a:gd name="connsiteX183" fmla="*/ 230646 w 864387"/>
                  <a:gd name="connsiteY183" fmla="*/ 19303 h 1006467"/>
                  <a:gd name="connsiteX184" fmla="*/ 235637 w 864387"/>
                  <a:gd name="connsiteY184" fmla="*/ 18166 h 1006467"/>
                  <a:gd name="connsiteX185" fmla="*/ 236027 w 864387"/>
                  <a:gd name="connsiteY185" fmla="*/ 21439 h 1006467"/>
                  <a:gd name="connsiteX186" fmla="*/ 234438 w 864387"/>
                  <a:gd name="connsiteY186" fmla="*/ 25559 h 1006467"/>
                  <a:gd name="connsiteX187" fmla="*/ 235592 w 864387"/>
                  <a:gd name="connsiteY187" fmla="*/ 26500 h 1006467"/>
                  <a:gd name="connsiteX188" fmla="*/ 234294 w 864387"/>
                  <a:gd name="connsiteY188" fmla="*/ 30350 h 1006467"/>
                  <a:gd name="connsiteX189" fmla="*/ 235695 w 864387"/>
                  <a:gd name="connsiteY189" fmla="*/ 31296 h 1006467"/>
                  <a:gd name="connsiteX190" fmla="*/ 237995 w 864387"/>
                  <a:gd name="connsiteY190" fmla="*/ 39671 h 1006467"/>
                  <a:gd name="connsiteX191" fmla="*/ 239930 w 864387"/>
                  <a:gd name="connsiteY191" fmla="*/ 42082 h 1006467"/>
                  <a:gd name="connsiteX192" fmla="*/ 240115 w 864387"/>
                  <a:gd name="connsiteY192" fmla="*/ 50204 h 1006467"/>
                  <a:gd name="connsiteX193" fmla="*/ 238020 w 864387"/>
                  <a:gd name="connsiteY193" fmla="*/ 57584 h 1006467"/>
                  <a:gd name="connsiteX194" fmla="*/ 235489 w 864387"/>
                  <a:gd name="connsiteY194" fmla="*/ 62687 h 1006467"/>
                  <a:gd name="connsiteX195" fmla="*/ 235633 w 864387"/>
                  <a:gd name="connsiteY195" fmla="*/ 70581 h 1006467"/>
                  <a:gd name="connsiteX196" fmla="*/ 236997 w 864387"/>
                  <a:gd name="connsiteY196" fmla="*/ 75825 h 1006467"/>
                  <a:gd name="connsiteX197" fmla="*/ 234347 w 864387"/>
                  <a:gd name="connsiteY197" fmla="*/ 78360 h 1006467"/>
                  <a:gd name="connsiteX198" fmla="*/ 241138 w 864387"/>
                  <a:gd name="connsiteY198" fmla="*/ 82284 h 1006467"/>
                  <a:gd name="connsiteX199" fmla="*/ 242966 w 864387"/>
                  <a:gd name="connsiteY199" fmla="*/ 80749 h 1006467"/>
                  <a:gd name="connsiteX200" fmla="*/ 246076 w 864387"/>
                  <a:gd name="connsiteY200" fmla="*/ 82284 h 1006467"/>
                  <a:gd name="connsiteX201" fmla="*/ 252854 w 864387"/>
                  <a:gd name="connsiteY201" fmla="*/ 83466 h 1006467"/>
                  <a:gd name="connsiteX202" fmla="*/ 256909 w 864387"/>
                  <a:gd name="connsiteY202" fmla="*/ 85669 h 1006467"/>
                  <a:gd name="connsiteX203" fmla="*/ 258005 w 864387"/>
                  <a:gd name="connsiteY203" fmla="*/ 89731 h 1006467"/>
                  <a:gd name="connsiteX204" fmla="*/ 262738 w 864387"/>
                  <a:gd name="connsiteY204" fmla="*/ 89839 h 1006467"/>
                  <a:gd name="connsiteX205" fmla="*/ 267224 w 864387"/>
                  <a:gd name="connsiteY205" fmla="*/ 90801 h 1006467"/>
                  <a:gd name="connsiteX206" fmla="*/ 268932 w 864387"/>
                  <a:gd name="connsiteY206" fmla="*/ 92199 h 1006467"/>
                  <a:gd name="connsiteX207" fmla="*/ 275353 w 864387"/>
                  <a:gd name="connsiteY207" fmla="*/ 92842 h 1006467"/>
                  <a:gd name="connsiteX208" fmla="*/ 280147 w 864387"/>
                  <a:gd name="connsiteY208" fmla="*/ 91871 h 1006467"/>
                  <a:gd name="connsiteX209" fmla="*/ 283705 w 864387"/>
                  <a:gd name="connsiteY209" fmla="*/ 93892 h 1006467"/>
                  <a:gd name="connsiteX210" fmla="*/ 285639 w 864387"/>
                  <a:gd name="connsiteY210" fmla="*/ 96402 h 1006467"/>
                  <a:gd name="connsiteX211" fmla="*/ 290360 w 864387"/>
                  <a:gd name="connsiteY211" fmla="*/ 98355 h 1006467"/>
                  <a:gd name="connsiteX212" fmla="*/ 293662 w 864387"/>
                  <a:gd name="connsiteY212" fmla="*/ 102355 h 1006467"/>
                  <a:gd name="connsiteX213" fmla="*/ 296357 w 864387"/>
                  <a:gd name="connsiteY213" fmla="*/ 102437 h 1006467"/>
                  <a:gd name="connsiteX214" fmla="*/ 311442 w 864387"/>
                  <a:gd name="connsiteY214" fmla="*/ 99098 h 1006467"/>
                  <a:gd name="connsiteX215" fmla="*/ 317854 w 864387"/>
                  <a:gd name="connsiteY215" fmla="*/ 97053 h 1006467"/>
                  <a:gd name="connsiteX216" fmla="*/ 325335 w 864387"/>
                  <a:gd name="connsiteY216" fmla="*/ 94004 h 1006467"/>
                  <a:gd name="connsiteX217" fmla="*/ 327352 w 864387"/>
                  <a:gd name="connsiteY217" fmla="*/ 97223 h 1006467"/>
                  <a:gd name="connsiteX218" fmla="*/ 328979 w 864387"/>
                  <a:gd name="connsiteY218" fmla="*/ 106408 h 1006467"/>
                  <a:gd name="connsiteX219" fmla="*/ 327126 w 864387"/>
                  <a:gd name="connsiteY219" fmla="*/ 111386 h 1006467"/>
                  <a:gd name="connsiteX220" fmla="*/ 323868 w 864387"/>
                  <a:gd name="connsiteY220" fmla="*/ 115447 h 1006467"/>
                  <a:gd name="connsiteX221" fmla="*/ 324587 w 864387"/>
                  <a:gd name="connsiteY221" fmla="*/ 116704 h 1006467"/>
                  <a:gd name="connsiteX222" fmla="*/ 330145 w 864387"/>
                  <a:gd name="connsiteY222" fmla="*/ 120433 h 1006467"/>
                  <a:gd name="connsiteX223" fmla="*/ 333662 w 864387"/>
                  <a:gd name="connsiteY223" fmla="*/ 123545 h 1006467"/>
                  <a:gd name="connsiteX224" fmla="*/ 336048 w 864387"/>
                  <a:gd name="connsiteY224" fmla="*/ 123474 h 1006467"/>
                  <a:gd name="connsiteX225" fmla="*/ 348496 w 864387"/>
                  <a:gd name="connsiteY225" fmla="*/ 127892 h 1006467"/>
                  <a:gd name="connsiteX226" fmla="*/ 351934 w 864387"/>
                  <a:gd name="connsiteY226" fmla="*/ 128527 h 1006467"/>
                  <a:gd name="connsiteX227" fmla="*/ 359320 w 864387"/>
                  <a:gd name="connsiteY227" fmla="*/ 126544 h 1006467"/>
                  <a:gd name="connsiteX228" fmla="*/ 361559 w 864387"/>
                  <a:gd name="connsiteY228" fmla="*/ 128747 h 1006467"/>
                  <a:gd name="connsiteX229" fmla="*/ 364776 w 864387"/>
                  <a:gd name="connsiteY229" fmla="*/ 128241 h 1006467"/>
                  <a:gd name="connsiteX230" fmla="*/ 368879 w 864387"/>
                  <a:gd name="connsiteY230" fmla="*/ 129352 h 1006467"/>
                  <a:gd name="connsiteX231" fmla="*/ 370408 w 864387"/>
                  <a:gd name="connsiteY231" fmla="*/ 131630 h 1006467"/>
                  <a:gd name="connsiteX232" fmla="*/ 374035 w 864387"/>
                  <a:gd name="connsiteY232" fmla="*/ 128867 h 1006467"/>
                  <a:gd name="connsiteX233" fmla="*/ 374569 w 864387"/>
                  <a:gd name="connsiteY233" fmla="*/ 126565 h 1006467"/>
                  <a:gd name="connsiteX234" fmla="*/ 378270 w 864387"/>
                  <a:gd name="connsiteY234" fmla="*/ 123781 h 1006467"/>
                  <a:gd name="connsiteX235" fmla="*/ 382185 w 864387"/>
                  <a:gd name="connsiteY235" fmla="*/ 125536 h 1006467"/>
                  <a:gd name="connsiteX236" fmla="*/ 384670 w 864387"/>
                  <a:gd name="connsiteY236" fmla="*/ 124976 h 1006467"/>
                  <a:gd name="connsiteX237" fmla="*/ 388364 w 864387"/>
                  <a:gd name="connsiteY237" fmla="*/ 127876 h 1006467"/>
                  <a:gd name="connsiteX238" fmla="*/ 389810 w 864387"/>
                  <a:gd name="connsiteY238" fmla="*/ 126959 h 1006467"/>
                  <a:gd name="connsiteX239" fmla="*/ 396731 w 864387"/>
                  <a:gd name="connsiteY239" fmla="*/ 125976 h 1006467"/>
                  <a:gd name="connsiteX240" fmla="*/ 402183 w 864387"/>
                  <a:gd name="connsiteY240" fmla="*/ 127925 h 1006467"/>
                  <a:gd name="connsiteX241" fmla="*/ 408045 w 864387"/>
                  <a:gd name="connsiteY241" fmla="*/ 126955 h 1006467"/>
                  <a:gd name="connsiteX242" fmla="*/ 411980 w 864387"/>
                  <a:gd name="connsiteY242" fmla="*/ 133617 h 1006467"/>
                  <a:gd name="connsiteX243" fmla="*/ 412490 w 864387"/>
                  <a:gd name="connsiteY243" fmla="*/ 137405 h 1006467"/>
                  <a:gd name="connsiteX244" fmla="*/ 409310 w 864387"/>
                  <a:gd name="connsiteY244" fmla="*/ 139027 h 1006467"/>
                  <a:gd name="connsiteX245" fmla="*/ 413549 w 864387"/>
                  <a:gd name="connsiteY245" fmla="*/ 146693 h 1006467"/>
                  <a:gd name="connsiteX246" fmla="*/ 415813 w 864387"/>
                  <a:gd name="connsiteY246" fmla="*/ 154446 h 1006467"/>
                  <a:gd name="connsiteX247" fmla="*/ 417160 w 864387"/>
                  <a:gd name="connsiteY247" fmla="*/ 161034 h 1006467"/>
                  <a:gd name="connsiteX248" fmla="*/ 415554 w 864387"/>
                  <a:gd name="connsiteY248" fmla="*/ 162399 h 1006467"/>
                  <a:gd name="connsiteX249" fmla="*/ 417830 w 864387"/>
                  <a:gd name="connsiteY249" fmla="*/ 168721 h 1006467"/>
                  <a:gd name="connsiteX250" fmla="*/ 410058 w 864387"/>
                  <a:gd name="connsiteY250" fmla="*/ 174633 h 1006467"/>
                  <a:gd name="connsiteX251" fmla="*/ 407786 w 864387"/>
                  <a:gd name="connsiteY251" fmla="*/ 186821 h 1006467"/>
                  <a:gd name="connsiteX252" fmla="*/ 405034 w 864387"/>
                  <a:gd name="connsiteY252" fmla="*/ 188323 h 1006467"/>
                  <a:gd name="connsiteX253" fmla="*/ 403115 w 864387"/>
                  <a:gd name="connsiteY253" fmla="*/ 194006 h 1006467"/>
                  <a:gd name="connsiteX254" fmla="*/ 398046 w 864387"/>
                  <a:gd name="connsiteY254" fmla="*/ 197511 h 1006467"/>
                  <a:gd name="connsiteX255" fmla="*/ 401772 w 864387"/>
                  <a:gd name="connsiteY255" fmla="*/ 198578 h 1006467"/>
                  <a:gd name="connsiteX256" fmla="*/ 406217 w 864387"/>
                  <a:gd name="connsiteY256" fmla="*/ 198607 h 1006467"/>
                  <a:gd name="connsiteX257" fmla="*/ 406817 w 864387"/>
                  <a:gd name="connsiteY257" fmla="*/ 201710 h 1006467"/>
                  <a:gd name="connsiteX258" fmla="*/ 409244 w 864387"/>
                  <a:gd name="connsiteY258" fmla="*/ 204327 h 1006467"/>
                  <a:gd name="connsiteX259" fmla="*/ 414971 w 864387"/>
                  <a:gd name="connsiteY259" fmla="*/ 208713 h 1006467"/>
                  <a:gd name="connsiteX260" fmla="*/ 416162 w 864387"/>
                  <a:gd name="connsiteY260" fmla="*/ 211123 h 1006467"/>
                  <a:gd name="connsiteX261" fmla="*/ 418615 w 864387"/>
                  <a:gd name="connsiteY261" fmla="*/ 210795 h 1006467"/>
                  <a:gd name="connsiteX262" fmla="*/ 426120 w 864387"/>
                  <a:gd name="connsiteY262" fmla="*/ 213915 h 1006467"/>
                  <a:gd name="connsiteX263" fmla="*/ 427360 w 864387"/>
                  <a:gd name="connsiteY263" fmla="*/ 213359 h 1006467"/>
                  <a:gd name="connsiteX264" fmla="*/ 431534 w 864387"/>
                  <a:gd name="connsiteY264" fmla="*/ 217640 h 1006467"/>
                  <a:gd name="connsiteX265" fmla="*/ 433407 w 864387"/>
                  <a:gd name="connsiteY265" fmla="*/ 216014 h 1006467"/>
                  <a:gd name="connsiteX266" fmla="*/ 440346 w 864387"/>
                  <a:gd name="connsiteY266" fmla="*/ 218652 h 1006467"/>
                  <a:gd name="connsiteX267" fmla="*/ 441311 w 864387"/>
                  <a:gd name="connsiteY267" fmla="*/ 220635 h 1006467"/>
                  <a:gd name="connsiteX268" fmla="*/ 444721 w 864387"/>
                  <a:gd name="connsiteY268" fmla="*/ 221461 h 1006467"/>
                  <a:gd name="connsiteX269" fmla="*/ 441053 w 864387"/>
                  <a:gd name="connsiteY269" fmla="*/ 226957 h 1006467"/>
                  <a:gd name="connsiteX270" fmla="*/ 440387 w 864387"/>
                  <a:gd name="connsiteY270" fmla="*/ 229919 h 1006467"/>
                  <a:gd name="connsiteX271" fmla="*/ 445682 w 864387"/>
                  <a:gd name="connsiteY271" fmla="*/ 230587 h 1006467"/>
                  <a:gd name="connsiteX272" fmla="*/ 450620 w 864387"/>
                  <a:gd name="connsiteY272" fmla="*/ 232836 h 1006467"/>
                  <a:gd name="connsiteX273" fmla="*/ 456827 w 864387"/>
                  <a:gd name="connsiteY273" fmla="*/ 234910 h 1006467"/>
                  <a:gd name="connsiteX274" fmla="*/ 467397 w 864387"/>
                  <a:gd name="connsiteY274" fmla="*/ 240656 h 1006467"/>
                  <a:gd name="connsiteX275" fmla="*/ 472651 w 864387"/>
                  <a:gd name="connsiteY275" fmla="*/ 244767 h 1006467"/>
                  <a:gd name="connsiteX276" fmla="*/ 480571 w 864387"/>
                  <a:gd name="connsiteY276" fmla="*/ 248928 h 1006467"/>
                  <a:gd name="connsiteX277" fmla="*/ 481327 w 864387"/>
                  <a:gd name="connsiteY277" fmla="*/ 251151 h 1006467"/>
                  <a:gd name="connsiteX278" fmla="*/ 484839 w 864387"/>
                  <a:gd name="connsiteY278" fmla="*/ 254536 h 1006467"/>
                  <a:gd name="connsiteX279" fmla="*/ 488159 w 864387"/>
                  <a:gd name="connsiteY279" fmla="*/ 248907 h 1006467"/>
                  <a:gd name="connsiteX280" fmla="*/ 489847 w 864387"/>
                  <a:gd name="connsiteY280" fmla="*/ 248720 h 1006467"/>
                  <a:gd name="connsiteX281" fmla="*/ 492357 w 864387"/>
                  <a:gd name="connsiteY281" fmla="*/ 253101 h 1006467"/>
                  <a:gd name="connsiteX282" fmla="*/ 492858 w 864387"/>
                  <a:gd name="connsiteY282" fmla="*/ 256055 h 1006467"/>
                  <a:gd name="connsiteX283" fmla="*/ 496941 w 864387"/>
                  <a:gd name="connsiteY283" fmla="*/ 258324 h 1006467"/>
                  <a:gd name="connsiteX284" fmla="*/ 492147 w 864387"/>
                  <a:gd name="connsiteY284" fmla="*/ 262555 h 1006467"/>
                  <a:gd name="connsiteX285" fmla="*/ 491802 w 864387"/>
                  <a:gd name="connsiteY285" fmla="*/ 264306 h 1006467"/>
                  <a:gd name="connsiteX286" fmla="*/ 494719 w 864387"/>
                  <a:gd name="connsiteY286" fmla="*/ 267264 h 1006467"/>
                  <a:gd name="connsiteX287" fmla="*/ 500318 w 864387"/>
                  <a:gd name="connsiteY287" fmla="*/ 269906 h 1006467"/>
                  <a:gd name="connsiteX288" fmla="*/ 503752 w 864387"/>
                  <a:gd name="connsiteY288" fmla="*/ 264994 h 1006467"/>
                  <a:gd name="connsiteX289" fmla="*/ 509491 w 864387"/>
                  <a:gd name="connsiteY289" fmla="*/ 263082 h 1006467"/>
                  <a:gd name="connsiteX290" fmla="*/ 513147 w 864387"/>
                  <a:gd name="connsiteY290" fmla="*/ 260211 h 1006467"/>
                  <a:gd name="connsiteX291" fmla="*/ 516943 w 864387"/>
                  <a:gd name="connsiteY291" fmla="*/ 259336 h 1006467"/>
                  <a:gd name="connsiteX292" fmla="*/ 521626 w 864387"/>
                  <a:gd name="connsiteY292" fmla="*/ 260734 h 1006467"/>
                  <a:gd name="connsiteX293" fmla="*/ 520003 w 864387"/>
                  <a:gd name="connsiteY293" fmla="*/ 266903 h 1006467"/>
                  <a:gd name="connsiteX294" fmla="*/ 521922 w 864387"/>
                  <a:gd name="connsiteY294" fmla="*/ 268769 h 1006467"/>
                  <a:gd name="connsiteX295" fmla="*/ 521556 w 864387"/>
                  <a:gd name="connsiteY295" fmla="*/ 275511 h 1006467"/>
                  <a:gd name="connsiteX296" fmla="*/ 523750 w 864387"/>
                  <a:gd name="connsiteY296" fmla="*/ 277618 h 1006467"/>
                  <a:gd name="connsiteX297" fmla="*/ 524916 w 864387"/>
                  <a:gd name="connsiteY297" fmla="*/ 284372 h 1006467"/>
                  <a:gd name="connsiteX298" fmla="*/ 531436 w 864387"/>
                  <a:gd name="connsiteY298" fmla="*/ 281580 h 1006467"/>
                  <a:gd name="connsiteX299" fmla="*/ 536493 w 864387"/>
                  <a:gd name="connsiteY299" fmla="*/ 278062 h 1006467"/>
                  <a:gd name="connsiteX300" fmla="*/ 547732 w 864387"/>
                  <a:gd name="connsiteY300" fmla="*/ 275117 h 1006467"/>
                  <a:gd name="connsiteX301" fmla="*/ 554535 w 864387"/>
                  <a:gd name="connsiteY301" fmla="*/ 274337 h 1006467"/>
                  <a:gd name="connsiteX302" fmla="*/ 559235 w 864387"/>
                  <a:gd name="connsiteY302" fmla="*/ 271968 h 1006467"/>
                  <a:gd name="connsiteX303" fmla="*/ 561646 w 864387"/>
                  <a:gd name="connsiteY303" fmla="*/ 269624 h 1006467"/>
                  <a:gd name="connsiteX304" fmla="*/ 563113 w 864387"/>
                  <a:gd name="connsiteY304" fmla="*/ 266463 h 1006467"/>
                  <a:gd name="connsiteX305" fmla="*/ 563260 w 864387"/>
                  <a:gd name="connsiteY305" fmla="*/ 266417 h 1006467"/>
                  <a:gd name="connsiteX306" fmla="*/ 567254 w 864387"/>
                  <a:gd name="connsiteY306" fmla="*/ 269836 h 1006467"/>
                  <a:gd name="connsiteX307" fmla="*/ 569340 w 864387"/>
                  <a:gd name="connsiteY307" fmla="*/ 273466 h 1006467"/>
                  <a:gd name="connsiteX308" fmla="*/ 571304 w 864387"/>
                  <a:gd name="connsiteY308" fmla="*/ 278668 h 1006467"/>
                  <a:gd name="connsiteX309" fmla="*/ 569439 w 864387"/>
                  <a:gd name="connsiteY309" fmla="*/ 282978 h 1006467"/>
                  <a:gd name="connsiteX310" fmla="*/ 570486 w 864387"/>
                  <a:gd name="connsiteY310" fmla="*/ 288371 h 1006467"/>
                  <a:gd name="connsiteX311" fmla="*/ 572101 w 864387"/>
                  <a:gd name="connsiteY311" fmla="*/ 290267 h 1006467"/>
                  <a:gd name="connsiteX312" fmla="*/ 576057 w 864387"/>
                  <a:gd name="connsiteY312" fmla="*/ 291735 h 1006467"/>
                  <a:gd name="connsiteX313" fmla="*/ 577560 w 864387"/>
                  <a:gd name="connsiteY313" fmla="*/ 294133 h 1006467"/>
                  <a:gd name="connsiteX314" fmla="*/ 581784 w 864387"/>
                  <a:gd name="connsiteY314" fmla="*/ 295656 h 1006467"/>
                  <a:gd name="connsiteX315" fmla="*/ 583365 w 864387"/>
                  <a:gd name="connsiteY315" fmla="*/ 295224 h 1006467"/>
                  <a:gd name="connsiteX316" fmla="*/ 589404 w 864387"/>
                  <a:gd name="connsiteY316" fmla="*/ 297199 h 1006467"/>
                  <a:gd name="connsiteX317" fmla="*/ 592337 w 864387"/>
                  <a:gd name="connsiteY317" fmla="*/ 295502 h 1006467"/>
                  <a:gd name="connsiteX318" fmla="*/ 593688 w 864387"/>
                  <a:gd name="connsiteY318" fmla="*/ 296456 h 1006467"/>
                  <a:gd name="connsiteX319" fmla="*/ 595286 w 864387"/>
                  <a:gd name="connsiteY319" fmla="*/ 302073 h 1006467"/>
                  <a:gd name="connsiteX320" fmla="*/ 593926 w 864387"/>
                  <a:gd name="connsiteY320" fmla="*/ 306740 h 1006467"/>
                  <a:gd name="connsiteX321" fmla="*/ 590685 w 864387"/>
                  <a:gd name="connsiteY321" fmla="*/ 309649 h 1006467"/>
                  <a:gd name="connsiteX322" fmla="*/ 590496 w 864387"/>
                  <a:gd name="connsiteY322" fmla="*/ 312254 h 1006467"/>
                  <a:gd name="connsiteX323" fmla="*/ 592546 w 864387"/>
                  <a:gd name="connsiteY323" fmla="*/ 314855 h 1006467"/>
                  <a:gd name="connsiteX324" fmla="*/ 593310 w 864387"/>
                  <a:gd name="connsiteY324" fmla="*/ 318402 h 1006467"/>
                  <a:gd name="connsiteX325" fmla="*/ 598971 w 864387"/>
                  <a:gd name="connsiteY325" fmla="*/ 319870 h 1006467"/>
                  <a:gd name="connsiteX326" fmla="*/ 601378 w 864387"/>
                  <a:gd name="connsiteY326" fmla="*/ 319414 h 1006467"/>
                  <a:gd name="connsiteX327" fmla="*/ 604242 w 864387"/>
                  <a:gd name="connsiteY327" fmla="*/ 322674 h 1006467"/>
                  <a:gd name="connsiteX328" fmla="*/ 607043 w 864387"/>
                  <a:gd name="connsiteY328" fmla="*/ 322181 h 1006467"/>
                  <a:gd name="connsiteX329" fmla="*/ 612987 w 864387"/>
                  <a:gd name="connsiteY329" fmla="*/ 326197 h 1006467"/>
                  <a:gd name="connsiteX330" fmla="*/ 613230 w 864387"/>
                  <a:gd name="connsiteY330" fmla="*/ 332129 h 1006467"/>
                  <a:gd name="connsiteX331" fmla="*/ 617218 w 864387"/>
                  <a:gd name="connsiteY331" fmla="*/ 332552 h 1006467"/>
                  <a:gd name="connsiteX332" fmla="*/ 624095 w 864387"/>
                  <a:gd name="connsiteY332" fmla="*/ 339667 h 1006467"/>
                  <a:gd name="connsiteX333" fmla="*/ 636280 w 864387"/>
                  <a:gd name="connsiteY333" fmla="*/ 340720 h 1006467"/>
                  <a:gd name="connsiteX334" fmla="*/ 639348 w 864387"/>
                  <a:gd name="connsiteY334" fmla="*/ 341753 h 1006467"/>
                  <a:gd name="connsiteX335" fmla="*/ 643193 w 864387"/>
                  <a:gd name="connsiteY335" fmla="*/ 344275 h 1006467"/>
                  <a:gd name="connsiteX336" fmla="*/ 650752 w 864387"/>
                  <a:gd name="connsiteY336" fmla="*/ 345819 h 1006467"/>
                  <a:gd name="connsiteX337" fmla="*/ 651857 w 864387"/>
                  <a:gd name="connsiteY337" fmla="*/ 350361 h 1006467"/>
                  <a:gd name="connsiteX338" fmla="*/ 653841 w 864387"/>
                  <a:gd name="connsiteY338" fmla="*/ 353298 h 1006467"/>
                  <a:gd name="connsiteX339" fmla="*/ 661654 w 864387"/>
                  <a:gd name="connsiteY339" fmla="*/ 355103 h 1006467"/>
                  <a:gd name="connsiteX340" fmla="*/ 664678 w 864387"/>
                  <a:gd name="connsiteY340" fmla="*/ 353875 h 1006467"/>
                  <a:gd name="connsiteX341" fmla="*/ 666884 w 864387"/>
                  <a:gd name="connsiteY341" fmla="*/ 354929 h 1006467"/>
                  <a:gd name="connsiteX342" fmla="*/ 667455 w 864387"/>
                  <a:gd name="connsiteY342" fmla="*/ 357899 h 1006467"/>
                  <a:gd name="connsiteX343" fmla="*/ 670922 w 864387"/>
                  <a:gd name="connsiteY343" fmla="*/ 364814 h 1006467"/>
                  <a:gd name="connsiteX344" fmla="*/ 674093 w 864387"/>
                  <a:gd name="connsiteY344" fmla="*/ 368349 h 1006467"/>
                  <a:gd name="connsiteX345" fmla="*/ 677857 w 864387"/>
                  <a:gd name="connsiteY345" fmla="*/ 370485 h 1006467"/>
                  <a:gd name="connsiteX346" fmla="*/ 673255 w 864387"/>
                  <a:gd name="connsiteY346" fmla="*/ 379770 h 1006467"/>
                  <a:gd name="connsiteX347" fmla="*/ 674069 w 864387"/>
                  <a:gd name="connsiteY347" fmla="*/ 385013 h 1006467"/>
                  <a:gd name="connsiteX348" fmla="*/ 673593 w 864387"/>
                  <a:gd name="connsiteY348" fmla="*/ 387382 h 1006467"/>
                  <a:gd name="connsiteX349" fmla="*/ 666966 w 864387"/>
                  <a:gd name="connsiteY349" fmla="*/ 394463 h 1006467"/>
                  <a:gd name="connsiteX350" fmla="*/ 665754 w 864387"/>
                  <a:gd name="connsiteY350" fmla="*/ 396882 h 1006467"/>
                  <a:gd name="connsiteX351" fmla="*/ 664436 w 864387"/>
                  <a:gd name="connsiteY351" fmla="*/ 404557 h 1006467"/>
                  <a:gd name="connsiteX352" fmla="*/ 663483 w 864387"/>
                  <a:gd name="connsiteY352" fmla="*/ 405457 h 1006467"/>
                  <a:gd name="connsiteX353" fmla="*/ 660944 w 864387"/>
                  <a:gd name="connsiteY353" fmla="*/ 412737 h 1006467"/>
                  <a:gd name="connsiteX354" fmla="*/ 661930 w 864387"/>
                  <a:gd name="connsiteY354" fmla="*/ 417628 h 1006467"/>
                  <a:gd name="connsiteX355" fmla="*/ 665475 w 864387"/>
                  <a:gd name="connsiteY355" fmla="*/ 419640 h 1006467"/>
                  <a:gd name="connsiteX356" fmla="*/ 671177 w 864387"/>
                  <a:gd name="connsiteY356" fmla="*/ 425693 h 1006467"/>
                  <a:gd name="connsiteX357" fmla="*/ 673687 w 864387"/>
                  <a:gd name="connsiteY357" fmla="*/ 426556 h 1006467"/>
                  <a:gd name="connsiteX358" fmla="*/ 674344 w 864387"/>
                  <a:gd name="connsiteY358" fmla="*/ 430513 h 1006467"/>
                  <a:gd name="connsiteX359" fmla="*/ 677848 w 864387"/>
                  <a:gd name="connsiteY359" fmla="*/ 438562 h 1006467"/>
                  <a:gd name="connsiteX360" fmla="*/ 675732 w 864387"/>
                  <a:gd name="connsiteY360" fmla="*/ 451807 h 1006467"/>
                  <a:gd name="connsiteX361" fmla="*/ 674418 w 864387"/>
                  <a:gd name="connsiteY361" fmla="*/ 455089 h 1006467"/>
                  <a:gd name="connsiteX362" fmla="*/ 670211 w 864387"/>
                  <a:gd name="connsiteY362" fmla="*/ 460934 h 1006467"/>
                  <a:gd name="connsiteX363" fmla="*/ 669780 w 864387"/>
                  <a:gd name="connsiteY363" fmla="*/ 466120 h 1006467"/>
                  <a:gd name="connsiteX364" fmla="*/ 668281 w 864387"/>
                  <a:gd name="connsiteY364" fmla="*/ 469696 h 1006467"/>
                  <a:gd name="connsiteX365" fmla="*/ 668437 w 864387"/>
                  <a:gd name="connsiteY365" fmla="*/ 473512 h 1006467"/>
                  <a:gd name="connsiteX366" fmla="*/ 663524 w 864387"/>
                  <a:gd name="connsiteY366" fmla="*/ 484481 h 1006467"/>
                  <a:gd name="connsiteX367" fmla="*/ 664173 w 864387"/>
                  <a:gd name="connsiteY367" fmla="*/ 487016 h 1006467"/>
                  <a:gd name="connsiteX368" fmla="*/ 667590 w 864387"/>
                  <a:gd name="connsiteY368" fmla="*/ 489865 h 1006467"/>
                  <a:gd name="connsiteX369" fmla="*/ 671386 w 864387"/>
                  <a:gd name="connsiteY369" fmla="*/ 490956 h 1006467"/>
                  <a:gd name="connsiteX370" fmla="*/ 676554 w 864387"/>
                  <a:gd name="connsiteY370" fmla="*/ 488699 h 1006467"/>
                  <a:gd name="connsiteX371" fmla="*/ 681722 w 864387"/>
                  <a:gd name="connsiteY371" fmla="*/ 485124 h 1006467"/>
                  <a:gd name="connsiteX372" fmla="*/ 687859 w 864387"/>
                  <a:gd name="connsiteY372" fmla="*/ 481710 h 1006467"/>
                  <a:gd name="connsiteX373" fmla="*/ 690603 w 864387"/>
                  <a:gd name="connsiteY373" fmla="*/ 480950 h 1006467"/>
                  <a:gd name="connsiteX374" fmla="*/ 696683 w 864387"/>
                  <a:gd name="connsiteY374" fmla="*/ 481050 h 1006467"/>
                  <a:gd name="connsiteX375" fmla="*/ 698865 w 864387"/>
                  <a:gd name="connsiteY375" fmla="*/ 484215 h 1006467"/>
                  <a:gd name="connsiteX376" fmla="*/ 701744 w 864387"/>
                  <a:gd name="connsiteY376" fmla="*/ 485779 h 1006467"/>
                  <a:gd name="connsiteX377" fmla="*/ 705351 w 864387"/>
                  <a:gd name="connsiteY377" fmla="*/ 486119 h 1006467"/>
                  <a:gd name="connsiteX378" fmla="*/ 711213 w 864387"/>
                  <a:gd name="connsiteY378" fmla="*/ 489397 h 1006467"/>
                  <a:gd name="connsiteX379" fmla="*/ 716603 w 864387"/>
                  <a:gd name="connsiteY379" fmla="*/ 493939 h 1006467"/>
                  <a:gd name="connsiteX380" fmla="*/ 727904 w 864387"/>
                  <a:gd name="connsiteY380" fmla="*/ 508558 h 1006467"/>
                  <a:gd name="connsiteX381" fmla="*/ 733581 w 864387"/>
                  <a:gd name="connsiteY381" fmla="*/ 517291 h 1006467"/>
                  <a:gd name="connsiteX382" fmla="*/ 735245 w 864387"/>
                  <a:gd name="connsiteY382" fmla="*/ 534523 h 1006467"/>
                  <a:gd name="connsiteX383" fmla="*/ 733938 w 864387"/>
                  <a:gd name="connsiteY383" fmla="*/ 541605 h 1006467"/>
                  <a:gd name="connsiteX384" fmla="*/ 736268 w 864387"/>
                  <a:gd name="connsiteY384" fmla="*/ 542190 h 1006467"/>
                  <a:gd name="connsiteX385" fmla="*/ 739870 w 864387"/>
                  <a:gd name="connsiteY385" fmla="*/ 537502 h 1006467"/>
                  <a:gd name="connsiteX386" fmla="*/ 743218 w 864387"/>
                  <a:gd name="connsiteY386" fmla="*/ 537311 h 1006467"/>
                  <a:gd name="connsiteX387" fmla="*/ 744147 w 864387"/>
                  <a:gd name="connsiteY387" fmla="*/ 541597 h 1006467"/>
                  <a:gd name="connsiteX388" fmla="*/ 745745 w 864387"/>
                  <a:gd name="connsiteY388" fmla="*/ 542061 h 1006467"/>
                  <a:gd name="connsiteX389" fmla="*/ 750243 w 864387"/>
                  <a:gd name="connsiteY389" fmla="*/ 539469 h 1006467"/>
                  <a:gd name="connsiteX390" fmla="*/ 752367 w 864387"/>
                  <a:gd name="connsiteY390" fmla="*/ 539692 h 1006467"/>
                  <a:gd name="connsiteX391" fmla="*/ 754084 w 864387"/>
                  <a:gd name="connsiteY391" fmla="*/ 541991 h 1006467"/>
                  <a:gd name="connsiteX392" fmla="*/ 759005 w 864387"/>
                  <a:gd name="connsiteY392" fmla="*/ 542360 h 1006467"/>
                  <a:gd name="connsiteX393" fmla="*/ 759864 w 864387"/>
                  <a:gd name="connsiteY393" fmla="*/ 545430 h 1006467"/>
                  <a:gd name="connsiteX394" fmla="*/ 758804 w 864387"/>
                  <a:gd name="connsiteY394" fmla="*/ 554212 h 1006467"/>
                  <a:gd name="connsiteX395" fmla="*/ 760082 w 864387"/>
                  <a:gd name="connsiteY395" fmla="*/ 556469 h 1006467"/>
                  <a:gd name="connsiteX396" fmla="*/ 758397 w 864387"/>
                  <a:gd name="connsiteY396" fmla="*/ 561974 h 1006467"/>
                  <a:gd name="connsiteX397" fmla="*/ 759535 w 864387"/>
                  <a:gd name="connsiteY397" fmla="*/ 563061 h 1006467"/>
                  <a:gd name="connsiteX398" fmla="*/ 757473 w 864387"/>
                  <a:gd name="connsiteY398" fmla="*/ 566180 h 1006467"/>
                  <a:gd name="connsiteX399" fmla="*/ 757284 w 864387"/>
                  <a:gd name="connsiteY399" fmla="*/ 568702 h 1006467"/>
                  <a:gd name="connsiteX400" fmla="*/ 758714 w 864387"/>
                  <a:gd name="connsiteY400" fmla="*/ 576394 h 1006467"/>
                  <a:gd name="connsiteX401" fmla="*/ 757346 w 864387"/>
                  <a:gd name="connsiteY401" fmla="*/ 583554 h 1006467"/>
                  <a:gd name="connsiteX402" fmla="*/ 757641 w 864387"/>
                  <a:gd name="connsiteY402" fmla="*/ 586574 h 1006467"/>
                  <a:gd name="connsiteX403" fmla="*/ 759576 w 864387"/>
                  <a:gd name="connsiteY403" fmla="*/ 589179 h 1006467"/>
                  <a:gd name="connsiteX404" fmla="*/ 763434 w 864387"/>
                  <a:gd name="connsiteY404" fmla="*/ 590756 h 1006467"/>
                  <a:gd name="connsiteX405" fmla="*/ 766531 w 864387"/>
                  <a:gd name="connsiteY405" fmla="*/ 598082 h 1006467"/>
                  <a:gd name="connsiteX406" fmla="*/ 766560 w 864387"/>
                  <a:gd name="connsiteY406" fmla="*/ 603409 h 1006467"/>
                  <a:gd name="connsiteX407" fmla="*/ 767312 w 864387"/>
                  <a:gd name="connsiteY407" fmla="*/ 605624 h 1006467"/>
                  <a:gd name="connsiteX408" fmla="*/ 773527 w 864387"/>
                  <a:gd name="connsiteY408" fmla="*/ 605624 h 1006467"/>
                  <a:gd name="connsiteX409" fmla="*/ 777360 w 864387"/>
                  <a:gd name="connsiteY409" fmla="*/ 608038 h 1006467"/>
                  <a:gd name="connsiteX410" fmla="*/ 781176 w 864387"/>
                  <a:gd name="connsiteY410" fmla="*/ 609386 h 1006467"/>
                  <a:gd name="connsiteX411" fmla="*/ 780761 w 864387"/>
                  <a:gd name="connsiteY411" fmla="*/ 616061 h 1006467"/>
                  <a:gd name="connsiteX412" fmla="*/ 777787 w 864387"/>
                  <a:gd name="connsiteY412" fmla="*/ 623574 h 1006467"/>
                  <a:gd name="connsiteX413" fmla="*/ 776686 w 864387"/>
                  <a:gd name="connsiteY413" fmla="*/ 630913 h 1006467"/>
                  <a:gd name="connsiteX414" fmla="*/ 774620 w 864387"/>
                  <a:gd name="connsiteY414" fmla="*/ 630805 h 1006467"/>
                  <a:gd name="connsiteX415" fmla="*/ 769250 w 864387"/>
                  <a:gd name="connsiteY415" fmla="*/ 637330 h 1006467"/>
                  <a:gd name="connsiteX416" fmla="*/ 770397 w 864387"/>
                  <a:gd name="connsiteY416" fmla="*/ 644192 h 1006467"/>
                  <a:gd name="connsiteX417" fmla="*/ 773330 w 864387"/>
                  <a:gd name="connsiteY417" fmla="*/ 646872 h 1006467"/>
                  <a:gd name="connsiteX418" fmla="*/ 773494 w 864387"/>
                  <a:gd name="connsiteY418" fmla="*/ 651472 h 1006467"/>
                  <a:gd name="connsiteX419" fmla="*/ 777869 w 864387"/>
                  <a:gd name="connsiteY419" fmla="*/ 655733 h 1006467"/>
                  <a:gd name="connsiteX420" fmla="*/ 779023 w 864387"/>
                  <a:gd name="connsiteY420" fmla="*/ 659466 h 1006467"/>
                  <a:gd name="connsiteX421" fmla="*/ 777261 w 864387"/>
                  <a:gd name="connsiteY421" fmla="*/ 664959 h 1006467"/>
                  <a:gd name="connsiteX422" fmla="*/ 781961 w 864387"/>
                  <a:gd name="connsiteY422" fmla="*/ 669630 h 1006467"/>
                  <a:gd name="connsiteX423" fmla="*/ 784401 w 864387"/>
                  <a:gd name="connsiteY423" fmla="*/ 673397 h 1006467"/>
                  <a:gd name="connsiteX424" fmla="*/ 790731 w 864387"/>
                  <a:gd name="connsiteY424" fmla="*/ 675790 h 1006467"/>
                  <a:gd name="connsiteX425" fmla="*/ 792629 w 864387"/>
                  <a:gd name="connsiteY425" fmla="*/ 677106 h 1006467"/>
                  <a:gd name="connsiteX426" fmla="*/ 794092 w 864387"/>
                  <a:gd name="connsiteY426" fmla="*/ 683113 h 1006467"/>
                  <a:gd name="connsiteX427" fmla="*/ 801334 w 864387"/>
                  <a:gd name="connsiteY427" fmla="*/ 685996 h 1006467"/>
                  <a:gd name="connsiteX428" fmla="*/ 812319 w 864387"/>
                  <a:gd name="connsiteY428" fmla="*/ 691422 h 1006467"/>
                  <a:gd name="connsiteX429" fmla="*/ 820366 w 864387"/>
                  <a:gd name="connsiteY429" fmla="*/ 697114 h 1006467"/>
                  <a:gd name="connsiteX430" fmla="*/ 827050 w 864387"/>
                  <a:gd name="connsiteY430" fmla="*/ 697167 h 1006467"/>
                  <a:gd name="connsiteX431" fmla="*/ 832862 w 864387"/>
                  <a:gd name="connsiteY431" fmla="*/ 695239 h 1006467"/>
                  <a:gd name="connsiteX432" fmla="*/ 834863 w 864387"/>
                  <a:gd name="connsiteY432" fmla="*/ 692343 h 1006467"/>
                  <a:gd name="connsiteX433" fmla="*/ 842138 w 864387"/>
                  <a:gd name="connsiteY433" fmla="*/ 689568 h 1006467"/>
                  <a:gd name="connsiteX434" fmla="*/ 845413 w 864387"/>
                  <a:gd name="connsiteY434" fmla="*/ 687083 h 1006467"/>
                  <a:gd name="connsiteX435" fmla="*/ 847807 w 864387"/>
                  <a:gd name="connsiteY435" fmla="*/ 686925 h 1006467"/>
                  <a:gd name="connsiteX436" fmla="*/ 847758 w 864387"/>
                  <a:gd name="connsiteY436" fmla="*/ 688178 h 1006467"/>
                  <a:gd name="connsiteX437" fmla="*/ 852696 w 864387"/>
                  <a:gd name="connsiteY437" fmla="*/ 698387 h 1006467"/>
                  <a:gd name="connsiteX438" fmla="*/ 858817 w 864387"/>
                  <a:gd name="connsiteY438" fmla="*/ 707269 h 1006467"/>
                  <a:gd name="connsiteX439" fmla="*/ 861035 w 864387"/>
                  <a:gd name="connsiteY439" fmla="*/ 711745 h 1006467"/>
                  <a:gd name="connsiteX440" fmla="*/ 864387 w 864387"/>
                  <a:gd name="connsiteY440" fmla="*/ 721988 h 1006467"/>
                  <a:gd name="connsiteX441" fmla="*/ 862896 w 864387"/>
                  <a:gd name="connsiteY441" fmla="*/ 723929 h 1006467"/>
                  <a:gd name="connsiteX442" fmla="*/ 858603 w 864387"/>
                  <a:gd name="connsiteY442" fmla="*/ 725862 h 1006467"/>
                  <a:gd name="connsiteX443" fmla="*/ 855571 w 864387"/>
                  <a:gd name="connsiteY443" fmla="*/ 729285 h 1006467"/>
                  <a:gd name="connsiteX444" fmla="*/ 852593 w 864387"/>
                  <a:gd name="connsiteY444" fmla="*/ 729434 h 1006467"/>
                  <a:gd name="connsiteX445" fmla="*/ 849520 w 864387"/>
                  <a:gd name="connsiteY445" fmla="*/ 731031 h 1006467"/>
                  <a:gd name="connsiteX446" fmla="*/ 845560 w 864387"/>
                  <a:gd name="connsiteY446" fmla="*/ 737719 h 1006467"/>
                  <a:gd name="connsiteX447" fmla="*/ 844587 w 864387"/>
                  <a:gd name="connsiteY447" fmla="*/ 744845 h 1006467"/>
                  <a:gd name="connsiteX448" fmla="*/ 841341 w 864387"/>
                  <a:gd name="connsiteY448" fmla="*/ 746298 h 1006467"/>
                  <a:gd name="connsiteX449" fmla="*/ 838429 w 864387"/>
                  <a:gd name="connsiteY449" fmla="*/ 749127 h 1006467"/>
                  <a:gd name="connsiteX450" fmla="*/ 836346 w 864387"/>
                  <a:gd name="connsiteY450" fmla="*/ 753035 h 1006467"/>
                  <a:gd name="connsiteX451" fmla="*/ 833171 w 864387"/>
                  <a:gd name="connsiteY451" fmla="*/ 757092 h 1006467"/>
                  <a:gd name="connsiteX452" fmla="*/ 834748 w 864387"/>
                  <a:gd name="connsiteY452" fmla="*/ 762464 h 1006467"/>
                  <a:gd name="connsiteX453" fmla="*/ 839665 w 864387"/>
                  <a:gd name="connsiteY453" fmla="*/ 769010 h 1006467"/>
                  <a:gd name="connsiteX454" fmla="*/ 840462 w 864387"/>
                  <a:gd name="connsiteY454" fmla="*/ 771375 h 1006467"/>
                  <a:gd name="connsiteX455" fmla="*/ 839517 w 864387"/>
                  <a:gd name="connsiteY455" fmla="*/ 777270 h 1006467"/>
                  <a:gd name="connsiteX456" fmla="*/ 837328 w 864387"/>
                  <a:gd name="connsiteY456" fmla="*/ 784036 h 1006467"/>
                  <a:gd name="connsiteX457" fmla="*/ 836933 w 864387"/>
                  <a:gd name="connsiteY457" fmla="*/ 787649 h 1006467"/>
                  <a:gd name="connsiteX458" fmla="*/ 839710 w 864387"/>
                  <a:gd name="connsiteY458" fmla="*/ 793710 h 1006467"/>
                  <a:gd name="connsiteX459" fmla="*/ 839846 w 864387"/>
                  <a:gd name="connsiteY459" fmla="*/ 798929 h 1006467"/>
                  <a:gd name="connsiteX460" fmla="*/ 841280 w 864387"/>
                  <a:gd name="connsiteY460" fmla="*/ 802530 h 1006467"/>
                  <a:gd name="connsiteX461" fmla="*/ 845450 w 864387"/>
                  <a:gd name="connsiteY461" fmla="*/ 806268 h 1006467"/>
                  <a:gd name="connsiteX462" fmla="*/ 845737 w 864387"/>
                  <a:gd name="connsiteY462" fmla="*/ 807894 h 1006467"/>
                  <a:gd name="connsiteX463" fmla="*/ 842068 w 864387"/>
                  <a:gd name="connsiteY463" fmla="*/ 813478 h 1006467"/>
                  <a:gd name="connsiteX464" fmla="*/ 838918 w 864387"/>
                  <a:gd name="connsiteY464" fmla="*/ 816581 h 1006467"/>
                  <a:gd name="connsiteX465" fmla="*/ 832361 w 864387"/>
                  <a:gd name="connsiteY465" fmla="*/ 817083 h 1006467"/>
                  <a:gd name="connsiteX466" fmla="*/ 828376 w 864387"/>
                  <a:gd name="connsiteY466" fmla="*/ 818170 h 1006467"/>
                  <a:gd name="connsiteX467" fmla="*/ 825981 w 864387"/>
                  <a:gd name="connsiteY467" fmla="*/ 820476 h 1006467"/>
                  <a:gd name="connsiteX468" fmla="*/ 824297 w 864387"/>
                  <a:gd name="connsiteY468" fmla="*/ 826321 h 1006467"/>
                  <a:gd name="connsiteX469" fmla="*/ 821208 w 864387"/>
                  <a:gd name="connsiteY469" fmla="*/ 831507 h 1006467"/>
                  <a:gd name="connsiteX470" fmla="*/ 816418 w 864387"/>
                  <a:gd name="connsiteY470" fmla="*/ 832353 h 1006467"/>
                  <a:gd name="connsiteX471" fmla="*/ 817216 w 864387"/>
                  <a:gd name="connsiteY471" fmla="*/ 836726 h 1006467"/>
                  <a:gd name="connsiteX472" fmla="*/ 813991 w 864387"/>
                  <a:gd name="connsiteY472" fmla="*/ 844911 h 1006467"/>
                  <a:gd name="connsiteX473" fmla="*/ 810946 w 864387"/>
                  <a:gd name="connsiteY473" fmla="*/ 846105 h 1006467"/>
                  <a:gd name="connsiteX474" fmla="*/ 806108 w 864387"/>
                  <a:gd name="connsiteY474" fmla="*/ 846537 h 1006467"/>
                  <a:gd name="connsiteX475" fmla="*/ 800319 w 864387"/>
                  <a:gd name="connsiteY475" fmla="*/ 845541 h 1006467"/>
                  <a:gd name="connsiteX476" fmla="*/ 796035 w 864387"/>
                  <a:gd name="connsiteY476" fmla="*/ 845516 h 1006467"/>
                  <a:gd name="connsiteX477" fmla="*/ 794613 w 864387"/>
                  <a:gd name="connsiteY477" fmla="*/ 851851 h 1006467"/>
                  <a:gd name="connsiteX478" fmla="*/ 794132 w 864387"/>
                  <a:gd name="connsiteY478" fmla="*/ 860944 h 1006467"/>
                  <a:gd name="connsiteX479" fmla="*/ 792744 w 864387"/>
                  <a:gd name="connsiteY479" fmla="*/ 866515 h 1006467"/>
                  <a:gd name="connsiteX480" fmla="*/ 790863 w 864387"/>
                  <a:gd name="connsiteY480" fmla="*/ 869212 h 1006467"/>
                  <a:gd name="connsiteX481" fmla="*/ 780876 w 864387"/>
                  <a:gd name="connsiteY481" fmla="*/ 873153 h 1006467"/>
                  <a:gd name="connsiteX482" fmla="*/ 776953 w 864387"/>
                  <a:gd name="connsiteY482" fmla="*/ 877982 h 1006467"/>
                  <a:gd name="connsiteX483" fmla="*/ 776801 w 864387"/>
                  <a:gd name="connsiteY483" fmla="*/ 880405 h 1006467"/>
                  <a:gd name="connsiteX484" fmla="*/ 774973 w 864387"/>
                  <a:gd name="connsiteY484" fmla="*/ 883466 h 1006467"/>
                  <a:gd name="connsiteX485" fmla="*/ 770228 w 864387"/>
                  <a:gd name="connsiteY485" fmla="*/ 887967 h 1006467"/>
                  <a:gd name="connsiteX486" fmla="*/ 767985 w 864387"/>
                  <a:gd name="connsiteY486" fmla="*/ 891133 h 1006467"/>
                  <a:gd name="connsiteX487" fmla="*/ 759161 w 864387"/>
                  <a:gd name="connsiteY487" fmla="*/ 893319 h 1006467"/>
                  <a:gd name="connsiteX488" fmla="*/ 754285 w 864387"/>
                  <a:gd name="connsiteY488" fmla="*/ 895700 h 1006467"/>
                  <a:gd name="connsiteX489" fmla="*/ 749142 w 864387"/>
                  <a:gd name="connsiteY489" fmla="*/ 894634 h 1006467"/>
                  <a:gd name="connsiteX490" fmla="*/ 746542 w 864387"/>
                  <a:gd name="connsiteY490" fmla="*/ 895621 h 1006467"/>
                  <a:gd name="connsiteX491" fmla="*/ 744032 w 864387"/>
                  <a:gd name="connsiteY491" fmla="*/ 898741 h 1006467"/>
                  <a:gd name="connsiteX492" fmla="*/ 741842 w 864387"/>
                  <a:gd name="connsiteY492" fmla="*/ 899313 h 1006467"/>
                  <a:gd name="connsiteX493" fmla="*/ 739640 w 864387"/>
                  <a:gd name="connsiteY493" fmla="*/ 903959 h 1006467"/>
                  <a:gd name="connsiteX494" fmla="*/ 739422 w 864387"/>
                  <a:gd name="connsiteY494" fmla="*/ 907867 h 1006467"/>
                  <a:gd name="connsiteX495" fmla="*/ 736650 w 864387"/>
                  <a:gd name="connsiteY495" fmla="*/ 914032 h 1006467"/>
                  <a:gd name="connsiteX496" fmla="*/ 733540 w 864387"/>
                  <a:gd name="connsiteY496" fmla="*/ 915397 h 1006467"/>
                  <a:gd name="connsiteX497" fmla="*/ 729338 w 864387"/>
                  <a:gd name="connsiteY497" fmla="*/ 918902 h 1006467"/>
                  <a:gd name="connsiteX498" fmla="*/ 729448 w 864387"/>
                  <a:gd name="connsiteY498" fmla="*/ 928576 h 1006467"/>
                  <a:gd name="connsiteX499" fmla="*/ 723233 w 864387"/>
                  <a:gd name="connsiteY499" fmla="*/ 932156 h 1006467"/>
                  <a:gd name="connsiteX500" fmla="*/ 720674 w 864387"/>
                  <a:gd name="connsiteY500" fmla="*/ 932658 h 1006467"/>
                  <a:gd name="connsiteX501" fmla="*/ 718558 w 864387"/>
                  <a:gd name="connsiteY501" fmla="*/ 934629 h 1006467"/>
                  <a:gd name="connsiteX502" fmla="*/ 718143 w 864387"/>
                  <a:gd name="connsiteY502" fmla="*/ 937487 h 1006467"/>
                  <a:gd name="connsiteX503" fmla="*/ 712524 w 864387"/>
                  <a:gd name="connsiteY503" fmla="*/ 942092 h 1006467"/>
                  <a:gd name="connsiteX504" fmla="*/ 707820 w 864387"/>
                  <a:gd name="connsiteY504" fmla="*/ 949294 h 1006467"/>
                  <a:gd name="connsiteX505" fmla="*/ 704616 w 864387"/>
                  <a:gd name="connsiteY505" fmla="*/ 959358 h 1006467"/>
                  <a:gd name="connsiteX506" fmla="*/ 701481 w 864387"/>
                  <a:gd name="connsiteY506" fmla="*/ 966215 h 1006467"/>
                  <a:gd name="connsiteX507" fmla="*/ 700352 w 864387"/>
                  <a:gd name="connsiteY507" fmla="*/ 971986 h 1006467"/>
                  <a:gd name="connsiteX508" fmla="*/ 697003 w 864387"/>
                  <a:gd name="connsiteY508" fmla="*/ 978885 h 1006467"/>
                  <a:gd name="connsiteX509" fmla="*/ 690229 w 864387"/>
                  <a:gd name="connsiteY509" fmla="*/ 986871 h 1006467"/>
                  <a:gd name="connsiteX510" fmla="*/ 688299 w 864387"/>
                  <a:gd name="connsiteY510" fmla="*/ 988173 h 1006467"/>
                  <a:gd name="connsiteX511" fmla="*/ 684577 w 864387"/>
                  <a:gd name="connsiteY511" fmla="*/ 988658 h 1006467"/>
                  <a:gd name="connsiteX512" fmla="*/ 680325 w 864387"/>
                  <a:gd name="connsiteY512" fmla="*/ 992048 h 1006467"/>
                  <a:gd name="connsiteX513" fmla="*/ 679422 w 864387"/>
                  <a:gd name="connsiteY513" fmla="*/ 993724 h 1006467"/>
                  <a:gd name="connsiteX514" fmla="*/ 675798 w 864387"/>
                  <a:gd name="connsiteY514" fmla="*/ 996088 h 1006467"/>
                  <a:gd name="connsiteX515" fmla="*/ 669645 w 864387"/>
                  <a:gd name="connsiteY515" fmla="*/ 995321 h 1006467"/>
                  <a:gd name="connsiteX516" fmla="*/ 661449 w 864387"/>
                  <a:gd name="connsiteY516" fmla="*/ 995262 h 1006467"/>
                  <a:gd name="connsiteX517" fmla="*/ 655875 w 864387"/>
                  <a:gd name="connsiteY517" fmla="*/ 996491 h 1006467"/>
                  <a:gd name="connsiteX518" fmla="*/ 653566 w 864387"/>
                  <a:gd name="connsiteY518" fmla="*/ 999204 h 1006467"/>
                  <a:gd name="connsiteX519" fmla="*/ 650173 w 864387"/>
                  <a:gd name="connsiteY519" fmla="*/ 999050 h 1006467"/>
                  <a:gd name="connsiteX520" fmla="*/ 641661 w 864387"/>
                  <a:gd name="connsiteY520" fmla="*/ 1000386 h 1006467"/>
                  <a:gd name="connsiteX521" fmla="*/ 637261 w 864387"/>
                  <a:gd name="connsiteY521" fmla="*/ 1000291 h 1006467"/>
                  <a:gd name="connsiteX522" fmla="*/ 628565 w 864387"/>
                  <a:gd name="connsiteY522" fmla="*/ 1002469 h 1006467"/>
                  <a:gd name="connsiteX523" fmla="*/ 624588 w 864387"/>
                  <a:gd name="connsiteY523" fmla="*/ 1002805 h 1006467"/>
                  <a:gd name="connsiteX524" fmla="*/ 614742 w 864387"/>
                  <a:gd name="connsiteY524" fmla="*/ 1002182 h 1006467"/>
                  <a:gd name="connsiteX525" fmla="*/ 614253 w 864387"/>
                  <a:gd name="connsiteY525" fmla="*/ 1005339 h 1006467"/>
                  <a:gd name="connsiteX526" fmla="*/ 612195 w 864387"/>
                  <a:gd name="connsiteY526" fmla="*/ 1006468 h 1006467"/>
                  <a:gd name="connsiteX527" fmla="*/ 602598 w 864387"/>
                  <a:gd name="connsiteY527" fmla="*/ 1003900 h 1006467"/>
                  <a:gd name="connsiteX528" fmla="*/ 596050 w 864387"/>
                  <a:gd name="connsiteY528" fmla="*/ 1004053 h 1006467"/>
                  <a:gd name="connsiteX529" fmla="*/ 593072 w 864387"/>
                  <a:gd name="connsiteY529" fmla="*/ 999689 h 1006467"/>
                  <a:gd name="connsiteX530" fmla="*/ 594226 w 864387"/>
                  <a:gd name="connsiteY530" fmla="*/ 996296 h 1006467"/>
                  <a:gd name="connsiteX531" fmla="*/ 594530 w 864387"/>
                  <a:gd name="connsiteY531" fmla="*/ 989393 h 1006467"/>
                  <a:gd name="connsiteX532" fmla="*/ 592661 w 864387"/>
                  <a:gd name="connsiteY532" fmla="*/ 985813 h 1006467"/>
                  <a:gd name="connsiteX533" fmla="*/ 592661 w 864387"/>
                  <a:gd name="connsiteY533" fmla="*/ 980602 h 1006467"/>
                  <a:gd name="connsiteX534" fmla="*/ 597381 w 864387"/>
                  <a:gd name="connsiteY534" fmla="*/ 974164 h 1006467"/>
                  <a:gd name="connsiteX535" fmla="*/ 596091 w 864387"/>
                  <a:gd name="connsiteY535" fmla="*/ 971040 h 1006467"/>
                  <a:gd name="connsiteX536" fmla="*/ 598162 w 864387"/>
                  <a:gd name="connsiteY536" fmla="*/ 967381 h 1006467"/>
                  <a:gd name="connsiteX537" fmla="*/ 595508 w 864387"/>
                  <a:gd name="connsiteY537" fmla="*/ 961208 h 1006467"/>
                  <a:gd name="connsiteX538" fmla="*/ 596547 w 864387"/>
                  <a:gd name="connsiteY538" fmla="*/ 956935 h 1006467"/>
                  <a:gd name="connsiteX539" fmla="*/ 599152 w 864387"/>
                  <a:gd name="connsiteY539" fmla="*/ 952625 h 1006467"/>
                  <a:gd name="connsiteX540" fmla="*/ 597180 w 864387"/>
                  <a:gd name="connsiteY540" fmla="*/ 950978 h 1006467"/>
                  <a:gd name="connsiteX541" fmla="*/ 591174 w 864387"/>
                  <a:gd name="connsiteY541" fmla="*/ 948410 h 1006467"/>
                  <a:gd name="connsiteX542" fmla="*/ 591059 w 864387"/>
                  <a:gd name="connsiteY542" fmla="*/ 936906 h 1006467"/>
                  <a:gd name="connsiteX543" fmla="*/ 585370 w 864387"/>
                  <a:gd name="connsiteY543" fmla="*/ 934654 h 1006467"/>
                  <a:gd name="connsiteX544" fmla="*/ 581746 w 864387"/>
                  <a:gd name="connsiteY544" fmla="*/ 934384 h 1006467"/>
                  <a:gd name="connsiteX545" fmla="*/ 575005 w 864387"/>
                  <a:gd name="connsiteY545" fmla="*/ 931551 h 1006467"/>
                  <a:gd name="connsiteX546" fmla="*/ 569952 w 864387"/>
                  <a:gd name="connsiteY546" fmla="*/ 925913 h 1006467"/>
                  <a:gd name="connsiteX547" fmla="*/ 566707 w 864387"/>
                  <a:gd name="connsiteY547" fmla="*/ 923719 h 1006467"/>
                  <a:gd name="connsiteX548" fmla="*/ 566928 w 864387"/>
                  <a:gd name="connsiteY548" fmla="*/ 920491 h 1006467"/>
                  <a:gd name="connsiteX549" fmla="*/ 565943 w 864387"/>
                  <a:gd name="connsiteY549" fmla="*/ 913036 h 1006467"/>
                  <a:gd name="connsiteX550" fmla="*/ 562940 w 864387"/>
                  <a:gd name="connsiteY550" fmla="*/ 907386 h 1006467"/>
                  <a:gd name="connsiteX551" fmla="*/ 557448 w 864387"/>
                  <a:gd name="connsiteY551" fmla="*/ 903918 h 1006467"/>
                  <a:gd name="connsiteX552" fmla="*/ 556104 w 864387"/>
                  <a:gd name="connsiteY552" fmla="*/ 901802 h 1006467"/>
                  <a:gd name="connsiteX553" fmla="*/ 549330 w 864387"/>
                  <a:gd name="connsiteY553" fmla="*/ 897007 h 1006467"/>
                  <a:gd name="connsiteX554" fmla="*/ 549326 w 864387"/>
                  <a:gd name="connsiteY554" fmla="*/ 889428 h 1006467"/>
                  <a:gd name="connsiteX555" fmla="*/ 547169 w 864387"/>
                  <a:gd name="connsiteY555" fmla="*/ 889987 h 1006467"/>
                  <a:gd name="connsiteX556" fmla="*/ 542051 w 864387"/>
                  <a:gd name="connsiteY556" fmla="*/ 887868 h 1006467"/>
                  <a:gd name="connsiteX557" fmla="*/ 538613 w 864387"/>
                  <a:gd name="connsiteY557" fmla="*/ 880226 h 1006467"/>
                  <a:gd name="connsiteX558" fmla="*/ 529513 w 864387"/>
                  <a:gd name="connsiteY558" fmla="*/ 876555 h 1006467"/>
                  <a:gd name="connsiteX559" fmla="*/ 525808 w 864387"/>
                  <a:gd name="connsiteY559" fmla="*/ 872568 h 1006467"/>
                  <a:gd name="connsiteX560" fmla="*/ 520916 w 864387"/>
                  <a:gd name="connsiteY560" fmla="*/ 869063 h 1006467"/>
                  <a:gd name="connsiteX561" fmla="*/ 522982 w 864387"/>
                  <a:gd name="connsiteY561" fmla="*/ 864001 h 1006467"/>
                  <a:gd name="connsiteX562" fmla="*/ 524982 w 864387"/>
                  <a:gd name="connsiteY562" fmla="*/ 862869 h 1006467"/>
                  <a:gd name="connsiteX563" fmla="*/ 525019 w 864387"/>
                  <a:gd name="connsiteY563" fmla="*/ 860384 h 1006467"/>
                  <a:gd name="connsiteX564" fmla="*/ 526975 w 864387"/>
                  <a:gd name="connsiteY564" fmla="*/ 855900 h 1006467"/>
                  <a:gd name="connsiteX565" fmla="*/ 529411 w 864387"/>
                  <a:gd name="connsiteY565" fmla="*/ 854016 h 1006467"/>
                  <a:gd name="connsiteX566" fmla="*/ 527053 w 864387"/>
                  <a:gd name="connsiteY566" fmla="*/ 851108 h 1006467"/>
                  <a:gd name="connsiteX567" fmla="*/ 522682 w 864387"/>
                  <a:gd name="connsiteY567" fmla="*/ 849395 h 1006467"/>
                  <a:gd name="connsiteX568" fmla="*/ 518750 w 864387"/>
                  <a:gd name="connsiteY568" fmla="*/ 846968 h 1006467"/>
                  <a:gd name="connsiteX569" fmla="*/ 518927 w 864387"/>
                  <a:gd name="connsiteY569" fmla="*/ 838451 h 1006467"/>
                  <a:gd name="connsiteX570" fmla="*/ 517070 w 864387"/>
                  <a:gd name="connsiteY570" fmla="*/ 836174 h 1006467"/>
                  <a:gd name="connsiteX571" fmla="*/ 512782 w 864387"/>
                  <a:gd name="connsiteY571" fmla="*/ 836821 h 1006467"/>
                  <a:gd name="connsiteX572" fmla="*/ 505272 w 864387"/>
                  <a:gd name="connsiteY572" fmla="*/ 843218 h 1006467"/>
                  <a:gd name="connsiteX573" fmla="*/ 502002 w 864387"/>
                  <a:gd name="connsiteY573" fmla="*/ 842994 h 1006467"/>
                  <a:gd name="connsiteX574" fmla="*/ 499550 w 864387"/>
                  <a:gd name="connsiteY574" fmla="*/ 840583 h 1006467"/>
                  <a:gd name="connsiteX575" fmla="*/ 496120 w 864387"/>
                  <a:gd name="connsiteY575" fmla="*/ 842040 h 1006467"/>
                  <a:gd name="connsiteX576" fmla="*/ 493339 w 864387"/>
                  <a:gd name="connsiteY576" fmla="*/ 841484 h 1006467"/>
                  <a:gd name="connsiteX577" fmla="*/ 491991 w 864387"/>
                  <a:gd name="connsiteY577" fmla="*/ 842957 h 1006467"/>
                  <a:gd name="connsiteX578" fmla="*/ 488643 w 864387"/>
                  <a:gd name="connsiteY578" fmla="*/ 843508 h 1006467"/>
                  <a:gd name="connsiteX579" fmla="*/ 484293 w 864387"/>
                  <a:gd name="connsiteY579" fmla="*/ 848602 h 1006467"/>
                  <a:gd name="connsiteX580" fmla="*/ 479363 w 864387"/>
                  <a:gd name="connsiteY580" fmla="*/ 852087 h 1006467"/>
                  <a:gd name="connsiteX581" fmla="*/ 473086 w 864387"/>
                  <a:gd name="connsiteY581" fmla="*/ 851249 h 1006467"/>
                  <a:gd name="connsiteX582" fmla="*/ 464250 w 864387"/>
                  <a:gd name="connsiteY582" fmla="*/ 855340 h 1006467"/>
                  <a:gd name="connsiteX583" fmla="*/ 459961 w 864387"/>
                  <a:gd name="connsiteY583" fmla="*/ 853125 h 1006467"/>
                  <a:gd name="connsiteX584" fmla="*/ 457307 w 864387"/>
                  <a:gd name="connsiteY584" fmla="*/ 850283 h 1006467"/>
                  <a:gd name="connsiteX585" fmla="*/ 451922 w 864387"/>
                  <a:gd name="connsiteY585" fmla="*/ 850204 h 1006467"/>
                  <a:gd name="connsiteX586" fmla="*/ 447128 w 864387"/>
                  <a:gd name="connsiteY586" fmla="*/ 851805 h 1006467"/>
                  <a:gd name="connsiteX587" fmla="*/ 445337 w 864387"/>
                  <a:gd name="connsiteY587" fmla="*/ 854444 h 1006467"/>
                  <a:gd name="connsiteX588" fmla="*/ 442182 w 864387"/>
                  <a:gd name="connsiteY588" fmla="*/ 856572 h 1006467"/>
                  <a:gd name="connsiteX589" fmla="*/ 435490 w 864387"/>
                  <a:gd name="connsiteY589" fmla="*/ 857833 h 1006467"/>
                  <a:gd name="connsiteX590" fmla="*/ 433300 w 864387"/>
                  <a:gd name="connsiteY590" fmla="*/ 860745 h 1006467"/>
                  <a:gd name="connsiteX591" fmla="*/ 425471 w 864387"/>
                  <a:gd name="connsiteY591" fmla="*/ 859028 h 1006467"/>
                  <a:gd name="connsiteX592" fmla="*/ 419218 w 864387"/>
                  <a:gd name="connsiteY592" fmla="*/ 858895 h 1006467"/>
                  <a:gd name="connsiteX593" fmla="*/ 413056 w 864387"/>
                  <a:gd name="connsiteY593" fmla="*/ 855676 h 1006467"/>
                  <a:gd name="connsiteX594" fmla="*/ 411496 w 864387"/>
                  <a:gd name="connsiteY594" fmla="*/ 854033 h 1006467"/>
                  <a:gd name="connsiteX595" fmla="*/ 406911 w 864387"/>
                  <a:gd name="connsiteY595" fmla="*/ 852618 h 1006467"/>
                  <a:gd name="connsiteX596" fmla="*/ 399981 w 864387"/>
                  <a:gd name="connsiteY596" fmla="*/ 854049 h 1006467"/>
                  <a:gd name="connsiteX597" fmla="*/ 393819 w 864387"/>
                  <a:gd name="connsiteY597" fmla="*/ 848947 h 1006467"/>
                  <a:gd name="connsiteX598" fmla="*/ 391288 w 864387"/>
                  <a:gd name="connsiteY598" fmla="*/ 846134 h 1006467"/>
                  <a:gd name="connsiteX599" fmla="*/ 390089 w 864387"/>
                  <a:gd name="connsiteY599" fmla="*/ 842745 h 1006467"/>
                  <a:gd name="connsiteX600" fmla="*/ 380772 w 864387"/>
                  <a:gd name="connsiteY600" fmla="*/ 849913 h 1006467"/>
                  <a:gd name="connsiteX601" fmla="*/ 376475 w 864387"/>
                  <a:gd name="connsiteY601" fmla="*/ 852722 h 1006467"/>
                  <a:gd name="connsiteX602" fmla="*/ 362808 w 864387"/>
                  <a:gd name="connsiteY602" fmla="*/ 852925 h 1006467"/>
                  <a:gd name="connsiteX603" fmla="*/ 358889 w 864387"/>
                  <a:gd name="connsiteY603" fmla="*/ 849893 h 1006467"/>
                  <a:gd name="connsiteX604" fmla="*/ 355631 w 864387"/>
                  <a:gd name="connsiteY604" fmla="*/ 849660 h 1006467"/>
                  <a:gd name="connsiteX605" fmla="*/ 351018 w 864387"/>
                  <a:gd name="connsiteY605" fmla="*/ 846275 h 1006467"/>
                  <a:gd name="connsiteX606" fmla="*/ 347822 w 864387"/>
                  <a:gd name="connsiteY606" fmla="*/ 849382 h 1006467"/>
                  <a:gd name="connsiteX607" fmla="*/ 340592 w 864387"/>
                  <a:gd name="connsiteY607" fmla="*/ 849553 h 1006467"/>
                  <a:gd name="connsiteX608" fmla="*/ 333830 w 864387"/>
                  <a:gd name="connsiteY608" fmla="*/ 853398 h 1006467"/>
                  <a:gd name="connsiteX609" fmla="*/ 326448 w 864387"/>
                  <a:gd name="connsiteY609" fmla="*/ 863645 h 1006467"/>
                  <a:gd name="connsiteX610" fmla="*/ 324435 w 864387"/>
                  <a:gd name="connsiteY610" fmla="*/ 864645 h 1006467"/>
                  <a:gd name="connsiteX611" fmla="*/ 319616 w 864387"/>
                  <a:gd name="connsiteY611" fmla="*/ 864786 h 1006467"/>
                  <a:gd name="connsiteX612" fmla="*/ 314527 w 864387"/>
                  <a:gd name="connsiteY612" fmla="*/ 869357 h 1006467"/>
                  <a:gd name="connsiteX613" fmla="*/ 309786 w 864387"/>
                  <a:gd name="connsiteY613" fmla="*/ 869913 h 1006467"/>
                  <a:gd name="connsiteX614" fmla="*/ 306167 w 864387"/>
                  <a:gd name="connsiteY614" fmla="*/ 872991 h 1006467"/>
                  <a:gd name="connsiteX615" fmla="*/ 300473 w 864387"/>
                  <a:gd name="connsiteY615" fmla="*/ 872614 h 1006467"/>
                  <a:gd name="connsiteX616" fmla="*/ 293145 w 864387"/>
                  <a:gd name="connsiteY616" fmla="*/ 870137 h 1006467"/>
                  <a:gd name="connsiteX617" fmla="*/ 288400 w 864387"/>
                  <a:gd name="connsiteY617" fmla="*/ 867150 h 1006467"/>
                  <a:gd name="connsiteX618" fmla="*/ 284497 w 864387"/>
                  <a:gd name="connsiteY618" fmla="*/ 863450 h 1006467"/>
                  <a:gd name="connsiteX619" fmla="*/ 281153 w 864387"/>
                  <a:gd name="connsiteY619" fmla="*/ 863790 h 1006467"/>
                  <a:gd name="connsiteX620" fmla="*/ 272716 w 864387"/>
                  <a:gd name="connsiteY620" fmla="*/ 867806 h 1006467"/>
                  <a:gd name="connsiteX621" fmla="*/ 265724 w 864387"/>
                  <a:gd name="connsiteY621" fmla="*/ 867213 h 1006467"/>
                  <a:gd name="connsiteX622" fmla="*/ 260232 w 864387"/>
                  <a:gd name="connsiteY622" fmla="*/ 869150 h 1006467"/>
                  <a:gd name="connsiteX623" fmla="*/ 259829 w 864387"/>
                  <a:gd name="connsiteY623" fmla="*/ 865914 h 1006467"/>
                  <a:gd name="connsiteX624" fmla="*/ 260544 w 864387"/>
                  <a:gd name="connsiteY624" fmla="*/ 859330 h 1006467"/>
                  <a:gd name="connsiteX625" fmla="*/ 257442 w 864387"/>
                  <a:gd name="connsiteY625" fmla="*/ 854207 h 1006467"/>
                  <a:gd name="connsiteX626" fmla="*/ 253679 w 864387"/>
                  <a:gd name="connsiteY626" fmla="*/ 852730 h 1006467"/>
                  <a:gd name="connsiteX627" fmla="*/ 255651 w 864387"/>
                  <a:gd name="connsiteY627" fmla="*/ 847897 h 1006467"/>
                  <a:gd name="connsiteX628" fmla="*/ 254292 w 864387"/>
                  <a:gd name="connsiteY628" fmla="*/ 841849 h 1006467"/>
                  <a:gd name="connsiteX629" fmla="*/ 254214 w 864387"/>
                  <a:gd name="connsiteY629" fmla="*/ 834070 h 1006467"/>
                  <a:gd name="connsiteX630" fmla="*/ 250968 w 864387"/>
                  <a:gd name="connsiteY630" fmla="*/ 825686 h 1006467"/>
                  <a:gd name="connsiteX631" fmla="*/ 251564 w 864387"/>
                  <a:gd name="connsiteY631" fmla="*/ 821409 h 1006467"/>
                  <a:gd name="connsiteX632" fmla="*/ 260708 w 864387"/>
                  <a:gd name="connsiteY632" fmla="*/ 814859 h 1006467"/>
                  <a:gd name="connsiteX633" fmla="*/ 266767 w 864387"/>
                  <a:gd name="connsiteY633" fmla="*/ 812109 h 1006467"/>
                  <a:gd name="connsiteX634" fmla="*/ 270037 w 864387"/>
                  <a:gd name="connsiteY634" fmla="*/ 811254 h 1006467"/>
                  <a:gd name="connsiteX635" fmla="*/ 271763 w 864387"/>
                  <a:gd name="connsiteY635" fmla="*/ 809300 h 1006467"/>
                  <a:gd name="connsiteX636" fmla="*/ 272223 w 864387"/>
                  <a:gd name="connsiteY636" fmla="*/ 802916 h 1006467"/>
                  <a:gd name="connsiteX637" fmla="*/ 270682 w 864387"/>
                  <a:gd name="connsiteY637" fmla="*/ 799555 h 1006467"/>
                  <a:gd name="connsiteX638" fmla="*/ 273090 w 864387"/>
                  <a:gd name="connsiteY638" fmla="*/ 796369 h 1006467"/>
                  <a:gd name="connsiteX639" fmla="*/ 274794 w 864387"/>
                  <a:gd name="connsiteY639" fmla="*/ 792387 h 1006467"/>
                  <a:gd name="connsiteX640" fmla="*/ 275538 w 864387"/>
                  <a:gd name="connsiteY640" fmla="*/ 786496 h 1006467"/>
                  <a:gd name="connsiteX641" fmla="*/ 271582 w 864387"/>
                  <a:gd name="connsiteY641" fmla="*/ 782974 h 1006467"/>
                  <a:gd name="connsiteX642" fmla="*/ 267877 w 864387"/>
                  <a:gd name="connsiteY642" fmla="*/ 780999 h 1006467"/>
                  <a:gd name="connsiteX643" fmla="*/ 264364 w 864387"/>
                  <a:gd name="connsiteY643" fmla="*/ 774511 h 1006467"/>
                  <a:gd name="connsiteX644" fmla="*/ 264734 w 864387"/>
                  <a:gd name="connsiteY644" fmla="*/ 772076 h 1006467"/>
                  <a:gd name="connsiteX645" fmla="*/ 262047 w 864387"/>
                  <a:gd name="connsiteY645" fmla="*/ 769521 h 1006467"/>
                  <a:gd name="connsiteX646" fmla="*/ 256789 w 864387"/>
                  <a:gd name="connsiteY646" fmla="*/ 767840 h 1006467"/>
                  <a:gd name="connsiteX647" fmla="*/ 250730 w 864387"/>
                  <a:gd name="connsiteY647" fmla="*/ 762854 h 1006467"/>
                  <a:gd name="connsiteX648" fmla="*/ 244063 w 864387"/>
                  <a:gd name="connsiteY648" fmla="*/ 759158 h 1006467"/>
                  <a:gd name="connsiteX649" fmla="*/ 241877 w 864387"/>
                  <a:gd name="connsiteY649" fmla="*/ 756528 h 1006467"/>
                  <a:gd name="connsiteX650" fmla="*/ 237104 w 864387"/>
                  <a:gd name="connsiteY650" fmla="*/ 755092 h 1006467"/>
                  <a:gd name="connsiteX651" fmla="*/ 235855 w 864387"/>
                  <a:gd name="connsiteY651" fmla="*/ 753624 h 1006467"/>
                  <a:gd name="connsiteX652" fmla="*/ 236241 w 864387"/>
                  <a:gd name="connsiteY652" fmla="*/ 748335 h 1006467"/>
                  <a:gd name="connsiteX653" fmla="*/ 241532 w 864387"/>
                  <a:gd name="connsiteY653" fmla="*/ 749567 h 1006467"/>
                  <a:gd name="connsiteX654" fmla="*/ 243549 w 864387"/>
                  <a:gd name="connsiteY654" fmla="*/ 754574 h 1006467"/>
                  <a:gd name="connsiteX655" fmla="*/ 253885 w 864387"/>
                  <a:gd name="connsiteY655" fmla="*/ 744908 h 1006467"/>
                  <a:gd name="connsiteX656" fmla="*/ 257832 w 864387"/>
                  <a:gd name="connsiteY656" fmla="*/ 743041 h 1006467"/>
                  <a:gd name="connsiteX657" fmla="*/ 260338 w 864387"/>
                  <a:gd name="connsiteY657" fmla="*/ 734234 h 1006467"/>
                  <a:gd name="connsiteX658" fmla="*/ 261645 w 864387"/>
                  <a:gd name="connsiteY658" fmla="*/ 724742 h 1006467"/>
                  <a:gd name="connsiteX659" fmla="*/ 264479 w 864387"/>
                  <a:gd name="connsiteY659" fmla="*/ 719548 h 1006467"/>
                  <a:gd name="connsiteX660" fmla="*/ 266464 w 864387"/>
                  <a:gd name="connsiteY660" fmla="*/ 708729 h 1006467"/>
                  <a:gd name="connsiteX661" fmla="*/ 270050 w 864387"/>
                  <a:gd name="connsiteY661" fmla="*/ 706062 h 1006467"/>
                  <a:gd name="connsiteX662" fmla="*/ 272658 w 864387"/>
                  <a:gd name="connsiteY662" fmla="*/ 702494 h 1006467"/>
                  <a:gd name="connsiteX663" fmla="*/ 273389 w 864387"/>
                  <a:gd name="connsiteY663" fmla="*/ 695633 h 1006467"/>
                  <a:gd name="connsiteX664" fmla="*/ 277933 w 864387"/>
                  <a:gd name="connsiteY664" fmla="*/ 693575 h 1006467"/>
                  <a:gd name="connsiteX665" fmla="*/ 280003 w 864387"/>
                  <a:gd name="connsiteY665" fmla="*/ 691160 h 1006467"/>
                  <a:gd name="connsiteX666" fmla="*/ 278985 w 864387"/>
                  <a:gd name="connsiteY666" fmla="*/ 685394 h 1006467"/>
                  <a:gd name="connsiteX667" fmla="*/ 279502 w 864387"/>
                  <a:gd name="connsiteY667" fmla="*/ 682291 h 1006467"/>
                  <a:gd name="connsiteX668" fmla="*/ 278545 w 864387"/>
                  <a:gd name="connsiteY668" fmla="*/ 679752 h 1006467"/>
                  <a:gd name="connsiteX669" fmla="*/ 276750 w 864387"/>
                  <a:gd name="connsiteY669" fmla="*/ 670804 h 1006467"/>
                  <a:gd name="connsiteX670" fmla="*/ 274191 w 864387"/>
                  <a:gd name="connsiteY670" fmla="*/ 668817 h 1006467"/>
                  <a:gd name="connsiteX671" fmla="*/ 268255 w 864387"/>
                  <a:gd name="connsiteY671" fmla="*/ 666121 h 1006467"/>
                  <a:gd name="connsiteX672" fmla="*/ 266649 w 864387"/>
                  <a:gd name="connsiteY672" fmla="*/ 664470 h 1006467"/>
                  <a:gd name="connsiteX673" fmla="*/ 266053 w 864387"/>
                  <a:gd name="connsiteY673" fmla="*/ 661176 h 1006467"/>
                  <a:gd name="connsiteX674" fmla="*/ 267519 w 864387"/>
                  <a:gd name="connsiteY674" fmla="*/ 654318 h 1006467"/>
                  <a:gd name="connsiteX675" fmla="*/ 265465 w 864387"/>
                  <a:gd name="connsiteY675" fmla="*/ 648037 h 1006467"/>
                  <a:gd name="connsiteX676" fmla="*/ 262606 w 864387"/>
                  <a:gd name="connsiteY676" fmla="*/ 645880 h 1006467"/>
                  <a:gd name="connsiteX677" fmla="*/ 259426 w 864387"/>
                  <a:gd name="connsiteY677" fmla="*/ 644822 h 1006467"/>
                  <a:gd name="connsiteX678" fmla="*/ 253318 w 864387"/>
                  <a:gd name="connsiteY678" fmla="*/ 643076 h 1006467"/>
                  <a:gd name="connsiteX679" fmla="*/ 249444 w 864387"/>
                  <a:gd name="connsiteY679" fmla="*/ 636513 h 1006467"/>
                  <a:gd name="connsiteX680" fmla="*/ 245920 w 864387"/>
                  <a:gd name="connsiteY680" fmla="*/ 634028 h 1006467"/>
                  <a:gd name="connsiteX681" fmla="*/ 243261 w 864387"/>
                  <a:gd name="connsiteY681" fmla="*/ 629594 h 1006467"/>
                  <a:gd name="connsiteX682" fmla="*/ 241117 w 864387"/>
                  <a:gd name="connsiteY682" fmla="*/ 629992 h 1006467"/>
                  <a:gd name="connsiteX683" fmla="*/ 236225 w 864387"/>
                  <a:gd name="connsiteY683" fmla="*/ 633207 h 1006467"/>
                  <a:gd name="connsiteX684" fmla="*/ 233177 w 864387"/>
                  <a:gd name="connsiteY684" fmla="*/ 636546 h 1006467"/>
                  <a:gd name="connsiteX685" fmla="*/ 230962 w 864387"/>
                  <a:gd name="connsiteY685" fmla="*/ 637086 h 1006467"/>
                  <a:gd name="connsiteX686" fmla="*/ 227126 w 864387"/>
                  <a:gd name="connsiteY686" fmla="*/ 641956 h 1006467"/>
                  <a:gd name="connsiteX687" fmla="*/ 224369 w 864387"/>
                  <a:gd name="connsiteY687" fmla="*/ 642582 h 1006467"/>
                  <a:gd name="connsiteX688" fmla="*/ 224287 w 864387"/>
                  <a:gd name="connsiteY688" fmla="*/ 638417 h 1006467"/>
                  <a:gd name="connsiteX689" fmla="*/ 220109 w 864387"/>
                  <a:gd name="connsiteY689" fmla="*/ 635812 h 1006467"/>
                  <a:gd name="connsiteX690" fmla="*/ 214839 w 864387"/>
                  <a:gd name="connsiteY690" fmla="*/ 628353 h 1006467"/>
                  <a:gd name="connsiteX691" fmla="*/ 213409 w 864387"/>
                  <a:gd name="connsiteY691" fmla="*/ 624404 h 1006467"/>
                  <a:gd name="connsiteX692" fmla="*/ 211943 w 864387"/>
                  <a:gd name="connsiteY692" fmla="*/ 623748 h 1006467"/>
                  <a:gd name="connsiteX693" fmla="*/ 209042 w 864387"/>
                  <a:gd name="connsiteY693" fmla="*/ 619061 h 1006467"/>
                  <a:gd name="connsiteX694" fmla="*/ 204433 w 864387"/>
                  <a:gd name="connsiteY694" fmla="*/ 619617 h 1006467"/>
                  <a:gd name="connsiteX695" fmla="*/ 202313 w 864387"/>
                  <a:gd name="connsiteY695" fmla="*/ 615215 h 1006467"/>
                  <a:gd name="connsiteX696" fmla="*/ 198107 w 864387"/>
                  <a:gd name="connsiteY696" fmla="*/ 614144 h 1006467"/>
                  <a:gd name="connsiteX697" fmla="*/ 192668 w 864387"/>
                  <a:gd name="connsiteY697" fmla="*/ 610166 h 1006467"/>
                  <a:gd name="connsiteX698" fmla="*/ 184731 w 864387"/>
                  <a:gd name="connsiteY698" fmla="*/ 608250 h 1006467"/>
                  <a:gd name="connsiteX699" fmla="*/ 180327 w 864387"/>
                  <a:gd name="connsiteY699" fmla="*/ 603321 h 1006467"/>
                  <a:gd name="connsiteX700" fmla="*/ 178158 w 864387"/>
                  <a:gd name="connsiteY700" fmla="*/ 601749 h 1006467"/>
                  <a:gd name="connsiteX701" fmla="*/ 177140 w 864387"/>
                  <a:gd name="connsiteY701" fmla="*/ 598571 h 1006467"/>
                  <a:gd name="connsiteX702" fmla="*/ 178503 w 864387"/>
                  <a:gd name="connsiteY702" fmla="*/ 594838 h 1006467"/>
                  <a:gd name="connsiteX703" fmla="*/ 177444 w 864387"/>
                  <a:gd name="connsiteY703" fmla="*/ 591896 h 1006467"/>
                  <a:gd name="connsiteX704" fmla="*/ 174408 w 864387"/>
                  <a:gd name="connsiteY704" fmla="*/ 590818 h 1006467"/>
                  <a:gd name="connsiteX705" fmla="*/ 165288 w 864387"/>
                  <a:gd name="connsiteY705" fmla="*/ 592863 h 1006467"/>
                  <a:gd name="connsiteX706" fmla="*/ 157836 w 864387"/>
                  <a:gd name="connsiteY706" fmla="*/ 592647 h 1006467"/>
                  <a:gd name="connsiteX707" fmla="*/ 150504 w 864387"/>
                  <a:gd name="connsiteY707" fmla="*/ 586669 h 1006467"/>
                  <a:gd name="connsiteX708" fmla="*/ 147028 w 864387"/>
                  <a:gd name="connsiteY708" fmla="*/ 585848 h 1006467"/>
                  <a:gd name="connsiteX709" fmla="*/ 147000 w 864387"/>
                  <a:gd name="connsiteY709" fmla="*/ 585786 h 1006467"/>
                  <a:gd name="connsiteX710" fmla="*/ 146950 w 864387"/>
                  <a:gd name="connsiteY710" fmla="*/ 585616 h 1006467"/>
                  <a:gd name="connsiteX711" fmla="*/ 146942 w 864387"/>
                  <a:gd name="connsiteY711" fmla="*/ 585466 h 1006467"/>
                  <a:gd name="connsiteX712" fmla="*/ 146979 w 864387"/>
                  <a:gd name="connsiteY712" fmla="*/ 585130 h 1006467"/>
                  <a:gd name="connsiteX713" fmla="*/ 147000 w 864387"/>
                  <a:gd name="connsiteY713" fmla="*/ 585039 h 1006467"/>
                  <a:gd name="connsiteX714" fmla="*/ 147028 w 864387"/>
                  <a:gd name="connsiteY714" fmla="*/ 584931 h 1006467"/>
                  <a:gd name="connsiteX715" fmla="*/ 147086 w 864387"/>
                  <a:gd name="connsiteY715" fmla="*/ 584744 h 1006467"/>
                  <a:gd name="connsiteX716" fmla="*/ 147102 w 864387"/>
                  <a:gd name="connsiteY716" fmla="*/ 584608 h 1006467"/>
                  <a:gd name="connsiteX717" fmla="*/ 148388 w 864387"/>
                  <a:gd name="connsiteY717" fmla="*/ 579650 h 1006467"/>
                  <a:gd name="connsiteX718" fmla="*/ 146864 w 864387"/>
                  <a:gd name="connsiteY718" fmla="*/ 574456 h 1006467"/>
                  <a:gd name="connsiteX719" fmla="*/ 148027 w 864387"/>
                  <a:gd name="connsiteY719" fmla="*/ 571888 h 1006467"/>
                  <a:gd name="connsiteX720" fmla="*/ 151592 w 864387"/>
                  <a:gd name="connsiteY720" fmla="*/ 569881 h 1006467"/>
                  <a:gd name="connsiteX721" fmla="*/ 151810 w 864387"/>
                  <a:gd name="connsiteY721" fmla="*/ 566184 h 1006467"/>
                  <a:gd name="connsiteX722" fmla="*/ 150783 w 864387"/>
                  <a:gd name="connsiteY722" fmla="*/ 562978 h 1006467"/>
                  <a:gd name="connsiteX723" fmla="*/ 144859 w 864387"/>
                  <a:gd name="connsiteY723" fmla="*/ 563758 h 1006467"/>
                  <a:gd name="connsiteX724" fmla="*/ 142970 w 864387"/>
                  <a:gd name="connsiteY724" fmla="*/ 564666 h 1006467"/>
                  <a:gd name="connsiteX725" fmla="*/ 140423 w 864387"/>
                  <a:gd name="connsiteY725" fmla="*/ 562505 h 1006467"/>
                  <a:gd name="connsiteX726" fmla="*/ 138369 w 864387"/>
                  <a:gd name="connsiteY726" fmla="*/ 562837 h 1006467"/>
                  <a:gd name="connsiteX727" fmla="*/ 133016 w 864387"/>
                  <a:gd name="connsiteY727" fmla="*/ 565691 h 1006467"/>
                  <a:gd name="connsiteX728" fmla="*/ 127372 w 864387"/>
                  <a:gd name="connsiteY728" fmla="*/ 565882 h 1006467"/>
                  <a:gd name="connsiteX729" fmla="*/ 125568 w 864387"/>
                  <a:gd name="connsiteY729" fmla="*/ 564288 h 1006467"/>
                  <a:gd name="connsiteX730" fmla="*/ 124537 w 864387"/>
                  <a:gd name="connsiteY730" fmla="*/ 560775 h 1006467"/>
                  <a:gd name="connsiteX731" fmla="*/ 125601 w 864387"/>
                  <a:gd name="connsiteY731" fmla="*/ 559240 h 1006467"/>
                  <a:gd name="connsiteX732" fmla="*/ 123695 w 864387"/>
                  <a:gd name="connsiteY732" fmla="*/ 556805 h 1006467"/>
                  <a:gd name="connsiteX733" fmla="*/ 117529 w 864387"/>
                  <a:gd name="connsiteY733" fmla="*/ 556319 h 1006467"/>
                  <a:gd name="connsiteX734" fmla="*/ 115886 w 864387"/>
                  <a:gd name="connsiteY734" fmla="*/ 554768 h 1006467"/>
                  <a:gd name="connsiteX735" fmla="*/ 115960 w 864387"/>
                  <a:gd name="connsiteY735" fmla="*/ 546309 h 1006467"/>
                  <a:gd name="connsiteX736" fmla="*/ 113651 w 864387"/>
                  <a:gd name="connsiteY736" fmla="*/ 549292 h 1006467"/>
                  <a:gd name="connsiteX737" fmla="*/ 109029 w 864387"/>
                  <a:gd name="connsiteY737" fmla="*/ 548222 h 1006467"/>
                  <a:gd name="connsiteX738" fmla="*/ 107218 w 864387"/>
                  <a:gd name="connsiteY738" fmla="*/ 545658 h 1006467"/>
                  <a:gd name="connsiteX739" fmla="*/ 106655 w 864387"/>
                  <a:gd name="connsiteY739" fmla="*/ 542729 h 1006467"/>
                  <a:gd name="connsiteX740" fmla="*/ 102679 w 864387"/>
                  <a:gd name="connsiteY740" fmla="*/ 541568 h 1006467"/>
                  <a:gd name="connsiteX741" fmla="*/ 102683 w 864387"/>
                  <a:gd name="connsiteY741" fmla="*/ 536486 h 1006467"/>
                  <a:gd name="connsiteX742" fmla="*/ 100205 w 864387"/>
                  <a:gd name="connsiteY742" fmla="*/ 532773 h 1006467"/>
                  <a:gd name="connsiteX743" fmla="*/ 96854 w 864387"/>
                  <a:gd name="connsiteY743" fmla="*/ 529496 h 1006467"/>
                  <a:gd name="connsiteX744" fmla="*/ 91727 w 864387"/>
                  <a:gd name="connsiteY744" fmla="*/ 529043 h 1006467"/>
                  <a:gd name="connsiteX745" fmla="*/ 90852 w 864387"/>
                  <a:gd name="connsiteY745" fmla="*/ 525596 h 1006467"/>
                  <a:gd name="connsiteX746" fmla="*/ 92614 w 864387"/>
                  <a:gd name="connsiteY746" fmla="*/ 520228 h 1006467"/>
                  <a:gd name="connsiteX747" fmla="*/ 91217 w 864387"/>
                  <a:gd name="connsiteY747" fmla="*/ 518112 h 1006467"/>
                  <a:gd name="connsiteX748" fmla="*/ 90679 w 864387"/>
                  <a:gd name="connsiteY748" fmla="*/ 510616 h 1006467"/>
                  <a:gd name="connsiteX749" fmla="*/ 89159 w 864387"/>
                  <a:gd name="connsiteY749" fmla="*/ 507857 h 1006467"/>
                  <a:gd name="connsiteX750" fmla="*/ 85664 w 864387"/>
                  <a:gd name="connsiteY750" fmla="*/ 505443 h 1006467"/>
                  <a:gd name="connsiteX751" fmla="*/ 82221 w 864387"/>
                  <a:gd name="connsiteY751" fmla="*/ 506061 h 1006467"/>
                  <a:gd name="connsiteX752" fmla="*/ 79214 w 864387"/>
                  <a:gd name="connsiteY752" fmla="*/ 508048 h 1006467"/>
                  <a:gd name="connsiteX753" fmla="*/ 74079 w 864387"/>
                  <a:gd name="connsiteY753" fmla="*/ 508255 h 1006467"/>
                  <a:gd name="connsiteX754" fmla="*/ 71655 w 864387"/>
                  <a:gd name="connsiteY754" fmla="*/ 507426 h 1006467"/>
                  <a:gd name="connsiteX755" fmla="*/ 73533 w 864387"/>
                  <a:gd name="connsiteY755" fmla="*/ 504646 h 1006467"/>
                  <a:gd name="connsiteX756" fmla="*/ 70801 w 864387"/>
                  <a:gd name="connsiteY756" fmla="*/ 501199 h 1006467"/>
                  <a:gd name="connsiteX757" fmla="*/ 72978 w 864387"/>
                  <a:gd name="connsiteY757" fmla="*/ 498627 h 1006467"/>
                  <a:gd name="connsiteX758" fmla="*/ 73031 w 864387"/>
                  <a:gd name="connsiteY758" fmla="*/ 494860 h 1006467"/>
                  <a:gd name="connsiteX759" fmla="*/ 75578 w 864387"/>
                  <a:gd name="connsiteY759" fmla="*/ 493532 h 1006467"/>
                  <a:gd name="connsiteX760" fmla="*/ 76498 w 864387"/>
                  <a:gd name="connsiteY760" fmla="*/ 491122 h 1006467"/>
                  <a:gd name="connsiteX761" fmla="*/ 78918 w 864387"/>
                  <a:gd name="connsiteY761" fmla="*/ 490015 h 1006467"/>
                  <a:gd name="connsiteX762" fmla="*/ 80278 w 864387"/>
                  <a:gd name="connsiteY762" fmla="*/ 487372 h 1006467"/>
                  <a:gd name="connsiteX763" fmla="*/ 83695 w 864387"/>
                  <a:gd name="connsiteY763" fmla="*/ 483676 h 1006467"/>
                  <a:gd name="connsiteX764" fmla="*/ 85573 w 864387"/>
                  <a:gd name="connsiteY764" fmla="*/ 484170 h 1006467"/>
                  <a:gd name="connsiteX765" fmla="*/ 86477 w 864387"/>
                  <a:gd name="connsiteY765" fmla="*/ 479088 h 1006467"/>
                  <a:gd name="connsiteX766" fmla="*/ 84862 w 864387"/>
                  <a:gd name="connsiteY766" fmla="*/ 473379 h 1006467"/>
                  <a:gd name="connsiteX767" fmla="*/ 83153 w 864387"/>
                  <a:gd name="connsiteY767" fmla="*/ 471376 h 1006467"/>
                  <a:gd name="connsiteX768" fmla="*/ 85269 w 864387"/>
                  <a:gd name="connsiteY768" fmla="*/ 469082 h 1006467"/>
                  <a:gd name="connsiteX769" fmla="*/ 89619 w 864387"/>
                  <a:gd name="connsiteY769" fmla="*/ 468302 h 1006467"/>
                  <a:gd name="connsiteX770" fmla="*/ 91111 w 864387"/>
                  <a:gd name="connsiteY770" fmla="*/ 465265 h 1006467"/>
                  <a:gd name="connsiteX771" fmla="*/ 87393 w 864387"/>
                  <a:gd name="connsiteY771" fmla="*/ 461129 h 1006467"/>
                  <a:gd name="connsiteX772" fmla="*/ 89513 w 864387"/>
                  <a:gd name="connsiteY772" fmla="*/ 459814 h 1006467"/>
                  <a:gd name="connsiteX773" fmla="*/ 88654 w 864387"/>
                  <a:gd name="connsiteY773" fmla="*/ 457097 h 1006467"/>
                  <a:gd name="connsiteX774" fmla="*/ 86009 w 864387"/>
                  <a:gd name="connsiteY774" fmla="*/ 454844 h 1006467"/>
                  <a:gd name="connsiteX775" fmla="*/ 82418 w 864387"/>
                  <a:gd name="connsiteY775" fmla="*/ 453774 h 1006467"/>
                  <a:gd name="connsiteX776" fmla="*/ 79838 w 864387"/>
                  <a:gd name="connsiteY776" fmla="*/ 456815 h 1006467"/>
                  <a:gd name="connsiteX777" fmla="*/ 76774 w 864387"/>
                  <a:gd name="connsiteY777" fmla="*/ 456134 h 1006467"/>
                  <a:gd name="connsiteX778" fmla="*/ 72013 w 864387"/>
                  <a:gd name="connsiteY778" fmla="*/ 459055 h 1006467"/>
                  <a:gd name="connsiteX779" fmla="*/ 67531 w 864387"/>
                  <a:gd name="connsiteY779" fmla="*/ 455620 h 1006467"/>
                  <a:gd name="connsiteX780" fmla="*/ 65645 w 864387"/>
                  <a:gd name="connsiteY780" fmla="*/ 459075 h 1006467"/>
                  <a:gd name="connsiteX781" fmla="*/ 63201 w 864387"/>
                  <a:gd name="connsiteY781" fmla="*/ 459889 h 1006467"/>
                  <a:gd name="connsiteX782" fmla="*/ 60395 w 864387"/>
                  <a:gd name="connsiteY782" fmla="*/ 464975 h 1006467"/>
                  <a:gd name="connsiteX783" fmla="*/ 55860 w 864387"/>
                  <a:gd name="connsiteY783" fmla="*/ 465136 h 1006467"/>
                  <a:gd name="connsiteX784" fmla="*/ 52303 w 864387"/>
                  <a:gd name="connsiteY784" fmla="*/ 469451 h 1006467"/>
                  <a:gd name="connsiteX785" fmla="*/ 48819 w 864387"/>
                  <a:gd name="connsiteY785" fmla="*/ 468804 h 1006467"/>
                  <a:gd name="connsiteX786" fmla="*/ 49755 w 864387"/>
                  <a:gd name="connsiteY786" fmla="*/ 466290 h 1006467"/>
                  <a:gd name="connsiteX787" fmla="*/ 47299 w 864387"/>
                  <a:gd name="connsiteY787" fmla="*/ 463319 h 1006467"/>
                  <a:gd name="connsiteX788" fmla="*/ 45512 w 864387"/>
                  <a:gd name="connsiteY788" fmla="*/ 462950 h 1006467"/>
                  <a:gd name="connsiteX789" fmla="*/ 45150 w 864387"/>
                  <a:gd name="connsiteY789" fmla="*/ 458968 h 1006467"/>
                  <a:gd name="connsiteX790" fmla="*/ 43462 w 864387"/>
                  <a:gd name="connsiteY790" fmla="*/ 456163 h 1006467"/>
                  <a:gd name="connsiteX791" fmla="*/ 40562 w 864387"/>
                  <a:gd name="connsiteY791" fmla="*/ 456126 h 1006467"/>
                  <a:gd name="connsiteX792" fmla="*/ 37362 w 864387"/>
                  <a:gd name="connsiteY792" fmla="*/ 458901 h 1006467"/>
                  <a:gd name="connsiteX793" fmla="*/ 35744 w 864387"/>
                  <a:gd name="connsiteY793" fmla="*/ 458955 h 1006467"/>
                  <a:gd name="connsiteX794" fmla="*/ 35296 w 864387"/>
                  <a:gd name="connsiteY794" fmla="*/ 462444 h 1006467"/>
                  <a:gd name="connsiteX795" fmla="*/ 30818 w 864387"/>
                  <a:gd name="connsiteY795" fmla="*/ 463635 h 1006467"/>
                  <a:gd name="connsiteX796" fmla="*/ 23493 w 864387"/>
                  <a:gd name="connsiteY796" fmla="*/ 460262 h 1006467"/>
                  <a:gd name="connsiteX797" fmla="*/ 21447 w 864387"/>
                  <a:gd name="connsiteY797" fmla="*/ 456831 h 1006467"/>
                  <a:gd name="connsiteX798" fmla="*/ 19870 w 864387"/>
                  <a:gd name="connsiteY798" fmla="*/ 456873 h 1006467"/>
                  <a:gd name="connsiteX799" fmla="*/ 17980 w 864387"/>
                  <a:gd name="connsiteY799" fmla="*/ 453442 h 100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</a:cxnLst>
                <a:rect l="l" t="t" r="r" b="b"/>
                <a:pathLst>
                  <a:path w="864387" h="1006467">
                    <a:moveTo>
                      <a:pt x="17980" y="453442"/>
                    </a:moveTo>
                    <a:lnTo>
                      <a:pt x="20252" y="448858"/>
                    </a:lnTo>
                    <a:lnTo>
                      <a:pt x="23670" y="445527"/>
                    </a:lnTo>
                    <a:lnTo>
                      <a:pt x="22836" y="442328"/>
                    </a:lnTo>
                    <a:lnTo>
                      <a:pt x="24044" y="438267"/>
                    </a:lnTo>
                    <a:lnTo>
                      <a:pt x="23337" y="435052"/>
                    </a:lnTo>
                    <a:lnTo>
                      <a:pt x="24463" y="433836"/>
                    </a:lnTo>
                    <a:lnTo>
                      <a:pt x="23699" y="429767"/>
                    </a:lnTo>
                    <a:lnTo>
                      <a:pt x="23399" y="421462"/>
                    </a:lnTo>
                    <a:lnTo>
                      <a:pt x="25675" y="420765"/>
                    </a:lnTo>
                    <a:lnTo>
                      <a:pt x="28871" y="422723"/>
                    </a:lnTo>
                    <a:lnTo>
                      <a:pt x="30230" y="418802"/>
                    </a:lnTo>
                    <a:lnTo>
                      <a:pt x="28094" y="415944"/>
                    </a:lnTo>
                    <a:lnTo>
                      <a:pt x="25921" y="414836"/>
                    </a:lnTo>
                    <a:lnTo>
                      <a:pt x="29101" y="409941"/>
                    </a:lnTo>
                    <a:lnTo>
                      <a:pt x="29265" y="405523"/>
                    </a:lnTo>
                    <a:lnTo>
                      <a:pt x="31787" y="402113"/>
                    </a:lnTo>
                    <a:lnTo>
                      <a:pt x="32757" y="393858"/>
                    </a:lnTo>
                    <a:lnTo>
                      <a:pt x="33743" y="391667"/>
                    </a:lnTo>
                    <a:lnTo>
                      <a:pt x="37009" y="390012"/>
                    </a:lnTo>
                    <a:lnTo>
                      <a:pt x="40480" y="390104"/>
                    </a:lnTo>
                    <a:lnTo>
                      <a:pt x="42279" y="391659"/>
                    </a:lnTo>
                    <a:lnTo>
                      <a:pt x="46132" y="391584"/>
                    </a:lnTo>
                    <a:lnTo>
                      <a:pt x="50746" y="393625"/>
                    </a:lnTo>
                    <a:lnTo>
                      <a:pt x="57663" y="388419"/>
                    </a:lnTo>
                    <a:lnTo>
                      <a:pt x="56554" y="384242"/>
                    </a:lnTo>
                    <a:lnTo>
                      <a:pt x="62950" y="379135"/>
                    </a:lnTo>
                    <a:lnTo>
                      <a:pt x="67876" y="370091"/>
                    </a:lnTo>
                    <a:lnTo>
                      <a:pt x="71002" y="368814"/>
                    </a:lnTo>
                    <a:lnTo>
                      <a:pt x="73142" y="369527"/>
                    </a:lnTo>
                    <a:lnTo>
                      <a:pt x="75192" y="366300"/>
                    </a:lnTo>
                    <a:lnTo>
                      <a:pt x="74892" y="360708"/>
                    </a:lnTo>
                    <a:lnTo>
                      <a:pt x="76893" y="357136"/>
                    </a:lnTo>
                    <a:lnTo>
                      <a:pt x="79004" y="351423"/>
                    </a:lnTo>
                    <a:lnTo>
                      <a:pt x="88062" y="353626"/>
                    </a:lnTo>
                    <a:lnTo>
                      <a:pt x="90835" y="352883"/>
                    </a:lnTo>
                    <a:lnTo>
                      <a:pt x="92343" y="355422"/>
                    </a:lnTo>
                    <a:lnTo>
                      <a:pt x="96102" y="355033"/>
                    </a:lnTo>
                    <a:lnTo>
                      <a:pt x="100851" y="346864"/>
                    </a:lnTo>
                    <a:lnTo>
                      <a:pt x="104166" y="345885"/>
                    </a:lnTo>
                    <a:lnTo>
                      <a:pt x="111774" y="345039"/>
                    </a:lnTo>
                    <a:lnTo>
                      <a:pt x="109473" y="341691"/>
                    </a:lnTo>
                    <a:lnTo>
                      <a:pt x="107957" y="336559"/>
                    </a:lnTo>
                    <a:lnTo>
                      <a:pt x="102687" y="335750"/>
                    </a:lnTo>
                    <a:lnTo>
                      <a:pt x="106175" y="331946"/>
                    </a:lnTo>
                    <a:lnTo>
                      <a:pt x="107358" y="328627"/>
                    </a:lnTo>
                    <a:lnTo>
                      <a:pt x="111819" y="327682"/>
                    </a:lnTo>
                    <a:lnTo>
                      <a:pt x="115791" y="328150"/>
                    </a:lnTo>
                    <a:lnTo>
                      <a:pt x="119944" y="321558"/>
                    </a:lnTo>
                    <a:lnTo>
                      <a:pt x="125330" y="322654"/>
                    </a:lnTo>
                    <a:lnTo>
                      <a:pt x="131923" y="326006"/>
                    </a:lnTo>
                    <a:lnTo>
                      <a:pt x="139728" y="331535"/>
                    </a:lnTo>
                    <a:lnTo>
                      <a:pt x="144387" y="333709"/>
                    </a:lnTo>
                    <a:lnTo>
                      <a:pt x="147004" y="333402"/>
                    </a:lnTo>
                    <a:lnTo>
                      <a:pt x="156542" y="340281"/>
                    </a:lnTo>
                    <a:lnTo>
                      <a:pt x="160621" y="347503"/>
                    </a:lnTo>
                    <a:lnTo>
                      <a:pt x="162491" y="351992"/>
                    </a:lnTo>
                    <a:lnTo>
                      <a:pt x="164955" y="354057"/>
                    </a:lnTo>
                    <a:lnTo>
                      <a:pt x="166706" y="363392"/>
                    </a:lnTo>
                    <a:lnTo>
                      <a:pt x="168283" y="367540"/>
                    </a:lnTo>
                    <a:lnTo>
                      <a:pt x="174700" y="367582"/>
                    </a:lnTo>
                    <a:lnTo>
                      <a:pt x="179095" y="365980"/>
                    </a:lnTo>
                    <a:lnTo>
                      <a:pt x="182566" y="364628"/>
                    </a:lnTo>
                    <a:lnTo>
                      <a:pt x="186687" y="359090"/>
                    </a:lnTo>
                    <a:lnTo>
                      <a:pt x="189887" y="358140"/>
                    </a:lnTo>
                    <a:lnTo>
                      <a:pt x="191895" y="353875"/>
                    </a:lnTo>
                    <a:lnTo>
                      <a:pt x="190979" y="351876"/>
                    </a:lnTo>
                    <a:lnTo>
                      <a:pt x="185429" y="348864"/>
                    </a:lnTo>
                    <a:lnTo>
                      <a:pt x="184222" y="344574"/>
                    </a:lnTo>
                    <a:lnTo>
                      <a:pt x="184431" y="339982"/>
                    </a:lnTo>
                    <a:lnTo>
                      <a:pt x="186185" y="337862"/>
                    </a:lnTo>
                    <a:lnTo>
                      <a:pt x="182537" y="334854"/>
                    </a:lnTo>
                    <a:lnTo>
                      <a:pt x="185035" y="329503"/>
                    </a:lnTo>
                    <a:lnTo>
                      <a:pt x="181174" y="328018"/>
                    </a:lnTo>
                    <a:lnTo>
                      <a:pt x="182057" y="325230"/>
                    </a:lnTo>
                    <a:lnTo>
                      <a:pt x="178541" y="324657"/>
                    </a:lnTo>
                    <a:lnTo>
                      <a:pt x="176667" y="322633"/>
                    </a:lnTo>
                    <a:lnTo>
                      <a:pt x="180221" y="320302"/>
                    </a:lnTo>
                    <a:lnTo>
                      <a:pt x="181215" y="317352"/>
                    </a:lnTo>
                    <a:lnTo>
                      <a:pt x="173291" y="312021"/>
                    </a:lnTo>
                    <a:lnTo>
                      <a:pt x="176663" y="310773"/>
                    </a:lnTo>
                    <a:lnTo>
                      <a:pt x="175513" y="307666"/>
                    </a:lnTo>
                    <a:lnTo>
                      <a:pt x="175891" y="304641"/>
                    </a:lnTo>
                    <a:lnTo>
                      <a:pt x="174108" y="302194"/>
                    </a:lnTo>
                    <a:lnTo>
                      <a:pt x="171684" y="302393"/>
                    </a:lnTo>
                    <a:lnTo>
                      <a:pt x="168981" y="295245"/>
                    </a:lnTo>
                    <a:lnTo>
                      <a:pt x="172641" y="292590"/>
                    </a:lnTo>
                    <a:lnTo>
                      <a:pt x="171528" y="286687"/>
                    </a:lnTo>
                    <a:lnTo>
                      <a:pt x="177982" y="285733"/>
                    </a:lnTo>
                    <a:lnTo>
                      <a:pt x="170205" y="280676"/>
                    </a:lnTo>
                    <a:lnTo>
                      <a:pt x="169979" y="279825"/>
                    </a:lnTo>
                    <a:lnTo>
                      <a:pt x="167248" y="275299"/>
                    </a:lnTo>
                    <a:lnTo>
                      <a:pt x="164787" y="269757"/>
                    </a:lnTo>
                    <a:lnTo>
                      <a:pt x="159250" y="267181"/>
                    </a:lnTo>
                    <a:lnTo>
                      <a:pt x="147098" y="252334"/>
                    </a:lnTo>
                    <a:lnTo>
                      <a:pt x="144650" y="250769"/>
                    </a:lnTo>
                    <a:lnTo>
                      <a:pt x="140193" y="246405"/>
                    </a:lnTo>
                    <a:lnTo>
                      <a:pt x="136454" y="244659"/>
                    </a:lnTo>
                    <a:lnTo>
                      <a:pt x="133123" y="240996"/>
                    </a:lnTo>
                    <a:lnTo>
                      <a:pt x="124714" y="238486"/>
                    </a:lnTo>
                    <a:lnTo>
                      <a:pt x="119579" y="238278"/>
                    </a:lnTo>
                    <a:lnTo>
                      <a:pt x="116572" y="237196"/>
                    </a:lnTo>
                    <a:lnTo>
                      <a:pt x="109830" y="233192"/>
                    </a:lnTo>
                    <a:lnTo>
                      <a:pt x="106626" y="226762"/>
                    </a:lnTo>
                    <a:lnTo>
                      <a:pt x="103903" y="224472"/>
                    </a:lnTo>
                    <a:lnTo>
                      <a:pt x="99585" y="223195"/>
                    </a:lnTo>
                    <a:lnTo>
                      <a:pt x="96504" y="225153"/>
                    </a:lnTo>
                    <a:lnTo>
                      <a:pt x="92713" y="226186"/>
                    </a:lnTo>
                    <a:lnTo>
                      <a:pt x="87516" y="225671"/>
                    </a:lnTo>
                    <a:lnTo>
                      <a:pt x="79337" y="221975"/>
                    </a:lnTo>
                    <a:lnTo>
                      <a:pt x="73418" y="220345"/>
                    </a:lnTo>
                    <a:lnTo>
                      <a:pt x="66258" y="220631"/>
                    </a:lnTo>
                    <a:lnTo>
                      <a:pt x="56337" y="218644"/>
                    </a:lnTo>
                    <a:lnTo>
                      <a:pt x="52759" y="216827"/>
                    </a:lnTo>
                    <a:lnTo>
                      <a:pt x="39428" y="206402"/>
                    </a:lnTo>
                    <a:lnTo>
                      <a:pt x="34684" y="204100"/>
                    </a:lnTo>
                    <a:lnTo>
                      <a:pt x="31746" y="193537"/>
                    </a:lnTo>
                    <a:lnTo>
                      <a:pt x="26948" y="186829"/>
                    </a:lnTo>
                    <a:lnTo>
                      <a:pt x="18473" y="182428"/>
                    </a:lnTo>
                    <a:lnTo>
                      <a:pt x="15121" y="181436"/>
                    </a:lnTo>
                    <a:lnTo>
                      <a:pt x="10705" y="181673"/>
                    </a:lnTo>
                    <a:lnTo>
                      <a:pt x="0" y="177408"/>
                    </a:lnTo>
                    <a:lnTo>
                      <a:pt x="3040" y="176255"/>
                    </a:lnTo>
                    <a:lnTo>
                      <a:pt x="4050" y="173546"/>
                    </a:lnTo>
                    <a:lnTo>
                      <a:pt x="4588" y="168240"/>
                    </a:lnTo>
                    <a:lnTo>
                      <a:pt x="10064" y="166879"/>
                    </a:lnTo>
                    <a:lnTo>
                      <a:pt x="14686" y="164121"/>
                    </a:lnTo>
                    <a:lnTo>
                      <a:pt x="24845" y="153410"/>
                    </a:lnTo>
                    <a:lnTo>
                      <a:pt x="31405" y="143677"/>
                    </a:lnTo>
                    <a:lnTo>
                      <a:pt x="32930" y="138728"/>
                    </a:lnTo>
                    <a:lnTo>
                      <a:pt x="37765" y="131149"/>
                    </a:lnTo>
                    <a:lnTo>
                      <a:pt x="38114" y="128191"/>
                    </a:lnTo>
                    <a:lnTo>
                      <a:pt x="39198" y="121105"/>
                    </a:lnTo>
                    <a:lnTo>
                      <a:pt x="46958" y="107843"/>
                    </a:lnTo>
                    <a:lnTo>
                      <a:pt x="47434" y="101517"/>
                    </a:lnTo>
                    <a:lnTo>
                      <a:pt x="48511" y="98691"/>
                    </a:lnTo>
                    <a:lnTo>
                      <a:pt x="57918" y="87217"/>
                    </a:lnTo>
                    <a:lnTo>
                      <a:pt x="59623" y="84159"/>
                    </a:lnTo>
                    <a:lnTo>
                      <a:pt x="65296" y="69233"/>
                    </a:lnTo>
                    <a:lnTo>
                      <a:pt x="69560" y="59099"/>
                    </a:lnTo>
                    <a:lnTo>
                      <a:pt x="72690" y="47330"/>
                    </a:lnTo>
                    <a:lnTo>
                      <a:pt x="78713" y="34473"/>
                    </a:lnTo>
                    <a:lnTo>
                      <a:pt x="87672" y="25226"/>
                    </a:lnTo>
                    <a:lnTo>
                      <a:pt x="97786" y="15362"/>
                    </a:lnTo>
                    <a:lnTo>
                      <a:pt x="100592" y="12134"/>
                    </a:lnTo>
                    <a:lnTo>
                      <a:pt x="102551" y="12574"/>
                    </a:lnTo>
                    <a:lnTo>
                      <a:pt x="102674" y="12623"/>
                    </a:lnTo>
                    <a:lnTo>
                      <a:pt x="110065" y="13939"/>
                    </a:lnTo>
                    <a:lnTo>
                      <a:pt x="114538" y="19792"/>
                    </a:lnTo>
                    <a:lnTo>
                      <a:pt x="119542" y="21630"/>
                    </a:lnTo>
                    <a:lnTo>
                      <a:pt x="119406" y="18120"/>
                    </a:lnTo>
                    <a:lnTo>
                      <a:pt x="120454" y="15536"/>
                    </a:lnTo>
                    <a:lnTo>
                      <a:pt x="123190" y="13271"/>
                    </a:lnTo>
                    <a:lnTo>
                      <a:pt x="126636" y="12553"/>
                    </a:lnTo>
                    <a:lnTo>
                      <a:pt x="128604" y="10823"/>
                    </a:lnTo>
                    <a:lnTo>
                      <a:pt x="136323" y="12159"/>
                    </a:lnTo>
                    <a:lnTo>
                      <a:pt x="138065" y="11325"/>
                    </a:lnTo>
                    <a:lnTo>
                      <a:pt x="139922" y="6015"/>
                    </a:lnTo>
                    <a:lnTo>
                      <a:pt x="144950" y="0"/>
                    </a:lnTo>
                    <a:lnTo>
                      <a:pt x="149312" y="3820"/>
                    </a:lnTo>
                    <a:lnTo>
                      <a:pt x="153893" y="3045"/>
                    </a:lnTo>
                    <a:lnTo>
                      <a:pt x="154607" y="5721"/>
                    </a:lnTo>
                    <a:lnTo>
                      <a:pt x="160650" y="8977"/>
                    </a:lnTo>
                    <a:lnTo>
                      <a:pt x="164310" y="8886"/>
                    </a:lnTo>
                    <a:lnTo>
                      <a:pt x="166673" y="11263"/>
                    </a:lnTo>
                    <a:lnTo>
                      <a:pt x="171713" y="9400"/>
                    </a:lnTo>
                    <a:lnTo>
                      <a:pt x="178306" y="10964"/>
                    </a:lnTo>
                    <a:lnTo>
                      <a:pt x="179104" y="7840"/>
                    </a:lnTo>
                    <a:lnTo>
                      <a:pt x="183330" y="2169"/>
                    </a:lnTo>
                    <a:lnTo>
                      <a:pt x="185845" y="3845"/>
                    </a:lnTo>
                    <a:lnTo>
                      <a:pt x="193514" y="2535"/>
                    </a:lnTo>
                    <a:lnTo>
                      <a:pt x="197774" y="182"/>
                    </a:lnTo>
                    <a:lnTo>
                      <a:pt x="200814" y="419"/>
                    </a:lnTo>
                    <a:lnTo>
                      <a:pt x="201693" y="3285"/>
                    </a:lnTo>
                    <a:lnTo>
                      <a:pt x="204630" y="5663"/>
                    </a:lnTo>
                    <a:lnTo>
                      <a:pt x="207584" y="3982"/>
                    </a:lnTo>
                    <a:lnTo>
                      <a:pt x="211178" y="5218"/>
                    </a:lnTo>
                    <a:lnTo>
                      <a:pt x="214317" y="5169"/>
                    </a:lnTo>
                    <a:lnTo>
                      <a:pt x="214230" y="7376"/>
                    </a:lnTo>
                    <a:lnTo>
                      <a:pt x="217349" y="9732"/>
                    </a:lnTo>
                    <a:lnTo>
                      <a:pt x="217435" y="12043"/>
                    </a:lnTo>
                    <a:lnTo>
                      <a:pt x="221325" y="14669"/>
                    </a:lnTo>
                    <a:lnTo>
                      <a:pt x="224020" y="14714"/>
                    </a:lnTo>
                    <a:lnTo>
                      <a:pt x="230646" y="19303"/>
                    </a:lnTo>
                    <a:lnTo>
                      <a:pt x="235637" y="18166"/>
                    </a:lnTo>
                    <a:lnTo>
                      <a:pt x="236027" y="21439"/>
                    </a:lnTo>
                    <a:lnTo>
                      <a:pt x="234438" y="25559"/>
                    </a:lnTo>
                    <a:lnTo>
                      <a:pt x="235592" y="26500"/>
                    </a:lnTo>
                    <a:lnTo>
                      <a:pt x="234294" y="30350"/>
                    </a:lnTo>
                    <a:lnTo>
                      <a:pt x="235695" y="31296"/>
                    </a:lnTo>
                    <a:lnTo>
                      <a:pt x="237995" y="39671"/>
                    </a:lnTo>
                    <a:lnTo>
                      <a:pt x="239930" y="42082"/>
                    </a:lnTo>
                    <a:lnTo>
                      <a:pt x="240115" y="50204"/>
                    </a:lnTo>
                    <a:lnTo>
                      <a:pt x="238020" y="57584"/>
                    </a:lnTo>
                    <a:lnTo>
                      <a:pt x="235489" y="62687"/>
                    </a:lnTo>
                    <a:lnTo>
                      <a:pt x="235633" y="70581"/>
                    </a:lnTo>
                    <a:lnTo>
                      <a:pt x="236997" y="75825"/>
                    </a:lnTo>
                    <a:lnTo>
                      <a:pt x="234347" y="78360"/>
                    </a:lnTo>
                    <a:lnTo>
                      <a:pt x="241138" y="82284"/>
                    </a:lnTo>
                    <a:lnTo>
                      <a:pt x="242966" y="80749"/>
                    </a:lnTo>
                    <a:lnTo>
                      <a:pt x="246076" y="82284"/>
                    </a:lnTo>
                    <a:lnTo>
                      <a:pt x="252854" y="83466"/>
                    </a:lnTo>
                    <a:lnTo>
                      <a:pt x="256909" y="85669"/>
                    </a:lnTo>
                    <a:lnTo>
                      <a:pt x="258005" y="89731"/>
                    </a:lnTo>
                    <a:lnTo>
                      <a:pt x="262738" y="89839"/>
                    </a:lnTo>
                    <a:lnTo>
                      <a:pt x="267224" y="90801"/>
                    </a:lnTo>
                    <a:lnTo>
                      <a:pt x="268932" y="92199"/>
                    </a:lnTo>
                    <a:lnTo>
                      <a:pt x="275353" y="92842"/>
                    </a:lnTo>
                    <a:lnTo>
                      <a:pt x="280147" y="91871"/>
                    </a:lnTo>
                    <a:lnTo>
                      <a:pt x="283705" y="93892"/>
                    </a:lnTo>
                    <a:lnTo>
                      <a:pt x="285639" y="96402"/>
                    </a:lnTo>
                    <a:lnTo>
                      <a:pt x="290360" y="98355"/>
                    </a:lnTo>
                    <a:lnTo>
                      <a:pt x="293662" y="102355"/>
                    </a:lnTo>
                    <a:lnTo>
                      <a:pt x="296357" y="102437"/>
                    </a:lnTo>
                    <a:lnTo>
                      <a:pt x="311442" y="99098"/>
                    </a:lnTo>
                    <a:lnTo>
                      <a:pt x="317854" y="97053"/>
                    </a:lnTo>
                    <a:lnTo>
                      <a:pt x="325335" y="94004"/>
                    </a:lnTo>
                    <a:lnTo>
                      <a:pt x="327352" y="97223"/>
                    </a:lnTo>
                    <a:lnTo>
                      <a:pt x="328979" y="106408"/>
                    </a:lnTo>
                    <a:lnTo>
                      <a:pt x="327126" y="111386"/>
                    </a:lnTo>
                    <a:lnTo>
                      <a:pt x="323868" y="115447"/>
                    </a:lnTo>
                    <a:lnTo>
                      <a:pt x="324587" y="116704"/>
                    </a:lnTo>
                    <a:lnTo>
                      <a:pt x="330145" y="120433"/>
                    </a:lnTo>
                    <a:lnTo>
                      <a:pt x="333662" y="123545"/>
                    </a:lnTo>
                    <a:lnTo>
                      <a:pt x="336048" y="123474"/>
                    </a:lnTo>
                    <a:lnTo>
                      <a:pt x="348496" y="127892"/>
                    </a:lnTo>
                    <a:lnTo>
                      <a:pt x="351934" y="128527"/>
                    </a:lnTo>
                    <a:lnTo>
                      <a:pt x="359320" y="126544"/>
                    </a:lnTo>
                    <a:lnTo>
                      <a:pt x="361559" y="128747"/>
                    </a:lnTo>
                    <a:lnTo>
                      <a:pt x="364776" y="128241"/>
                    </a:lnTo>
                    <a:lnTo>
                      <a:pt x="368879" y="129352"/>
                    </a:lnTo>
                    <a:lnTo>
                      <a:pt x="370408" y="131630"/>
                    </a:lnTo>
                    <a:lnTo>
                      <a:pt x="374035" y="128867"/>
                    </a:lnTo>
                    <a:lnTo>
                      <a:pt x="374569" y="126565"/>
                    </a:lnTo>
                    <a:lnTo>
                      <a:pt x="378270" y="123781"/>
                    </a:lnTo>
                    <a:lnTo>
                      <a:pt x="382185" y="125536"/>
                    </a:lnTo>
                    <a:lnTo>
                      <a:pt x="384670" y="124976"/>
                    </a:lnTo>
                    <a:lnTo>
                      <a:pt x="388364" y="127876"/>
                    </a:lnTo>
                    <a:lnTo>
                      <a:pt x="389810" y="126959"/>
                    </a:lnTo>
                    <a:lnTo>
                      <a:pt x="396731" y="125976"/>
                    </a:lnTo>
                    <a:lnTo>
                      <a:pt x="402183" y="127925"/>
                    </a:lnTo>
                    <a:lnTo>
                      <a:pt x="408045" y="126955"/>
                    </a:lnTo>
                    <a:lnTo>
                      <a:pt x="411980" y="133617"/>
                    </a:lnTo>
                    <a:lnTo>
                      <a:pt x="412490" y="137405"/>
                    </a:lnTo>
                    <a:lnTo>
                      <a:pt x="409310" y="139027"/>
                    </a:lnTo>
                    <a:lnTo>
                      <a:pt x="413549" y="146693"/>
                    </a:lnTo>
                    <a:lnTo>
                      <a:pt x="415813" y="154446"/>
                    </a:lnTo>
                    <a:lnTo>
                      <a:pt x="417160" y="161034"/>
                    </a:lnTo>
                    <a:lnTo>
                      <a:pt x="415554" y="162399"/>
                    </a:lnTo>
                    <a:lnTo>
                      <a:pt x="417830" y="168721"/>
                    </a:lnTo>
                    <a:lnTo>
                      <a:pt x="410058" y="174633"/>
                    </a:lnTo>
                    <a:lnTo>
                      <a:pt x="407786" y="186821"/>
                    </a:lnTo>
                    <a:lnTo>
                      <a:pt x="405034" y="188323"/>
                    </a:lnTo>
                    <a:lnTo>
                      <a:pt x="403115" y="194006"/>
                    </a:lnTo>
                    <a:lnTo>
                      <a:pt x="398046" y="197511"/>
                    </a:lnTo>
                    <a:lnTo>
                      <a:pt x="401772" y="198578"/>
                    </a:lnTo>
                    <a:lnTo>
                      <a:pt x="406217" y="198607"/>
                    </a:lnTo>
                    <a:lnTo>
                      <a:pt x="406817" y="201710"/>
                    </a:lnTo>
                    <a:lnTo>
                      <a:pt x="409244" y="204327"/>
                    </a:lnTo>
                    <a:lnTo>
                      <a:pt x="414971" y="208713"/>
                    </a:lnTo>
                    <a:lnTo>
                      <a:pt x="416162" y="211123"/>
                    </a:lnTo>
                    <a:lnTo>
                      <a:pt x="418615" y="210795"/>
                    </a:lnTo>
                    <a:lnTo>
                      <a:pt x="426120" y="213915"/>
                    </a:lnTo>
                    <a:lnTo>
                      <a:pt x="427360" y="213359"/>
                    </a:lnTo>
                    <a:lnTo>
                      <a:pt x="431534" y="217640"/>
                    </a:lnTo>
                    <a:lnTo>
                      <a:pt x="433407" y="216014"/>
                    </a:lnTo>
                    <a:lnTo>
                      <a:pt x="440346" y="218652"/>
                    </a:lnTo>
                    <a:lnTo>
                      <a:pt x="441311" y="220635"/>
                    </a:lnTo>
                    <a:lnTo>
                      <a:pt x="444721" y="221461"/>
                    </a:lnTo>
                    <a:lnTo>
                      <a:pt x="441053" y="226957"/>
                    </a:lnTo>
                    <a:lnTo>
                      <a:pt x="440387" y="229919"/>
                    </a:lnTo>
                    <a:lnTo>
                      <a:pt x="445682" y="230587"/>
                    </a:lnTo>
                    <a:lnTo>
                      <a:pt x="450620" y="232836"/>
                    </a:lnTo>
                    <a:lnTo>
                      <a:pt x="456827" y="234910"/>
                    </a:lnTo>
                    <a:lnTo>
                      <a:pt x="467397" y="240656"/>
                    </a:lnTo>
                    <a:lnTo>
                      <a:pt x="472651" y="244767"/>
                    </a:lnTo>
                    <a:lnTo>
                      <a:pt x="480571" y="248928"/>
                    </a:lnTo>
                    <a:lnTo>
                      <a:pt x="481327" y="251151"/>
                    </a:lnTo>
                    <a:lnTo>
                      <a:pt x="484839" y="254536"/>
                    </a:lnTo>
                    <a:lnTo>
                      <a:pt x="488159" y="248907"/>
                    </a:lnTo>
                    <a:lnTo>
                      <a:pt x="489847" y="248720"/>
                    </a:lnTo>
                    <a:lnTo>
                      <a:pt x="492357" y="253101"/>
                    </a:lnTo>
                    <a:lnTo>
                      <a:pt x="492858" y="256055"/>
                    </a:lnTo>
                    <a:lnTo>
                      <a:pt x="496941" y="258324"/>
                    </a:lnTo>
                    <a:lnTo>
                      <a:pt x="492147" y="262555"/>
                    </a:lnTo>
                    <a:lnTo>
                      <a:pt x="491802" y="264306"/>
                    </a:lnTo>
                    <a:lnTo>
                      <a:pt x="494719" y="267264"/>
                    </a:lnTo>
                    <a:lnTo>
                      <a:pt x="500318" y="269906"/>
                    </a:lnTo>
                    <a:lnTo>
                      <a:pt x="503752" y="264994"/>
                    </a:lnTo>
                    <a:lnTo>
                      <a:pt x="509491" y="263082"/>
                    </a:lnTo>
                    <a:lnTo>
                      <a:pt x="513147" y="260211"/>
                    </a:lnTo>
                    <a:lnTo>
                      <a:pt x="516943" y="259336"/>
                    </a:lnTo>
                    <a:lnTo>
                      <a:pt x="521626" y="260734"/>
                    </a:lnTo>
                    <a:lnTo>
                      <a:pt x="520003" y="266903"/>
                    </a:lnTo>
                    <a:lnTo>
                      <a:pt x="521922" y="268769"/>
                    </a:lnTo>
                    <a:lnTo>
                      <a:pt x="521556" y="275511"/>
                    </a:lnTo>
                    <a:lnTo>
                      <a:pt x="523750" y="277618"/>
                    </a:lnTo>
                    <a:lnTo>
                      <a:pt x="524916" y="284372"/>
                    </a:lnTo>
                    <a:lnTo>
                      <a:pt x="531436" y="281580"/>
                    </a:lnTo>
                    <a:lnTo>
                      <a:pt x="536493" y="278062"/>
                    </a:lnTo>
                    <a:lnTo>
                      <a:pt x="547732" y="275117"/>
                    </a:lnTo>
                    <a:lnTo>
                      <a:pt x="554535" y="274337"/>
                    </a:lnTo>
                    <a:lnTo>
                      <a:pt x="559235" y="271968"/>
                    </a:lnTo>
                    <a:lnTo>
                      <a:pt x="561646" y="269624"/>
                    </a:lnTo>
                    <a:lnTo>
                      <a:pt x="563113" y="266463"/>
                    </a:lnTo>
                    <a:lnTo>
                      <a:pt x="563260" y="266417"/>
                    </a:lnTo>
                    <a:lnTo>
                      <a:pt x="567254" y="269836"/>
                    </a:lnTo>
                    <a:lnTo>
                      <a:pt x="569340" y="273466"/>
                    </a:lnTo>
                    <a:lnTo>
                      <a:pt x="571304" y="278668"/>
                    </a:lnTo>
                    <a:lnTo>
                      <a:pt x="569439" y="282978"/>
                    </a:lnTo>
                    <a:lnTo>
                      <a:pt x="570486" y="288371"/>
                    </a:lnTo>
                    <a:lnTo>
                      <a:pt x="572101" y="290267"/>
                    </a:lnTo>
                    <a:lnTo>
                      <a:pt x="576057" y="291735"/>
                    </a:lnTo>
                    <a:lnTo>
                      <a:pt x="577560" y="294133"/>
                    </a:lnTo>
                    <a:lnTo>
                      <a:pt x="581784" y="295656"/>
                    </a:lnTo>
                    <a:lnTo>
                      <a:pt x="583365" y="295224"/>
                    </a:lnTo>
                    <a:lnTo>
                      <a:pt x="589404" y="297199"/>
                    </a:lnTo>
                    <a:lnTo>
                      <a:pt x="592337" y="295502"/>
                    </a:lnTo>
                    <a:lnTo>
                      <a:pt x="593688" y="296456"/>
                    </a:lnTo>
                    <a:lnTo>
                      <a:pt x="595286" y="302073"/>
                    </a:lnTo>
                    <a:lnTo>
                      <a:pt x="593926" y="306740"/>
                    </a:lnTo>
                    <a:lnTo>
                      <a:pt x="590685" y="309649"/>
                    </a:lnTo>
                    <a:lnTo>
                      <a:pt x="590496" y="312254"/>
                    </a:lnTo>
                    <a:lnTo>
                      <a:pt x="592546" y="314855"/>
                    </a:lnTo>
                    <a:lnTo>
                      <a:pt x="593310" y="318402"/>
                    </a:lnTo>
                    <a:lnTo>
                      <a:pt x="598971" y="319870"/>
                    </a:lnTo>
                    <a:lnTo>
                      <a:pt x="601378" y="319414"/>
                    </a:lnTo>
                    <a:lnTo>
                      <a:pt x="604242" y="322674"/>
                    </a:lnTo>
                    <a:lnTo>
                      <a:pt x="607043" y="322181"/>
                    </a:lnTo>
                    <a:lnTo>
                      <a:pt x="612987" y="326197"/>
                    </a:lnTo>
                    <a:lnTo>
                      <a:pt x="613230" y="332129"/>
                    </a:lnTo>
                    <a:lnTo>
                      <a:pt x="617218" y="332552"/>
                    </a:lnTo>
                    <a:lnTo>
                      <a:pt x="624095" y="339667"/>
                    </a:lnTo>
                    <a:lnTo>
                      <a:pt x="636280" y="340720"/>
                    </a:lnTo>
                    <a:lnTo>
                      <a:pt x="639348" y="341753"/>
                    </a:lnTo>
                    <a:lnTo>
                      <a:pt x="643193" y="344275"/>
                    </a:lnTo>
                    <a:lnTo>
                      <a:pt x="650752" y="345819"/>
                    </a:lnTo>
                    <a:lnTo>
                      <a:pt x="651857" y="350361"/>
                    </a:lnTo>
                    <a:lnTo>
                      <a:pt x="653841" y="353298"/>
                    </a:lnTo>
                    <a:lnTo>
                      <a:pt x="661654" y="355103"/>
                    </a:lnTo>
                    <a:lnTo>
                      <a:pt x="664678" y="353875"/>
                    </a:lnTo>
                    <a:lnTo>
                      <a:pt x="666884" y="354929"/>
                    </a:lnTo>
                    <a:lnTo>
                      <a:pt x="667455" y="357899"/>
                    </a:lnTo>
                    <a:lnTo>
                      <a:pt x="670922" y="364814"/>
                    </a:lnTo>
                    <a:lnTo>
                      <a:pt x="674093" y="368349"/>
                    </a:lnTo>
                    <a:lnTo>
                      <a:pt x="677857" y="370485"/>
                    </a:lnTo>
                    <a:lnTo>
                      <a:pt x="673255" y="379770"/>
                    </a:lnTo>
                    <a:lnTo>
                      <a:pt x="674069" y="385013"/>
                    </a:lnTo>
                    <a:lnTo>
                      <a:pt x="673593" y="387382"/>
                    </a:lnTo>
                    <a:lnTo>
                      <a:pt x="666966" y="394463"/>
                    </a:lnTo>
                    <a:lnTo>
                      <a:pt x="665754" y="396882"/>
                    </a:lnTo>
                    <a:lnTo>
                      <a:pt x="664436" y="404557"/>
                    </a:lnTo>
                    <a:lnTo>
                      <a:pt x="663483" y="405457"/>
                    </a:lnTo>
                    <a:lnTo>
                      <a:pt x="660944" y="412737"/>
                    </a:lnTo>
                    <a:lnTo>
                      <a:pt x="661930" y="417628"/>
                    </a:lnTo>
                    <a:lnTo>
                      <a:pt x="665475" y="419640"/>
                    </a:lnTo>
                    <a:lnTo>
                      <a:pt x="671177" y="425693"/>
                    </a:lnTo>
                    <a:lnTo>
                      <a:pt x="673687" y="426556"/>
                    </a:lnTo>
                    <a:lnTo>
                      <a:pt x="674344" y="430513"/>
                    </a:lnTo>
                    <a:lnTo>
                      <a:pt x="677848" y="438562"/>
                    </a:lnTo>
                    <a:lnTo>
                      <a:pt x="675732" y="451807"/>
                    </a:lnTo>
                    <a:lnTo>
                      <a:pt x="674418" y="455089"/>
                    </a:lnTo>
                    <a:lnTo>
                      <a:pt x="670211" y="460934"/>
                    </a:lnTo>
                    <a:lnTo>
                      <a:pt x="669780" y="466120"/>
                    </a:lnTo>
                    <a:lnTo>
                      <a:pt x="668281" y="469696"/>
                    </a:lnTo>
                    <a:lnTo>
                      <a:pt x="668437" y="473512"/>
                    </a:lnTo>
                    <a:lnTo>
                      <a:pt x="663524" y="484481"/>
                    </a:lnTo>
                    <a:lnTo>
                      <a:pt x="664173" y="487016"/>
                    </a:lnTo>
                    <a:lnTo>
                      <a:pt x="667590" y="489865"/>
                    </a:lnTo>
                    <a:lnTo>
                      <a:pt x="671386" y="490956"/>
                    </a:lnTo>
                    <a:lnTo>
                      <a:pt x="676554" y="488699"/>
                    </a:lnTo>
                    <a:lnTo>
                      <a:pt x="681722" y="485124"/>
                    </a:lnTo>
                    <a:lnTo>
                      <a:pt x="687859" y="481710"/>
                    </a:lnTo>
                    <a:lnTo>
                      <a:pt x="690603" y="480950"/>
                    </a:lnTo>
                    <a:lnTo>
                      <a:pt x="696683" y="481050"/>
                    </a:lnTo>
                    <a:lnTo>
                      <a:pt x="698865" y="484215"/>
                    </a:lnTo>
                    <a:lnTo>
                      <a:pt x="701744" y="485779"/>
                    </a:lnTo>
                    <a:lnTo>
                      <a:pt x="705351" y="486119"/>
                    </a:lnTo>
                    <a:lnTo>
                      <a:pt x="711213" y="489397"/>
                    </a:lnTo>
                    <a:lnTo>
                      <a:pt x="716603" y="493939"/>
                    </a:lnTo>
                    <a:lnTo>
                      <a:pt x="727904" y="508558"/>
                    </a:lnTo>
                    <a:lnTo>
                      <a:pt x="733581" y="517291"/>
                    </a:lnTo>
                    <a:lnTo>
                      <a:pt x="735245" y="534523"/>
                    </a:lnTo>
                    <a:lnTo>
                      <a:pt x="733938" y="541605"/>
                    </a:lnTo>
                    <a:lnTo>
                      <a:pt x="736268" y="542190"/>
                    </a:lnTo>
                    <a:lnTo>
                      <a:pt x="739870" y="537502"/>
                    </a:lnTo>
                    <a:lnTo>
                      <a:pt x="743218" y="537311"/>
                    </a:lnTo>
                    <a:lnTo>
                      <a:pt x="744147" y="541597"/>
                    </a:lnTo>
                    <a:lnTo>
                      <a:pt x="745745" y="542061"/>
                    </a:lnTo>
                    <a:lnTo>
                      <a:pt x="750243" y="539469"/>
                    </a:lnTo>
                    <a:lnTo>
                      <a:pt x="752367" y="539692"/>
                    </a:lnTo>
                    <a:lnTo>
                      <a:pt x="754084" y="541991"/>
                    </a:lnTo>
                    <a:lnTo>
                      <a:pt x="759005" y="542360"/>
                    </a:lnTo>
                    <a:lnTo>
                      <a:pt x="759864" y="545430"/>
                    </a:lnTo>
                    <a:lnTo>
                      <a:pt x="758804" y="554212"/>
                    </a:lnTo>
                    <a:lnTo>
                      <a:pt x="760082" y="556469"/>
                    </a:lnTo>
                    <a:lnTo>
                      <a:pt x="758397" y="561974"/>
                    </a:lnTo>
                    <a:lnTo>
                      <a:pt x="759535" y="563061"/>
                    </a:lnTo>
                    <a:lnTo>
                      <a:pt x="757473" y="566180"/>
                    </a:lnTo>
                    <a:lnTo>
                      <a:pt x="757284" y="568702"/>
                    </a:lnTo>
                    <a:lnTo>
                      <a:pt x="758714" y="576394"/>
                    </a:lnTo>
                    <a:lnTo>
                      <a:pt x="757346" y="583554"/>
                    </a:lnTo>
                    <a:lnTo>
                      <a:pt x="757641" y="586574"/>
                    </a:lnTo>
                    <a:lnTo>
                      <a:pt x="759576" y="589179"/>
                    </a:lnTo>
                    <a:lnTo>
                      <a:pt x="763434" y="590756"/>
                    </a:lnTo>
                    <a:lnTo>
                      <a:pt x="766531" y="598082"/>
                    </a:lnTo>
                    <a:lnTo>
                      <a:pt x="766560" y="603409"/>
                    </a:lnTo>
                    <a:lnTo>
                      <a:pt x="767312" y="605624"/>
                    </a:lnTo>
                    <a:lnTo>
                      <a:pt x="773527" y="605624"/>
                    </a:lnTo>
                    <a:lnTo>
                      <a:pt x="777360" y="608038"/>
                    </a:lnTo>
                    <a:lnTo>
                      <a:pt x="781176" y="609386"/>
                    </a:lnTo>
                    <a:lnTo>
                      <a:pt x="780761" y="616061"/>
                    </a:lnTo>
                    <a:lnTo>
                      <a:pt x="777787" y="623574"/>
                    </a:lnTo>
                    <a:lnTo>
                      <a:pt x="776686" y="630913"/>
                    </a:lnTo>
                    <a:lnTo>
                      <a:pt x="774620" y="630805"/>
                    </a:lnTo>
                    <a:lnTo>
                      <a:pt x="769250" y="637330"/>
                    </a:lnTo>
                    <a:lnTo>
                      <a:pt x="770397" y="644192"/>
                    </a:lnTo>
                    <a:lnTo>
                      <a:pt x="773330" y="646872"/>
                    </a:lnTo>
                    <a:lnTo>
                      <a:pt x="773494" y="651472"/>
                    </a:lnTo>
                    <a:lnTo>
                      <a:pt x="777869" y="655733"/>
                    </a:lnTo>
                    <a:lnTo>
                      <a:pt x="779023" y="659466"/>
                    </a:lnTo>
                    <a:lnTo>
                      <a:pt x="777261" y="664959"/>
                    </a:lnTo>
                    <a:lnTo>
                      <a:pt x="781961" y="669630"/>
                    </a:lnTo>
                    <a:lnTo>
                      <a:pt x="784401" y="673397"/>
                    </a:lnTo>
                    <a:lnTo>
                      <a:pt x="790731" y="675790"/>
                    </a:lnTo>
                    <a:lnTo>
                      <a:pt x="792629" y="677106"/>
                    </a:lnTo>
                    <a:lnTo>
                      <a:pt x="794092" y="683113"/>
                    </a:lnTo>
                    <a:lnTo>
                      <a:pt x="801334" y="685996"/>
                    </a:lnTo>
                    <a:lnTo>
                      <a:pt x="812319" y="691422"/>
                    </a:lnTo>
                    <a:lnTo>
                      <a:pt x="820366" y="697114"/>
                    </a:lnTo>
                    <a:lnTo>
                      <a:pt x="827050" y="697167"/>
                    </a:lnTo>
                    <a:lnTo>
                      <a:pt x="832862" y="695239"/>
                    </a:lnTo>
                    <a:lnTo>
                      <a:pt x="834863" y="692343"/>
                    </a:lnTo>
                    <a:lnTo>
                      <a:pt x="842138" y="689568"/>
                    </a:lnTo>
                    <a:lnTo>
                      <a:pt x="845413" y="687083"/>
                    </a:lnTo>
                    <a:lnTo>
                      <a:pt x="847807" y="686925"/>
                    </a:lnTo>
                    <a:lnTo>
                      <a:pt x="847758" y="688178"/>
                    </a:lnTo>
                    <a:lnTo>
                      <a:pt x="852696" y="698387"/>
                    </a:lnTo>
                    <a:lnTo>
                      <a:pt x="858817" y="707269"/>
                    </a:lnTo>
                    <a:lnTo>
                      <a:pt x="861035" y="711745"/>
                    </a:lnTo>
                    <a:lnTo>
                      <a:pt x="864387" y="721988"/>
                    </a:lnTo>
                    <a:lnTo>
                      <a:pt x="862896" y="723929"/>
                    </a:lnTo>
                    <a:lnTo>
                      <a:pt x="858603" y="725862"/>
                    </a:lnTo>
                    <a:lnTo>
                      <a:pt x="855571" y="729285"/>
                    </a:lnTo>
                    <a:lnTo>
                      <a:pt x="852593" y="729434"/>
                    </a:lnTo>
                    <a:lnTo>
                      <a:pt x="849520" y="731031"/>
                    </a:lnTo>
                    <a:lnTo>
                      <a:pt x="845560" y="737719"/>
                    </a:lnTo>
                    <a:lnTo>
                      <a:pt x="844587" y="744845"/>
                    </a:lnTo>
                    <a:lnTo>
                      <a:pt x="841341" y="746298"/>
                    </a:lnTo>
                    <a:lnTo>
                      <a:pt x="838429" y="749127"/>
                    </a:lnTo>
                    <a:lnTo>
                      <a:pt x="836346" y="753035"/>
                    </a:lnTo>
                    <a:lnTo>
                      <a:pt x="833171" y="757092"/>
                    </a:lnTo>
                    <a:lnTo>
                      <a:pt x="834748" y="762464"/>
                    </a:lnTo>
                    <a:lnTo>
                      <a:pt x="839665" y="769010"/>
                    </a:lnTo>
                    <a:lnTo>
                      <a:pt x="840462" y="771375"/>
                    </a:lnTo>
                    <a:lnTo>
                      <a:pt x="839517" y="777270"/>
                    </a:lnTo>
                    <a:lnTo>
                      <a:pt x="837328" y="784036"/>
                    </a:lnTo>
                    <a:lnTo>
                      <a:pt x="836933" y="787649"/>
                    </a:lnTo>
                    <a:lnTo>
                      <a:pt x="839710" y="793710"/>
                    </a:lnTo>
                    <a:lnTo>
                      <a:pt x="839846" y="798929"/>
                    </a:lnTo>
                    <a:lnTo>
                      <a:pt x="841280" y="802530"/>
                    </a:lnTo>
                    <a:lnTo>
                      <a:pt x="845450" y="806268"/>
                    </a:lnTo>
                    <a:lnTo>
                      <a:pt x="845737" y="807894"/>
                    </a:lnTo>
                    <a:lnTo>
                      <a:pt x="842068" y="813478"/>
                    </a:lnTo>
                    <a:lnTo>
                      <a:pt x="838918" y="816581"/>
                    </a:lnTo>
                    <a:lnTo>
                      <a:pt x="832361" y="817083"/>
                    </a:lnTo>
                    <a:lnTo>
                      <a:pt x="828376" y="818170"/>
                    </a:lnTo>
                    <a:lnTo>
                      <a:pt x="825981" y="820476"/>
                    </a:lnTo>
                    <a:lnTo>
                      <a:pt x="824297" y="826321"/>
                    </a:lnTo>
                    <a:lnTo>
                      <a:pt x="821208" y="831507"/>
                    </a:lnTo>
                    <a:lnTo>
                      <a:pt x="816418" y="832353"/>
                    </a:lnTo>
                    <a:lnTo>
                      <a:pt x="817216" y="836726"/>
                    </a:lnTo>
                    <a:lnTo>
                      <a:pt x="813991" y="844911"/>
                    </a:lnTo>
                    <a:lnTo>
                      <a:pt x="810946" y="846105"/>
                    </a:lnTo>
                    <a:lnTo>
                      <a:pt x="806108" y="846537"/>
                    </a:lnTo>
                    <a:lnTo>
                      <a:pt x="800319" y="845541"/>
                    </a:lnTo>
                    <a:lnTo>
                      <a:pt x="796035" y="845516"/>
                    </a:lnTo>
                    <a:lnTo>
                      <a:pt x="794613" y="851851"/>
                    </a:lnTo>
                    <a:lnTo>
                      <a:pt x="794132" y="860944"/>
                    </a:lnTo>
                    <a:lnTo>
                      <a:pt x="792744" y="866515"/>
                    </a:lnTo>
                    <a:lnTo>
                      <a:pt x="790863" y="869212"/>
                    </a:lnTo>
                    <a:lnTo>
                      <a:pt x="780876" y="873153"/>
                    </a:lnTo>
                    <a:lnTo>
                      <a:pt x="776953" y="877982"/>
                    </a:lnTo>
                    <a:lnTo>
                      <a:pt x="776801" y="880405"/>
                    </a:lnTo>
                    <a:lnTo>
                      <a:pt x="774973" y="883466"/>
                    </a:lnTo>
                    <a:lnTo>
                      <a:pt x="770228" y="887967"/>
                    </a:lnTo>
                    <a:lnTo>
                      <a:pt x="767985" y="891133"/>
                    </a:lnTo>
                    <a:lnTo>
                      <a:pt x="759161" y="893319"/>
                    </a:lnTo>
                    <a:lnTo>
                      <a:pt x="754285" y="895700"/>
                    </a:lnTo>
                    <a:lnTo>
                      <a:pt x="749142" y="894634"/>
                    </a:lnTo>
                    <a:lnTo>
                      <a:pt x="746542" y="895621"/>
                    </a:lnTo>
                    <a:lnTo>
                      <a:pt x="744032" y="898741"/>
                    </a:lnTo>
                    <a:lnTo>
                      <a:pt x="741842" y="899313"/>
                    </a:lnTo>
                    <a:lnTo>
                      <a:pt x="739640" y="903959"/>
                    </a:lnTo>
                    <a:lnTo>
                      <a:pt x="739422" y="907867"/>
                    </a:lnTo>
                    <a:lnTo>
                      <a:pt x="736650" y="914032"/>
                    </a:lnTo>
                    <a:lnTo>
                      <a:pt x="733540" y="915397"/>
                    </a:lnTo>
                    <a:lnTo>
                      <a:pt x="729338" y="918902"/>
                    </a:lnTo>
                    <a:lnTo>
                      <a:pt x="729448" y="928576"/>
                    </a:lnTo>
                    <a:lnTo>
                      <a:pt x="723233" y="932156"/>
                    </a:lnTo>
                    <a:lnTo>
                      <a:pt x="720674" y="932658"/>
                    </a:lnTo>
                    <a:lnTo>
                      <a:pt x="718558" y="934629"/>
                    </a:lnTo>
                    <a:lnTo>
                      <a:pt x="718143" y="937487"/>
                    </a:lnTo>
                    <a:lnTo>
                      <a:pt x="712524" y="942092"/>
                    </a:lnTo>
                    <a:lnTo>
                      <a:pt x="707820" y="949294"/>
                    </a:lnTo>
                    <a:lnTo>
                      <a:pt x="704616" y="959358"/>
                    </a:lnTo>
                    <a:lnTo>
                      <a:pt x="701481" y="966215"/>
                    </a:lnTo>
                    <a:lnTo>
                      <a:pt x="700352" y="971986"/>
                    </a:lnTo>
                    <a:lnTo>
                      <a:pt x="697003" y="978885"/>
                    </a:lnTo>
                    <a:lnTo>
                      <a:pt x="690229" y="986871"/>
                    </a:lnTo>
                    <a:lnTo>
                      <a:pt x="688299" y="988173"/>
                    </a:lnTo>
                    <a:lnTo>
                      <a:pt x="684577" y="988658"/>
                    </a:lnTo>
                    <a:lnTo>
                      <a:pt x="680325" y="992048"/>
                    </a:lnTo>
                    <a:lnTo>
                      <a:pt x="679422" y="993724"/>
                    </a:lnTo>
                    <a:lnTo>
                      <a:pt x="675798" y="996088"/>
                    </a:lnTo>
                    <a:lnTo>
                      <a:pt x="669645" y="995321"/>
                    </a:lnTo>
                    <a:lnTo>
                      <a:pt x="661449" y="995262"/>
                    </a:lnTo>
                    <a:lnTo>
                      <a:pt x="655875" y="996491"/>
                    </a:lnTo>
                    <a:lnTo>
                      <a:pt x="653566" y="999204"/>
                    </a:lnTo>
                    <a:lnTo>
                      <a:pt x="650173" y="999050"/>
                    </a:lnTo>
                    <a:lnTo>
                      <a:pt x="641661" y="1000386"/>
                    </a:lnTo>
                    <a:lnTo>
                      <a:pt x="637261" y="1000291"/>
                    </a:lnTo>
                    <a:lnTo>
                      <a:pt x="628565" y="1002469"/>
                    </a:lnTo>
                    <a:lnTo>
                      <a:pt x="624588" y="1002805"/>
                    </a:lnTo>
                    <a:lnTo>
                      <a:pt x="614742" y="1002182"/>
                    </a:lnTo>
                    <a:lnTo>
                      <a:pt x="614253" y="1005339"/>
                    </a:lnTo>
                    <a:lnTo>
                      <a:pt x="612195" y="1006468"/>
                    </a:lnTo>
                    <a:lnTo>
                      <a:pt x="602598" y="1003900"/>
                    </a:lnTo>
                    <a:lnTo>
                      <a:pt x="596050" y="1004053"/>
                    </a:lnTo>
                    <a:lnTo>
                      <a:pt x="593072" y="999689"/>
                    </a:lnTo>
                    <a:lnTo>
                      <a:pt x="594226" y="996296"/>
                    </a:lnTo>
                    <a:lnTo>
                      <a:pt x="594530" y="989393"/>
                    </a:lnTo>
                    <a:lnTo>
                      <a:pt x="592661" y="985813"/>
                    </a:lnTo>
                    <a:lnTo>
                      <a:pt x="592661" y="980602"/>
                    </a:lnTo>
                    <a:lnTo>
                      <a:pt x="597381" y="974164"/>
                    </a:lnTo>
                    <a:lnTo>
                      <a:pt x="596091" y="971040"/>
                    </a:lnTo>
                    <a:lnTo>
                      <a:pt x="598162" y="967381"/>
                    </a:lnTo>
                    <a:lnTo>
                      <a:pt x="595508" y="961208"/>
                    </a:lnTo>
                    <a:lnTo>
                      <a:pt x="596547" y="956935"/>
                    </a:lnTo>
                    <a:lnTo>
                      <a:pt x="599152" y="952625"/>
                    </a:lnTo>
                    <a:lnTo>
                      <a:pt x="597180" y="950978"/>
                    </a:lnTo>
                    <a:lnTo>
                      <a:pt x="591174" y="948410"/>
                    </a:lnTo>
                    <a:lnTo>
                      <a:pt x="591059" y="936906"/>
                    </a:lnTo>
                    <a:lnTo>
                      <a:pt x="585370" y="934654"/>
                    </a:lnTo>
                    <a:lnTo>
                      <a:pt x="581746" y="934384"/>
                    </a:lnTo>
                    <a:lnTo>
                      <a:pt x="575005" y="931551"/>
                    </a:lnTo>
                    <a:lnTo>
                      <a:pt x="569952" y="925913"/>
                    </a:lnTo>
                    <a:lnTo>
                      <a:pt x="566707" y="923719"/>
                    </a:lnTo>
                    <a:lnTo>
                      <a:pt x="566928" y="920491"/>
                    </a:lnTo>
                    <a:lnTo>
                      <a:pt x="565943" y="913036"/>
                    </a:lnTo>
                    <a:lnTo>
                      <a:pt x="562940" y="907386"/>
                    </a:lnTo>
                    <a:lnTo>
                      <a:pt x="557448" y="903918"/>
                    </a:lnTo>
                    <a:lnTo>
                      <a:pt x="556104" y="901802"/>
                    </a:lnTo>
                    <a:lnTo>
                      <a:pt x="549330" y="897007"/>
                    </a:lnTo>
                    <a:lnTo>
                      <a:pt x="549326" y="889428"/>
                    </a:lnTo>
                    <a:lnTo>
                      <a:pt x="547169" y="889987"/>
                    </a:lnTo>
                    <a:lnTo>
                      <a:pt x="542051" y="887868"/>
                    </a:lnTo>
                    <a:lnTo>
                      <a:pt x="538613" y="880226"/>
                    </a:lnTo>
                    <a:lnTo>
                      <a:pt x="529513" y="876555"/>
                    </a:lnTo>
                    <a:lnTo>
                      <a:pt x="525808" y="872568"/>
                    </a:lnTo>
                    <a:lnTo>
                      <a:pt x="520916" y="869063"/>
                    </a:lnTo>
                    <a:lnTo>
                      <a:pt x="522982" y="864001"/>
                    </a:lnTo>
                    <a:lnTo>
                      <a:pt x="524982" y="862869"/>
                    </a:lnTo>
                    <a:lnTo>
                      <a:pt x="525019" y="860384"/>
                    </a:lnTo>
                    <a:lnTo>
                      <a:pt x="526975" y="855900"/>
                    </a:lnTo>
                    <a:lnTo>
                      <a:pt x="529411" y="854016"/>
                    </a:lnTo>
                    <a:lnTo>
                      <a:pt x="527053" y="851108"/>
                    </a:lnTo>
                    <a:lnTo>
                      <a:pt x="522682" y="849395"/>
                    </a:lnTo>
                    <a:lnTo>
                      <a:pt x="518750" y="846968"/>
                    </a:lnTo>
                    <a:lnTo>
                      <a:pt x="518927" y="838451"/>
                    </a:lnTo>
                    <a:lnTo>
                      <a:pt x="517070" y="836174"/>
                    </a:lnTo>
                    <a:lnTo>
                      <a:pt x="512782" y="836821"/>
                    </a:lnTo>
                    <a:lnTo>
                      <a:pt x="505272" y="843218"/>
                    </a:lnTo>
                    <a:lnTo>
                      <a:pt x="502002" y="842994"/>
                    </a:lnTo>
                    <a:lnTo>
                      <a:pt x="499550" y="840583"/>
                    </a:lnTo>
                    <a:lnTo>
                      <a:pt x="496120" y="842040"/>
                    </a:lnTo>
                    <a:lnTo>
                      <a:pt x="493339" y="841484"/>
                    </a:lnTo>
                    <a:lnTo>
                      <a:pt x="491991" y="842957"/>
                    </a:lnTo>
                    <a:lnTo>
                      <a:pt x="488643" y="843508"/>
                    </a:lnTo>
                    <a:lnTo>
                      <a:pt x="484293" y="848602"/>
                    </a:lnTo>
                    <a:lnTo>
                      <a:pt x="479363" y="852087"/>
                    </a:lnTo>
                    <a:lnTo>
                      <a:pt x="473086" y="851249"/>
                    </a:lnTo>
                    <a:lnTo>
                      <a:pt x="464250" y="855340"/>
                    </a:lnTo>
                    <a:lnTo>
                      <a:pt x="459961" y="853125"/>
                    </a:lnTo>
                    <a:lnTo>
                      <a:pt x="457307" y="850283"/>
                    </a:lnTo>
                    <a:lnTo>
                      <a:pt x="451922" y="850204"/>
                    </a:lnTo>
                    <a:lnTo>
                      <a:pt x="447128" y="851805"/>
                    </a:lnTo>
                    <a:lnTo>
                      <a:pt x="445337" y="854444"/>
                    </a:lnTo>
                    <a:lnTo>
                      <a:pt x="442182" y="856572"/>
                    </a:lnTo>
                    <a:lnTo>
                      <a:pt x="435490" y="857833"/>
                    </a:lnTo>
                    <a:lnTo>
                      <a:pt x="433300" y="860745"/>
                    </a:lnTo>
                    <a:lnTo>
                      <a:pt x="425471" y="859028"/>
                    </a:lnTo>
                    <a:lnTo>
                      <a:pt x="419218" y="858895"/>
                    </a:lnTo>
                    <a:lnTo>
                      <a:pt x="413056" y="855676"/>
                    </a:lnTo>
                    <a:lnTo>
                      <a:pt x="411496" y="854033"/>
                    </a:lnTo>
                    <a:lnTo>
                      <a:pt x="406911" y="852618"/>
                    </a:lnTo>
                    <a:lnTo>
                      <a:pt x="399981" y="854049"/>
                    </a:lnTo>
                    <a:lnTo>
                      <a:pt x="393819" y="848947"/>
                    </a:lnTo>
                    <a:lnTo>
                      <a:pt x="391288" y="846134"/>
                    </a:lnTo>
                    <a:lnTo>
                      <a:pt x="390089" y="842745"/>
                    </a:lnTo>
                    <a:lnTo>
                      <a:pt x="380772" y="849913"/>
                    </a:lnTo>
                    <a:lnTo>
                      <a:pt x="376475" y="852722"/>
                    </a:lnTo>
                    <a:lnTo>
                      <a:pt x="362808" y="852925"/>
                    </a:lnTo>
                    <a:lnTo>
                      <a:pt x="358889" y="849893"/>
                    </a:lnTo>
                    <a:lnTo>
                      <a:pt x="355631" y="849660"/>
                    </a:lnTo>
                    <a:lnTo>
                      <a:pt x="351018" y="846275"/>
                    </a:lnTo>
                    <a:lnTo>
                      <a:pt x="347822" y="849382"/>
                    </a:lnTo>
                    <a:lnTo>
                      <a:pt x="340592" y="849553"/>
                    </a:lnTo>
                    <a:lnTo>
                      <a:pt x="333830" y="853398"/>
                    </a:lnTo>
                    <a:lnTo>
                      <a:pt x="326448" y="863645"/>
                    </a:lnTo>
                    <a:lnTo>
                      <a:pt x="324435" y="864645"/>
                    </a:lnTo>
                    <a:lnTo>
                      <a:pt x="319616" y="864786"/>
                    </a:lnTo>
                    <a:lnTo>
                      <a:pt x="314527" y="869357"/>
                    </a:lnTo>
                    <a:lnTo>
                      <a:pt x="309786" y="869913"/>
                    </a:lnTo>
                    <a:lnTo>
                      <a:pt x="306167" y="872991"/>
                    </a:lnTo>
                    <a:lnTo>
                      <a:pt x="300473" y="872614"/>
                    </a:lnTo>
                    <a:lnTo>
                      <a:pt x="293145" y="870137"/>
                    </a:lnTo>
                    <a:lnTo>
                      <a:pt x="288400" y="867150"/>
                    </a:lnTo>
                    <a:lnTo>
                      <a:pt x="284497" y="863450"/>
                    </a:lnTo>
                    <a:lnTo>
                      <a:pt x="281153" y="863790"/>
                    </a:lnTo>
                    <a:lnTo>
                      <a:pt x="272716" y="867806"/>
                    </a:lnTo>
                    <a:lnTo>
                      <a:pt x="265724" y="867213"/>
                    </a:lnTo>
                    <a:lnTo>
                      <a:pt x="260232" y="869150"/>
                    </a:lnTo>
                    <a:lnTo>
                      <a:pt x="259829" y="865914"/>
                    </a:lnTo>
                    <a:lnTo>
                      <a:pt x="260544" y="859330"/>
                    </a:lnTo>
                    <a:lnTo>
                      <a:pt x="257442" y="854207"/>
                    </a:lnTo>
                    <a:lnTo>
                      <a:pt x="253679" y="852730"/>
                    </a:lnTo>
                    <a:lnTo>
                      <a:pt x="255651" y="847897"/>
                    </a:lnTo>
                    <a:lnTo>
                      <a:pt x="254292" y="841849"/>
                    </a:lnTo>
                    <a:lnTo>
                      <a:pt x="254214" y="834070"/>
                    </a:lnTo>
                    <a:lnTo>
                      <a:pt x="250968" y="825686"/>
                    </a:lnTo>
                    <a:lnTo>
                      <a:pt x="251564" y="821409"/>
                    </a:lnTo>
                    <a:lnTo>
                      <a:pt x="260708" y="814859"/>
                    </a:lnTo>
                    <a:lnTo>
                      <a:pt x="266767" y="812109"/>
                    </a:lnTo>
                    <a:lnTo>
                      <a:pt x="270037" y="811254"/>
                    </a:lnTo>
                    <a:lnTo>
                      <a:pt x="271763" y="809300"/>
                    </a:lnTo>
                    <a:lnTo>
                      <a:pt x="272223" y="802916"/>
                    </a:lnTo>
                    <a:lnTo>
                      <a:pt x="270682" y="799555"/>
                    </a:lnTo>
                    <a:lnTo>
                      <a:pt x="273090" y="796369"/>
                    </a:lnTo>
                    <a:lnTo>
                      <a:pt x="274794" y="792387"/>
                    </a:lnTo>
                    <a:lnTo>
                      <a:pt x="275538" y="786496"/>
                    </a:lnTo>
                    <a:lnTo>
                      <a:pt x="271582" y="782974"/>
                    </a:lnTo>
                    <a:lnTo>
                      <a:pt x="267877" y="780999"/>
                    </a:lnTo>
                    <a:lnTo>
                      <a:pt x="264364" y="774511"/>
                    </a:lnTo>
                    <a:lnTo>
                      <a:pt x="264734" y="772076"/>
                    </a:lnTo>
                    <a:lnTo>
                      <a:pt x="262047" y="769521"/>
                    </a:lnTo>
                    <a:lnTo>
                      <a:pt x="256789" y="767840"/>
                    </a:lnTo>
                    <a:lnTo>
                      <a:pt x="250730" y="762854"/>
                    </a:lnTo>
                    <a:lnTo>
                      <a:pt x="244063" y="759158"/>
                    </a:lnTo>
                    <a:lnTo>
                      <a:pt x="241877" y="756528"/>
                    </a:lnTo>
                    <a:lnTo>
                      <a:pt x="237104" y="755092"/>
                    </a:lnTo>
                    <a:lnTo>
                      <a:pt x="235855" y="753624"/>
                    </a:lnTo>
                    <a:lnTo>
                      <a:pt x="236241" y="748335"/>
                    </a:lnTo>
                    <a:lnTo>
                      <a:pt x="241532" y="749567"/>
                    </a:lnTo>
                    <a:lnTo>
                      <a:pt x="243549" y="754574"/>
                    </a:lnTo>
                    <a:lnTo>
                      <a:pt x="253885" y="744908"/>
                    </a:lnTo>
                    <a:lnTo>
                      <a:pt x="257832" y="743041"/>
                    </a:lnTo>
                    <a:lnTo>
                      <a:pt x="260338" y="734234"/>
                    </a:lnTo>
                    <a:lnTo>
                      <a:pt x="261645" y="724742"/>
                    </a:lnTo>
                    <a:lnTo>
                      <a:pt x="264479" y="719548"/>
                    </a:lnTo>
                    <a:lnTo>
                      <a:pt x="266464" y="708729"/>
                    </a:lnTo>
                    <a:lnTo>
                      <a:pt x="270050" y="706062"/>
                    </a:lnTo>
                    <a:lnTo>
                      <a:pt x="272658" y="702494"/>
                    </a:lnTo>
                    <a:lnTo>
                      <a:pt x="273389" y="695633"/>
                    </a:lnTo>
                    <a:lnTo>
                      <a:pt x="277933" y="693575"/>
                    </a:lnTo>
                    <a:lnTo>
                      <a:pt x="280003" y="691160"/>
                    </a:lnTo>
                    <a:lnTo>
                      <a:pt x="278985" y="685394"/>
                    </a:lnTo>
                    <a:lnTo>
                      <a:pt x="279502" y="682291"/>
                    </a:lnTo>
                    <a:lnTo>
                      <a:pt x="278545" y="679752"/>
                    </a:lnTo>
                    <a:lnTo>
                      <a:pt x="276750" y="670804"/>
                    </a:lnTo>
                    <a:lnTo>
                      <a:pt x="274191" y="668817"/>
                    </a:lnTo>
                    <a:lnTo>
                      <a:pt x="268255" y="666121"/>
                    </a:lnTo>
                    <a:lnTo>
                      <a:pt x="266649" y="664470"/>
                    </a:lnTo>
                    <a:lnTo>
                      <a:pt x="266053" y="661176"/>
                    </a:lnTo>
                    <a:lnTo>
                      <a:pt x="267519" y="654318"/>
                    </a:lnTo>
                    <a:lnTo>
                      <a:pt x="265465" y="648037"/>
                    </a:lnTo>
                    <a:lnTo>
                      <a:pt x="262606" y="645880"/>
                    </a:lnTo>
                    <a:lnTo>
                      <a:pt x="259426" y="644822"/>
                    </a:lnTo>
                    <a:lnTo>
                      <a:pt x="253318" y="643076"/>
                    </a:lnTo>
                    <a:lnTo>
                      <a:pt x="249444" y="636513"/>
                    </a:lnTo>
                    <a:lnTo>
                      <a:pt x="245920" y="634028"/>
                    </a:lnTo>
                    <a:lnTo>
                      <a:pt x="243261" y="629594"/>
                    </a:lnTo>
                    <a:lnTo>
                      <a:pt x="241117" y="629992"/>
                    </a:lnTo>
                    <a:lnTo>
                      <a:pt x="236225" y="633207"/>
                    </a:lnTo>
                    <a:lnTo>
                      <a:pt x="233177" y="636546"/>
                    </a:lnTo>
                    <a:lnTo>
                      <a:pt x="230962" y="637086"/>
                    </a:lnTo>
                    <a:lnTo>
                      <a:pt x="227126" y="641956"/>
                    </a:lnTo>
                    <a:lnTo>
                      <a:pt x="224369" y="642582"/>
                    </a:lnTo>
                    <a:lnTo>
                      <a:pt x="224287" y="638417"/>
                    </a:lnTo>
                    <a:lnTo>
                      <a:pt x="220109" y="635812"/>
                    </a:lnTo>
                    <a:lnTo>
                      <a:pt x="214839" y="628353"/>
                    </a:lnTo>
                    <a:lnTo>
                      <a:pt x="213409" y="624404"/>
                    </a:lnTo>
                    <a:lnTo>
                      <a:pt x="211943" y="623748"/>
                    </a:lnTo>
                    <a:lnTo>
                      <a:pt x="209042" y="619061"/>
                    </a:lnTo>
                    <a:lnTo>
                      <a:pt x="204433" y="619617"/>
                    </a:lnTo>
                    <a:lnTo>
                      <a:pt x="202313" y="615215"/>
                    </a:lnTo>
                    <a:lnTo>
                      <a:pt x="198107" y="614144"/>
                    </a:lnTo>
                    <a:lnTo>
                      <a:pt x="192668" y="610166"/>
                    </a:lnTo>
                    <a:lnTo>
                      <a:pt x="184731" y="608250"/>
                    </a:lnTo>
                    <a:lnTo>
                      <a:pt x="180327" y="603321"/>
                    </a:lnTo>
                    <a:lnTo>
                      <a:pt x="178158" y="601749"/>
                    </a:lnTo>
                    <a:lnTo>
                      <a:pt x="177140" y="598571"/>
                    </a:lnTo>
                    <a:lnTo>
                      <a:pt x="178503" y="594838"/>
                    </a:lnTo>
                    <a:lnTo>
                      <a:pt x="177444" y="591896"/>
                    </a:lnTo>
                    <a:lnTo>
                      <a:pt x="174408" y="590818"/>
                    </a:lnTo>
                    <a:lnTo>
                      <a:pt x="165288" y="592863"/>
                    </a:lnTo>
                    <a:lnTo>
                      <a:pt x="157836" y="592647"/>
                    </a:lnTo>
                    <a:lnTo>
                      <a:pt x="150504" y="586669"/>
                    </a:lnTo>
                    <a:lnTo>
                      <a:pt x="147028" y="585848"/>
                    </a:lnTo>
                    <a:lnTo>
                      <a:pt x="147000" y="585786"/>
                    </a:lnTo>
                    <a:lnTo>
                      <a:pt x="146950" y="585616"/>
                    </a:lnTo>
                    <a:lnTo>
                      <a:pt x="146942" y="585466"/>
                    </a:lnTo>
                    <a:lnTo>
                      <a:pt x="146979" y="585130"/>
                    </a:lnTo>
                    <a:lnTo>
                      <a:pt x="147000" y="585039"/>
                    </a:lnTo>
                    <a:lnTo>
                      <a:pt x="147028" y="584931"/>
                    </a:lnTo>
                    <a:lnTo>
                      <a:pt x="147086" y="584744"/>
                    </a:lnTo>
                    <a:lnTo>
                      <a:pt x="147102" y="584608"/>
                    </a:lnTo>
                    <a:lnTo>
                      <a:pt x="148388" y="579650"/>
                    </a:lnTo>
                    <a:lnTo>
                      <a:pt x="146864" y="574456"/>
                    </a:lnTo>
                    <a:lnTo>
                      <a:pt x="148027" y="571888"/>
                    </a:lnTo>
                    <a:lnTo>
                      <a:pt x="151592" y="569881"/>
                    </a:lnTo>
                    <a:lnTo>
                      <a:pt x="151810" y="566184"/>
                    </a:lnTo>
                    <a:lnTo>
                      <a:pt x="150783" y="562978"/>
                    </a:lnTo>
                    <a:lnTo>
                      <a:pt x="144859" y="563758"/>
                    </a:lnTo>
                    <a:lnTo>
                      <a:pt x="142970" y="564666"/>
                    </a:lnTo>
                    <a:lnTo>
                      <a:pt x="140423" y="562505"/>
                    </a:lnTo>
                    <a:lnTo>
                      <a:pt x="138369" y="562837"/>
                    </a:lnTo>
                    <a:lnTo>
                      <a:pt x="133016" y="565691"/>
                    </a:lnTo>
                    <a:lnTo>
                      <a:pt x="127372" y="565882"/>
                    </a:lnTo>
                    <a:lnTo>
                      <a:pt x="125568" y="564288"/>
                    </a:lnTo>
                    <a:lnTo>
                      <a:pt x="124537" y="560775"/>
                    </a:lnTo>
                    <a:lnTo>
                      <a:pt x="125601" y="559240"/>
                    </a:lnTo>
                    <a:lnTo>
                      <a:pt x="123695" y="556805"/>
                    </a:lnTo>
                    <a:lnTo>
                      <a:pt x="117529" y="556319"/>
                    </a:lnTo>
                    <a:lnTo>
                      <a:pt x="115886" y="554768"/>
                    </a:lnTo>
                    <a:lnTo>
                      <a:pt x="115960" y="546309"/>
                    </a:lnTo>
                    <a:lnTo>
                      <a:pt x="113651" y="549292"/>
                    </a:lnTo>
                    <a:lnTo>
                      <a:pt x="109029" y="548222"/>
                    </a:lnTo>
                    <a:lnTo>
                      <a:pt x="107218" y="545658"/>
                    </a:lnTo>
                    <a:lnTo>
                      <a:pt x="106655" y="542729"/>
                    </a:lnTo>
                    <a:lnTo>
                      <a:pt x="102679" y="541568"/>
                    </a:lnTo>
                    <a:lnTo>
                      <a:pt x="102683" y="536486"/>
                    </a:lnTo>
                    <a:lnTo>
                      <a:pt x="100205" y="532773"/>
                    </a:lnTo>
                    <a:lnTo>
                      <a:pt x="96854" y="529496"/>
                    </a:lnTo>
                    <a:lnTo>
                      <a:pt x="91727" y="529043"/>
                    </a:lnTo>
                    <a:lnTo>
                      <a:pt x="90852" y="525596"/>
                    </a:lnTo>
                    <a:lnTo>
                      <a:pt x="92614" y="520228"/>
                    </a:lnTo>
                    <a:lnTo>
                      <a:pt x="91217" y="518112"/>
                    </a:lnTo>
                    <a:lnTo>
                      <a:pt x="90679" y="510616"/>
                    </a:lnTo>
                    <a:lnTo>
                      <a:pt x="89159" y="507857"/>
                    </a:lnTo>
                    <a:lnTo>
                      <a:pt x="85664" y="505443"/>
                    </a:lnTo>
                    <a:lnTo>
                      <a:pt x="82221" y="506061"/>
                    </a:lnTo>
                    <a:lnTo>
                      <a:pt x="79214" y="508048"/>
                    </a:lnTo>
                    <a:lnTo>
                      <a:pt x="74079" y="508255"/>
                    </a:lnTo>
                    <a:lnTo>
                      <a:pt x="71655" y="507426"/>
                    </a:lnTo>
                    <a:lnTo>
                      <a:pt x="73533" y="504646"/>
                    </a:lnTo>
                    <a:lnTo>
                      <a:pt x="70801" y="501199"/>
                    </a:lnTo>
                    <a:lnTo>
                      <a:pt x="72978" y="498627"/>
                    </a:lnTo>
                    <a:lnTo>
                      <a:pt x="73031" y="494860"/>
                    </a:lnTo>
                    <a:lnTo>
                      <a:pt x="75578" y="493532"/>
                    </a:lnTo>
                    <a:lnTo>
                      <a:pt x="76498" y="491122"/>
                    </a:lnTo>
                    <a:lnTo>
                      <a:pt x="78918" y="490015"/>
                    </a:lnTo>
                    <a:lnTo>
                      <a:pt x="80278" y="487372"/>
                    </a:lnTo>
                    <a:lnTo>
                      <a:pt x="83695" y="483676"/>
                    </a:lnTo>
                    <a:lnTo>
                      <a:pt x="85573" y="484170"/>
                    </a:lnTo>
                    <a:lnTo>
                      <a:pt x="86477" y="479088"/>
                    </a:lnTo>
                    <a:lnTo>
                      <a:pt x="84862" y="473379"/>
                    </a:lnTo>
                    <a:lnTo>
                      <a:pt x="83153" y="471376"/>
                    </a:lnTo>
                    <a:lnTo>
                      <a:pt x="85269" y="469082"/>
                    </a:lnTo>
                    <a:lnTo>
                      <a:pt x="89619" y="468302"/>
                    </a:lnTo>
                    <a:lnTo>
                      <a:pt x="91111" y="465265"/>
                    </a:lnTo>
                    <a:lnTo>
                      <a:pt x="87393" y="461129"/>
                    </a:lnTo>
                    <a:lnTo>
                      <a:pt x="89513" y="459814"/>
                    </a:lnTo>
                    <a:lnTo>
                      <a:pt x="88654" y="457097"/>
                    </a:lnTo>
                    <a:lnTo>
                      <a:pt x="86009" y="454844"/>
                    </a:lnTo>
                    <a:lnTo>
                      <a:pt x="82418" y="453774"/>
                    </a:lnTo>
                    <a:lnTo>
                      <a:pt x="79838" y="456815"/>
                    </a:lnTo>
                    <a:lnTo>
                      <a:pt x="76774" y="456134"/>
                    </a:lnTo>
                    <a:lnTo>
                      <a:pt x="72013" y="459055"/>
                    </a:lnTo>
                    <a:lnTo>
                      <a:pt x="67531" y="455620"/>
                    </a:lnTo>
                    <a:lnTo>
                      <a:pt x="65645" y="459075"/>
                    </a:lnTo>
                    <a:lnTo>
                      <a:pt x="63201" y="459889"/>
                    </a:lnTo>
                    <a:lnTo>
                      <a:pt x="60395" y="464975"/>
                    </a:lnTo>
                    <a:lnTo>
                      <a:pt x="55860" y="465136"/>
                    </a:lnTo>
                    <a:lnTo>
                      <a:pt x="52303" y="469451"/>
                    </a:lnTo>
                    <a:lnTo>
                      <a:pt x="48819" y="468804"/>
                    </a:lnTo>
                    <a:lnTo>
                      <a:pt x="49755" y="466290"/>
                    </a:lnTo>
                    <a:lnTo>
                      <a:pt x="47299" y="463319"/>
                    </a:lnTo>
                    <a:lnTo>
                      <a:pt x="45512" y="462950"/>
                    </a:lnTo>
                    <a:lnTo>
                      <a:pt x="45150" y="458968"/>
                    </a:lnTo>
                    <a:lnTo>
                      <a:pt x="43462" y="456163"/>
                    </a:lnTo>
                    <a:lnTo>
                      <a:pt x="40562" y="456126"/>
                    </a:lnTo>
                    <a:lnTo>
                      <a:pt x="37362" y="458901"/>
                    </a:lnTo>
                    <a:lnTo>
                      <a:pt x="35744" y="458955"/>
                    </a:lnTo>
                    <a:lnTo>
                      <a:pt x="35296" y="462444"/>
                    </a:lnTo>
                    <a:lnTo>
                      <a:pt x="30818" y="463635"/>
                    </a:lnTo>
                    <a:lnTo>
                      <a:pt x="23493" y="460262"/>
                    </a:lnTo>
                    <a:lnTo>
                      <a:pt x="21447" y="456831"/>
                    </a:lnTo>
                    <a:lnTo>
                      <a:pt x="19870" y="456873"/>
                    </a:lnTo>
                    <a:lnTo>
                      <a:pt x="17980" y="453442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8" name="手繪多邊形: 圖案 1417">
                <a:extLst>
                  <a:ext uri="{FF2B5EF4-FFF2-40B4-BE49-F238E27FC236}">
                    <a16:creationId xmlns:a16="http://schemas.microsoft.com/office/drawing/2014/main" id="{7E7D0AC7-8CD5-40A7-8509-925734CC5BF7}"/>
                  </a:ext>
                </a:extLst>
              </p:cNvPr>
              <p:cNvSpPr/>
              <p:nvPr/>
            </p:nvSpPr>
            <p:spPr>
              <a:xfrm>
                <a:off x="8988247" y="3444967"/>
                <a:ext cx="214593" cy="152533"/>
              </a:xfrm>
              <a:custGeom>
                <a:avLst/>
                <a:gdLst>
                  <a:gd name="connsiteX0" fmla="*/ 168102 w 214592"/>
                  <a:gd name="connsiteY0" fmla="*/ 25115 h 152534"/>
                  <a:gd name="connsiteX1" fmla="*/ 169680 w 214592"/>
                  <a:gd name="connsiteY1" fmla="*/ 28060 h 152534"/>
                  <a:gd name="connsiteX2" fmla="*/ 170834 w 214592"/>
                  <a:gd name="connsiteY2" fmla="*/ 32885 h 152534"/>
                  <a:gd name="connsiteX3" fmla="*/ 170645 w 214592"/>
                  <a:gd name="connsiteY3" fmla="*/ 37735 h 152534"/>
                  <a:gd name="connsiteX4" fmla="*/ 169002 w 214592"/>
                  <a:gd name="connsiteY4" fmla="*/ 38938 h 152534"/>
                  <a:gd name="connsiteX5" fmla="*/ 168916 w 214592"/>
                  <a:gd name="connsiteY5" fmla="*/ 42202 h 152534"/>
                  <a:gd name="connsiteX6" fmla="*/ 170148 w 214592"/>
                  <a:gd name="connsiteY6" fmla="*/ 44981 h 152534"/>
                  <a:gd name="connsiteX7" fmla="*/ 176343 w 214592"/>
                  <a:gd name="connsiteY7" fmla="*/ 51200 h 152534"/>
                  <a:gd name="connsiteX8" fmla="*/ 183060 w 214592"/>
                  <a:gd name="connsiteY8" fmla="*/ 52743 h 152534"/>
                  <a:gd name="connsiteX9" fmla="*/ 186736 w 214592"/>
                  <a:gd name="connsiteY9" fmla="*/ 52806 h 152534"/>
                  <a:gd name="connsiteX10" fmla="*/ 188519 w 214592"/>
                  <a:gd name="connsiteY10" fmla="*/ 54764 h 152534"/>
                  <a:gd name="connsiteX11" fmla="*/ 193075 w 214592"/>
                  <a:gd name="connsiteY11" fmla="*/ 53839 h 152534"/>
                  <a:gd name="connsiteX12" fmla="*/ 198452 w 214592"/>
                  <a:gd name="connsiteY12" fmla="*/ 53718 h 152534"/>
                  <a:gd name="connsiteX13" fmla="*/ 200506 w 214592"/>
                  <a:gd name="connsiteY13" fmla="*/ 55390 h 152534"/>
                  <a:gd name="connsiteX14" fmla="*/ 199873 w 214592"/>
                  <a:gd name="connsiteY14" fmla="*/ 57763 h 152534"/>
                  <a:gd name="connsiteX15" fmla="*/ 202737 w 214592"/>
                  <a:gd name="connsiteY15" fmla="*/ 63820 h 152534"/>
                  <a:gd name="connsiteX16" fmla="*/ 203591 w 214592"/>
                  <a:gd name="connsiteY16" fmla="*/ 68146 h 152534"/>
                  <a:gd name="connsiteX17" fmla="*/ 201357 w 214592"/>
                  <a:gd name="connsiteY17" fmla="*/ 72644 h 152534"/>
                  <a:gd name="connsiteX18" fmla="*/ 205395 w 214592"/>
                  <a:gd name="connsiteY18" fmla="*/ 72565 h 152534"/>
                  <a:gd name="connsiteX19" fmla="*/ 205201 w 214592"/>
                  <a:gd name="connsiteY19" fmla="*/ 76871 h 152534"/>
                  <a:gd name="connsiteX20" fmla="*/ 206976 w 214592"/>
                  <a:gd name="connsiteY20" fmla="*/ 76779 h 152534"/>
                  <a:gd name="connsiteX21" fmla="*/ 214592 w 214592"/>
                  <a:gd name="connsiteY21" fmla="*/ 84500 h 152534"/>
                  <a:gd name="connsiteX22" fmla="*/ 214514 w 214592"/>
                  <a:gd name="connsiteY22" fmla="*/ 89764 h 152534"/>
                  <a:gd name="connsiteX23" fmla="*/ 211039 w 214592"/>
                  <a:gd name="connsiteY23" fmla="*/ 90411 h 152534"/>
                  <a:gd name="connsiteX24" fmla="*/ 209774 w 214592"/>
                  <a:gd name="connsiteY24" fmla="*/ 93709 h 152534"/>
                  <a:gd name="connsiteX25" fmla="*/ 207071 w 214592"/>
                  <a:gd name="connsiteY25" fmla="*/ 94643 h 152534"/>
                  <a:gd name="connsiteX26" fmla="*/ 204889 w 214592"/>
                  <a:gd name="connsiteY26" fmla="*/ 99202 h 152534"/>
                  <a:gd name="connsiteX27" fmla="*/ 201163 w 214592"/>
                  <a:gd name="connsiteY27" fmla="*/ 99837 h 152534"/>
                  <a:gd name="connsiteX28" fmla="*/ 197318 w 214592"/>
                  <a:gd name="connsiteY28" fmla="*/ 103263 h 152534"/>
                  <a:gd name="connsiteX29" fmla="*/ 198785 w 214592"/>
                  <a:gd name="connsiteY29" fmla="*/ 107366 h 152534"/>
                  <a:gd name="connsiteX30" fmla="*/ 198793 w 214592"/>
                  <a:gd name="connsiteY30" fmla="*/ 112186 h 152534"/>
                  <a:gd name="connsiteX31" fmla="*/ 193527 w 214592"/>
                  <a:gd name="connsiteY31" fmla="*/ 117372 h 152534"/>
                  <a:gd name="connsiteX32" fmla="*/ 189283 w 214592"/>
                  <a:gd name="connsiteY32" fmla="*/ 127063 h 152534"/>
                  <a:gd name="connsiteX33" fmla="*/ 180258 w 214592"/>
                  <a:gd name="connsiteY33" fmla="*/ 128498 h 152534"/>
                  <a:gd name="connsiteX34" fmla="*/ 178943 w 214592"/>
                  <a:gd name="connsiteY34" fmla="*/ 128029 h 152534"/>
                  <a:gd name="connsiteX35" fmla="*/ 170091 w 214592"/>
                  <a:gd name="connsiteY35" fmla="*/ 120127 h 152534"/>
                  <a:gd name="connsiteX36" fmla="*/ 165182 w 214592"/>
                  <a:gd name="connsiteY36" fmla="*/ 116883 h 152534"/>
                  <a:gd name="connsiteX37" fmla="*/ 162203 w 214592"/>
                  <a:gd name="connsiteY37" fmla="*/ 112361 h 152534"/>
                  <a:gd name="connsiteX38" fmla="*/ 156448 w 214592"/>
                  <a:gd name="connsiteY38" fmla="*/ 109254 h 152534"/>
                  <a:gd name="connsiteX39" fmla="*/ 153010 w 214592"/>
                  <a:gd name="connsiteY39" fmla="*/ 108967 h 152534"/>
                  <a:gd name="connsiteX40" fmla="*/ 141861 w 214592"/>
                  <a:gd name="connsiteY40" fmla="*/ 109959 h 152534"/>
                  <a:gd name="connsiteX41" fmla="*/ 134433 w 214592"/>
                  <a:gd name="connsiteY41" fmla="*/ 116443 h 152534"/>
                  <a:gd name="connsiteX42" fmla="*/ 134331 w 214592"/>
                  <a:gd name="connsiteY42" fmla="*/ 121608 h 152534"/>
                  <a:gd name="connsiteX43" fmla="*/ 128226 w 214592"/>
                  <a:gd name="connsiteY43" fmla="*/ 122055 h 152534"/>
                  <a:gd name="connsiteX44" fmla="*/ 121497 w 214592"/>
                  <a:gd name="connsiteY44" fmla="*/ 126863 h 152534"/>
                  <a:gd name="connsiteX45" fmla="*/ 118096 w 214592"/>
                  <a:gd name="connsiteY45" fmla="*/ 131738 h 152534"/>
                  <a:gd name="connsiteX46" fmla="*/ 113474 w 214592"/>
                  <a:gd name="connsiteY46" fmla="*/ 142329 h 152534"/>
                  <a:gd name="connsiteX47" fmla="*/ 107686 w 214592"/>
                  <a:gd name="connsiteY47" fmla="*/ 145104 h 152534"/>
                  <a:gd name="connsiteX48" fmla="*/ 103184 w 214592"/>
                  <a:gd name="connsiteY48" fmla="*/ 145125 h 152534"/>
                  <a:gd name="connsiteX49" fmla="*/ 93391 w 214592"/>
                  <a:gd name="connsiteY49" fmla="*/ 151373 h 152534"/>
                  <a:gd name="connsiteX50" fmla="*/ 89620 w 214592"/>
                  <a:gd name="connsiteY50" fmla="*/ 152534 h 152534"/>
                  <a:gd name="connsiteX51" fmla="*/ 88157 w 214592"/>
                  <a:gd name="connsiteY51" fmla="*/ 149427 h 152534"/>
                  <a:gd name="connsiteX52" fmla="*/ 85306 w 214592"/>
                  <a:gd name="connsiteY52" fmla="*/ 146992 h 152534"/>
                  <a:gd name="connsiteX53" fmla="*/ 83199 w 214592"/>
                  <a:gd name="connsiteY53" fmla="*/ 143516 h 152534"/>
                  <a:gd name="connsiteX54" fmla="*/ 86949 w 214592"/>
                  <a:gd name="connsiteY54" fmla="*/ 142470 h 152534"/>
                  <a:gd name="connsiteX55" fmla="*/ 87865 w 214592"/>
                  <a:gd name="connsiteY55" fmla="*/ 140591 h 152534"/>
                  <a:gd name="connsiteX56" fmla="*/ 85278 w 214592"/>
                  <a:gd name="connsiteY56" fmla="*/ 139160 h 152534"/>
                  <a:gd name="connsiteX57" fmla="*/ 81786 w 214592"/>
                  <a:gd name="connsiteY57" fmla="*/ 134360 h 152534"/>
                  <a:gd name="connsiteX58" fmla="*/ 80557 w 214592"/>
                  <a:gd name="connsiteY58" fmla="*/ 130900 h 152534"/>
                  <a:gd name="connsiteX59" fmla="*/ 77665 w 214592"/>
                  <a:gd name="connsiteY59" fmla="*/ 132020 h 152534"/>
                  <a:gd name="connsiteX60" fmla="*/ 72867 w 214592"/>
                  <a:gd name="connsiteY60" fmla="*/ 127731 h 152534"/>
                  <a:gd name="connsiteX61" fmla="*/ 71388 w 214592"/>
                  <a:gd name="connsiteY61" fmla="*/ 110776 h 152534"/>
                  <a:gd name="connsiteX62" fmla="*/ 65559 w 214592"/>
                  <a:gd name="connsiteY62" fmla="*/ 111328 h 152534"/>
                  <a:gd name="connsiteX63" fmla="*/ 62076 w 214592"/>
                  <a:gd name="connsiteY63" fmla="*/ 110112 h 152534"/>
                  <a:gd name="connsiteX64" fmla="*/ 46075 w 214592"/>
                  <a:gd name="connsiteY64" fmla="*/ 112170 h 152534"/>
                  <a:gd name="connsiteX65" fmla="*/ 42390 w 214592"/>
                  <a:gd name="connsiteY65" fmla="*/ 108411 h 152534"/>
                  <a:gd name="connsiteX66" fmla="*/ 42308 w 214592"/>
                  <a:gd name="connsiteY66" fmla="*/ 105677 h 152534"/>
                  <a:gd name="connsiteX67" fmla="*/ 39153 w 214592"/>
                  <a:gd name="connsiteY67" fmla="*/ 103383 h 152534"/>
                  <a:gd name="connsiteX68" fmla="*/ 33525 w 214592"/>
                  <a:gd name="connsiteY68" fmla="*/ 104176 h 152534"/>
                  <a:gd name="connsiteX69" fmla="*/ 30625 w 214592"/>
                  <a:gd name="connsiteY69" fmla="*/ 105644 h 152534"/>
                  <a:gd name="connsiteX70" fmla="*/ 19271 w 214592"/>
                  <a:gd name="connsiteY70" fmla="*/ 106304 h 152534"/>
                  <a:gd name="connsiteX71" fmla="*/ 13897 w 214592"/>
                  <a:gd name="connsiteY71" fmla="*/ 107552 h 152534"/>
                  <a:gd name="connsiteX72" fmla="*/ 8520 w 214592"/>
                  <a:gd name="connsiteY72" fmla="*/ 107665 h 152534"/>
                  <a:gd name="connsiteX73" fmla="*/ 8635 w 214592"/>
                  <a:gd name="connsiteY73" fmla="*/ 100521 h 152534"/>
                  <a:gd name="connsiteX74" fmla="*/ 10533 w 214592"/>
                  <a:gd name="connsiteY74" fmla="*/ 98094 h 152534"/>
                  <a:gd name="connsiteX75" fmla="*/ 12985 w 214592"/>
                  <a:gd name="connsiteY75" fmla="*/ 97542 h 152534"/>
                  <a:gd name="connsiteX76" fmla="*/ 15421 w 214592"/>
                  <a:gd name="connsiteY76" fmla="*/ 92473 h 152534"/>
                  <a:gd name="connsiteX77" fmla="*/ 17726 w 214592"/>
                  <a:gd name="connsiteY77" fmla="*/ 91108 h 152534"/>
                  <a:gd name="connsiteX78" fmla="*/ 16362 w 214592"/>
                  <a:gd name="connsiteY78" fmla="*/ 85392 h 152534"/>
                  <a:gd name="connsiteX79" fmla="*/ 16912 w 214592"/>
                  <a:gd name="connsiteY79" fmla="*/ 77709 h 152534"/>
                  <a:gd name="connsiteX80" fmla="*/ 13561 w 214592"/>
                  <a:gd name="connsiteY80" fmla="*/ 72901 h 152534"/>
                  <a:gd name="connsiteX81" fmla="*/ 9099 w 214592"/>
                  <a:gd name="connsiteY81" fmla="*/ 72253 h 152534"/>
                  <a:gd name="connsiteX82" fmla="*/ 7259 w 214592"/>
                  <a:gd name="connsiteY82" fmla="*/ 68864 h 152534"/>
                  <a:gd name="connsiteX83" fmla="*/ 8302 w 214592"/>
                  <a:gd name="connsiteY83" fmla="*/ 56369 h 152534"/>
                  <a:gd name="connsiteX84" fmla="*/ 9723 w 214592"/>
                  <a:gd name="connsiteY84" fmla="*/ 52889 h 152534"/>
                  <a:gd name="connsiteX85" fmla="*/ 887 w 214592"/>
                  <a:gd name="connsiteY85" fmla="*/ 51677 h 152534"/>
                  <a:gd name="connsiteX86" fmla="*/ 0 w 214592"/>
                  <a:gd name="connsiteY86" fmla="*/ 46571 h 152534"/>
                  <a:gd name="connsiteX87" fmla="*/ 152 w 214592"/>
                  <a:gd name="connsiteY87" fmla="*/ 37618 h 152534"/>
                  <a:gd name="connsiteX88" fmla="*/ 4059 w 214592"/>
                  <a:gd name="connsiteY88" fmla="*/ 34383 h 152534"/>
                  <a:gd name="connsiteX89" fmla="*/ 10270 w 214592"/>
                  <a:gd name="connsiteY89" fmla="*/ 33536 h 152534"/>
                  <a:gd name="connsiteX90" fmla="*/ 17919 w 214592"/>
                  <a:gd name="connsiteY90" fmla="*/ 37356 h 152534"/>
                  <a:gd name="connsiteX91" fmla="*/ 21057 w 214592"/>
                  <a:gd name="connsiteY91" fmla="*/ 31346 h 152534"/>
                  <a:gd name="connsiteX92" fmla="*/ 26119 w 214592"/>
                  <a:gd name="connsiteY92" fmla="*/ 27736 h 152534"/>
                  <a:gd name="connsiteX93" fmla="*/ 29454 w 214592"/>
                  <a:gd name="connsiteY93" fmla="*/ 27790 h 152534"/>
                  <a:gd name="connsiteX94" fmla="*/ 35057 w 214592"/>
                  <a:gd name="connsiteY94" fmla="*/ 22273 h 152534"/>
                  <a:gd name="connsiteX95" fmla="*/ 33312 w 214592"/>
                  <a:gd name="connsiteY95" fmla="*/ 29968 h 152534"/>
                  <a:gd name="connsiteX96" fmla="*/ 34367 w 214592"/>
                  <a:gd name="connsiteY96" fmla="*/ 38058 h 152534"/>
                  <a:gd name="connsiteX97" fmla="*/ 40694 w 214592"/>
                  <a:gd name="connsiteY97" fmla="*/ 36963 h 152534"/>
                  <a:gd name="connsiteX98" fmla="*/ 43277 w 214592"/>
                  <a:gd name="connsiteY98" fmla="*/ 30392 h 152534"/>
                  <a:gd name="connsiteX99" fmla="*/ 46880 w 214592"/>
                  <a:gd name="connsiteY99" fmla="*/ 27629 h 152534"/>
                  <a:gd name="connsiteX100" fmla="*/ 49037 w 214592"/>
                  <a:gd name="connsiteY100" fmla="*/ 24849 h 152534"/>
                  <a:gd name="connsiteX101" fmla="*/ 56822 w 214592"/>
                  <a:gd name="connsiteY101" fmla="*/ 23364 h 152534"/>
                  <a:gd name="connsiteX102" fmla="*/ 64015 w 214592"/>
                  <a:gd name="connsiteY102" fmla="*/ 22647 h 152534"/>
                  <a:gd name="connsiteX103" fmla="*/ 66340 w 214592"/>
                  <a:gd name="connsiteY103" fmla="*/ 18149 h 152534"/>
                  <a:gd name="connsiteX104" fmla="*/ 69187 w 214592"/>
                  <a:gd name="connsiteY104" fmla="*/ 17224 h 152534"/>
                  <a:gd name="connsiteX105" fmla="*/ 75731 w 214592"/>
                  <a:gd name="connsiteY105" fmla="*/ 18224 h 152534"/>
                  <a:gd name="connsiteX106" fmla="*/ 78696 w 214592"/>
                  <a:gd name="connsiteY106" fmla="*/ 17896 h 152534"/>
                  <a:gd name="connsiteX107" fmla="*/ 79781 w 214592"/>
                  <a:gd name="connsiteY107" fmla="*/ 16113 h 152534"/>
                  <a:gd name="connsiteX108" fmla="*/ 79670 w 214592"/>
                  <a:gd name="connsiteY108" fmla="*/ 13072 h 152534"/>
                  <a:gd name="connsiteX109" fmla="*/ 77633 w 214592"/>
                  <a:gd name="connsiteY109" fmla="*/ 9110 h 152534"/>
                  <a:gd name="connsiteX110" fmla="*/ 79362 w 214592"/>
                  <a:gd name="connsiteY110" fmla="*/ 7367 h 152534"/>
                  <a:gd name="connsiteX111" fmla="*/ 80249 w 214592"/>
                  <a:gd name="connsiteY111" fmla="*/ 4115 h 152534"/>
                  <a:gd name="connsiteX112" fmla="*/ 82081 w 214592"/>
                  <a:gd name="connsiteY112" fmla="*/ 1701 h 152534"/>
                  <a:gd name="connsiteX113" fmla="*/ 86222 w 214592"/>
                  <a:gd name="connsiteY113" fmla="*/ 5837 h 152534"/>
                  <a:gd name="connsiteX114" fmla="*/ 85889 w 214592"/>
                  <a:gd name="connsiteY114" fmla="*/ 8127 h 152534"/>
                  <a:gd name="connsiteX115" fmla="*/ 89233 w 214592"/>
                  <a:gd name="connsiteY115" fmla="*/ 11491 h 152534"/>
                  <a:gd name="connsiteX116" fmla="*/ 91821 w 214592"/>
                  <a:gd name="connsiteY116" fmla="*/ 12084 h 152534"/>
                  <a:gd name="connsiteX117" fmla="*/ 94701 w 214592"/>
                  <a:gd name="connsiteY117" fmla="*/ 8753 h 152534"/>
                  <a:gd name="connsiteX118" fmla="*/ 92142 w 214592"/>
                  <a:gd name="connsiteY118" fmla="*/ 357 h 152534"/>
                  <a:gd name="connsiteX119" fmla="*/ 95441 w 214592"/>
                  <a:gd name="connsiteY119" fmla="*/ 183 h 152534"/>
                  <a:gd name="connsiteX120" fmla="*/ 98986 w 214592"/>
                  <a:gd name="connsiteY120" fmla="*/ 1638 h 152534"/>
                  <a:gd name="connsiteX121" fmla="*/ 100222 w 214592"/>
                  <a:gd name="connsiteY121" fmla="*/ 54 h 152534"/>
                  <a:gd name="connsiteX122" fmla="*/ 105357 w 214592"/>
                  <a:gd name="connsiteY122" fmla="*/ 0 h 152534"/>
                  <a:gd name="connsiteX123" fmla="*/ 107793 w 214592"/>
                  <a:gd name="connsiteY123" fmla="*/ 2116 h 152534"/>
                  <a:gd name="connsiteX124" fmla="*/ 110882 w 214592"/>
                  <a:gd name="connsiteY124" fmla="*/ 2618 h 152534"/>
                  <a:gd name="connsiteX125" fmla="*/ 114711 w 214592"/>
                  <a:gd name="connsiteY125" fmla="*/ 4522 h 152534"/>
                  <a:gd name="connsiteX126" fmla="*/ 120158 w 214592"/>
                  <a:gd name="connsiteY126" fmla="*/ 4285 h 152534"/>
                  <a:gd name="connsiteX127" fmla="*/ 122032 w 214592"/>
                  <a:gd name="connsiteY127" fmla="*/ 5687 h 152534"/>
                  <a:gd name="connsiteX128" fmla="*/ 122048 w 214592"/>
                  <a:gd name="connsiteY128" fmla="*/ 8894 h 152534"/>
                  <a:gd name="connsiteX129" fmla="*/ 119957 w 214592"/>
                  <a:gd name="connsiteY129" fmla="*/ 10441 h 152534"/>
                  <a:gd name="connsiteX130" fmla="*/ 120101 w 214592"/>
                  <a:gd name="connsiteY130" fmla="*/ 12511 h 152534"/>
                  <a:gd name="connsiteX131" fmla="*/ 122709 w 214592"/>
                  <a:gd name="connsiteY131" fmla="*/ 18058 h 152534"/>
                  <a:gd name="connsiteX132" fmla="*/ 126813 w 214592"/>
                  <a:gd name="connsiteY132" fmla="*/ 21713 h 152534"/>
                  <a:gd name="connsiteX133" fmla="*/ 129644 w 214592"/>
                  <a:gd name="connsiteY133" fmla="*/ 26948 h 152534"/>
                  <a:gd name="connsiteX134" fmla="*/ 130527 w 214592"/>
                  <a:gd name="connsiteY134" fmla="*/ 32395 h 152534"/>
                  <a:gd name="connsiteX135" fmla="*/ 133517 w 214592"/>
                  <a:gd name="connsiteY135" fmla="*/ 36556 h 152534"/>
                  <a:gd name="connsiteX136" fmla="*/ 136459 w 214592"/>
                  <a:gd name="connsiteY136" fmla="*/ 37859 h 152534"/>
                  <a:gd name="connsiteX137" fmla="*/ 139991 w 214592"/>
                  <a:gd name="connsiteY137" fmla="*/ 37792 h 152534"/>
                  <a:gd name="connsiteX138" fmla="*/ 144757 w 214592"/>
                  <a:gd name="connsiteY138" fmla="*/ 35030 h 152534"/>
                  <a:gd name="connsiteX139" fmla="*/ 146034 w 214592"/>
                  <a:gd name="connsiteY139" fmla="*/ 28035 h 152534"/>
                  <a:gd name="connsiteX140" fmla="*/ 149189 w 214592"/>
                  <a:gd name="connsiteY140" fmla="*/ 25368 h 152534"/>
                  <a:gd name="connsiteX141" fmla="*/ 150841 w 214592"/>
                  <a:gd name="connsiteY141" fmla="*/ 22174 h 152534"/>
                  <a:gd name="connsiteX142" fmla="*/ 153079 w 214592"/>
                  <a:gd name="connsiteY142" fmla="*/ 22240 h 152534"/>
                  <a:gd name="connsiteX143" fmla="*/ 159134 w 214592"/>
                  <a:gd name="connsiteY143" fmla="*/ 25973 h 152534"/>
                  <a:gd name="connsiteX144" fmla="*/ 164792 w 214592"/>
                  <a:gd name="connsiteY144" fmla="*/ 27002 h 152534"/>
                  <a:gd name="connsiteX145" fmla="*/ 168102 w 214592"/>
                  <a:gd name="connsiteY145" fmla="*/ 25115 h 15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14592" h="152534">
                    <a:moveTo>
                      <a:pt x="168102" y="25115"/>
                    </a:moveTo>
                    <a:lnTo>
                      <a:pt x="169680" y="28060"/>
                    </a:lnTo>
                    <a:lnTo>
                      <a:pt x="170834" y="32885"/>
                    </a:lnTo>
                    <a:lnTo>
                      <a:pt x="170645" y="37735"/>
                    </a:lnTo>
                    <a:lnTo>
                      <a:pt x="169002" y="38938"/>
                    </a:lnTo>
                    <a:lnTo>
                      <a:pt x="168916" y="42202"/>
                    </a:lnTo>
                    <a:lnTo>
                      <a:pt x="170148" y="44981"/>
                    </a:lnTo>
                    <a:lnTo>
                      <a:pt x="176343" y="51200"/>
                    </a:lnTo>
                    <a:lnTo>
                      <a:pt x="183060" y="52743"/>
                    </a:lnTo>
                    <a:lnTo>
                      <a:pt x="186736" y="52806"/>
                    </a:lnTo>
                    <a:lnTo>
                      <a:pt x="188519" y="54764"/>
                    </a:lnTo>
                    <a:lnTo>
                      <a:pt x="193075" y="53839"/>
                    </a:lnTo>
                    <a:lnTo>
                      <a:pt x="198452" y="53718"/>
                    </a:lnTo>
                    <a:lnTo>
                      <a:pt x="200506" y="55390"/>
                    </a:lnTo>
                    <a:lnTo>
                      <a:pt x="199873" y="57763"/>
                    </a:lnTo>
                    <a:lnTo>
                      <a:pt x="202737" y="63820"/>
                    </a:lnTo>
                    <a:lnTo>
                      <a:pt x="203591" y="68146"/>
                    </a:lnTo>
                    <a:lnTo>
                      <a:pt x="201357" y="72644"/>
                    </a:lnTo>
                    <a:lnTo>
                      <a:pt x="205395" y="72565"/>
                    </a:lnTo>
                    <a:lnTo>
                      <a:pt x="205201" y="76871"/>
                    </a:lnTo>
                    <a:lnTo>
                      <a:pt x="206976" y="76779"/>
                    </a:lnTo>
                    <a:lnTo>
                      <a:pt x="214592" y="84500"/>
                    </a:lnTo>
                    <a:lnTo>
                      <a:pt x="214514" y="89764"/>
                    </a:lnTo>
                    <a:lnTo>
                      <a:pt x="211039" y="90411"/>
                    </a:lnTo>
                    <a:lnTo>
                      <a:pt x="209774" y="93709"/>
                    </a:lnTo>
                    <a:lnTo>
                      <a:pt x="207071" y="94643"/>
                    </a:lnTo>
                    <a:lnTo>
                      <a:pt x="204889" y="99202"/>
                    </a:lnTo>
                    <a:lnTo>
                      <a:pt x="201163" y="99837"/>
                    </a:lnTo>
                    <a:lnTo>
                      <a:pt x="197318" y="103263"/>
                    </a:lnTo>
                    <a:lnTo>
                      <a:pt x="198785" y="107366"/>
                    </a:lnTo>
                    <a:lnTo>
                      <a:pt x="198793" y="112186"/>
                    </a:lnTo>
                    <a:lnTo>
                      <a:pt x="193527" y="117372"/>
                    </a:lnTo>
                    <a:lnTo>
                      <a:pt x="189283" y="127063"/>
                    </a:lnTo>
                    <a:lnTo>
                      <a:pt x="180258" y="128498"/>
                    </a:lnTo>
                    <a:lnTo>
                      <a:pt x="178943" y="128029"/>
                    </a:lnTo>
                    <a:lnTo>
                      <a:pt x="170091" y="120127"/>
                    </a:lnTo>
                    <a:lnTo>
                      <a:pt x="165182" y="116883"/>
                    </a:lnTo>
                    <a:lnTo>
                      <a:pt x="162203" y="112361"/>
                    </a:lnTo>
                    <a:lnTo>
                      <a:pt x="156448" y="109254"/>
                    </a:lnTo>
                    <a:lnTo>
                      <a:pt x="153010" y="108967"/>
                    </a:lnTo>
                    <a:lnTo>
                      <a:pt x="141861" y="109959"/>
                    </a:lnTo>
                    <a:lnTo>
                      <a:pt x="134433" y="116443"/>
                    </a:lnTo>
                    <a:lnTo>
                      <a:pt x="134331" y="121608"/>
                    </a:lnTo>
                    <a:lnTo>
                      <a:pt x="128226" y="122055"/>
                    </a:lnTo>
                    <a:lnTo>
                      <a:pt x="121497" y="126863"/>
                    </a:lnTo>
                    <a:lnTo>
                      <a:pt x="118096" y="131738"/>
                    </a:lnTo>
                    <a:lnTo>
                      <a:pt x="113474" y="142329"/>
                    </a:lnTo>
                    <a:lnTo>
                      <a:pt x="107686" y="145104"/>
                    </a:lnTo>
                    <a:lnTo>
                      <a:pt x="103184" y="145125"/>
                    </a:lnTo>
                    <a:lnTo>
                      <a:pt x="93391" y="151373"/>
                    </a:lnTo>
                    <a:lnTo>
                      <a:pt x="89620" y="152534"/>
                    </a:lnTo>
                    <a:lnTo>
                      <a:pt x="88157" y="149427"/>
                    </a:lnTo>
                    <a:lnTo>
                      <a:pt x="85306" y="146992"/>
                    </a:lnTo>
                    <a:lnTo>
                      <a:pt x="83199" y="143516"/>
                    </a:lnTo>
                    <a:lnTo>
                      <a:pt x="86949" y="142470"/>
                    </a:lnTo>
                    <a:lnTo>
                      <a:pt x="87865" y="140591"/>
                    </a:lnTo>
                    <a:lnTo>
                      <a:pt x="85278" y="139160"/>
                    </a:lnTo>
                    <a:lnTo>
                      <a:pt x="81786" y="134360"/>
                    </a:lnTo>
                    <a:lnTo>
                      <a:pt x="80557" y="130900"/>
                    </a:lnTo>
                    <a:lnTo>
                      <a:pt x="77665" y="132020"/>
                    </a:lnTo>
                    <a:lnTo>
                      <a:pt x="72867" y="127731"/>
                    </a:lnTo>
                    <a:lnTo>
                      <a:pt x="71388" y="110776"/>
                    </a:lnTo>
                    <a:lnTo>
                      <a:pt x="65559" y="111328"/>
                    </a:lnTo>
                    <a:lnTo>
                      <a:pt x="62076" y="110112"/>
                    </a:lnTo>
                    <a:lnTo>
                      <a:pt x="46075" y="112170"/>
                    </a:lnTo>
                    <a:lnTo>
                      <a:pt x="42390" y="108411"/>
                    </a:lnTo>
                    <a:lnTo>
                      <a:pt x="42308" y="105677"/>
                    </a:lnTo>
                    <a:lnTo>
                      <a:pt x="39153" y="103383"/>
                    </a:lnTo>
                    <a:lnTo>
                      <a:pt x="33525" y="104176"/>
                    </a:lnTo>
                    <a:lnTo>
                      <a:pt x="30625" y="105644"/>
                    </a:lnTo>
                    <a:lnTo>
                      <a:pt x="19271" y="106304"/>
                    </a:lnTo>
                    <a:lnTo>
                      <a:pt x="13897" y="107552"/>
                    </a:lnTo>
                    <a:lnTo>
                      <a:pt x="8520" y="107665"/>
                    </a:lnTo>
                    <a:lnTo>
                      <a:pt x="8635" y="100521"/>
                    </a:lnTo>
                    <a:lnTo>
                      <a:pt x="10533" y="98094"/>
                    </a:lnTo>
                    <a:lnTo>
                      <a:pt x="12985" y="97542"/>
                    </a:lnTo>
                    <a:lnTo>
                      <a:pt x="15421" y="92473"/>
                    </a:lnTo>
                    <a:lnTo>
                      <a:pt x="17726" y="91108"/>
                    </a:lnTo>
                    <a:lnTo>
                      <a:pt x="16362" y="85392"/>
                    </a:lnTo>
                    <a:lnTo>
                      <a:pt x="16912" y="77709"/>
                    </a:lnTo>
                    <a:lnTo>
                      <a:pt x="13561" y="72901"/>
                    </a:lnTo>
                    <a:lnTo>
                      <a:pt x="9099" y="72253"/>
                    </a:lnTo>
                    <a:lnTo>
                      <a:pt x="7259" y="68864"/>
                    </a:lnTo>
                    <a:lnTo>
                      <a:pt x="8302" y="56369"/>
                    </a:lnTo>
                    <a:lnTo>
                      <a:pt x="9723" y="52889"/>
                    </a:lnTo>
                    <a:lnTo>
                      <a:pt x="887" y="51677"/>
                    </a:lnTo>
                    <a:lnTo>
                      <a:pt x="0" y="46571"/>
                    </a:lnTo>
                    <a:lnTo>
                      <a:pt x="152" y="37618"/>
                    </a:lnTo>
                    <a:lnTo>
                      <a:pt x="4059" y="34383"/>
                    </a:lnTo>
                    <a:lnTo>
                      <a:pt x="10270" y="33536"/>
                    </a:lnTo>
                    <a:lnTo>
                      <a:pt x="17919" y="37356"/>
                    </a:lnTo>
                    <a:lnTo>
                      <a:pt x="21057" y="31346"/>
                    </a:lnTo>
                    <a:lnTo>
                      <a:pt x="26119" y="27736"/>
                    </a:lnTo>
                    <a:lnTo>
                      <a:pt x="29454" y="27790"/>
                    </a:lnTo>
                    <a:lnTo>
                      <a:pt x="35057" y="22273"/>
                    </a:lnTo>
                    <a:lnTo>
                      <a:pt x="33312" y="29968"/>
                    </a:lnTo>
                    <a:lnTo>
                      <a:pt x="34367" y="38058"/>
                    </a:lnTo>
                    <a:lnTo>
                      <a:pt x="40694" y="36963"/>
                    </a:lnTo>
                    <a:lnTo>
                      <a:pt x="43277" y="30392"/>
                    </a:lnTo>
                    <a:lnTo>
                      <a:pt x="46880" y="27629"/>
                    </a:lnTo>
                    <a:lnTo>
                      <a:pt x="49037" y="24849"/>
                    </a:lnTo>
                    <a:lnTo>
                      <a:pt x="56822" y="23364"/>
                    </a:lnTo>
                    <a:lnTo>
                      <a:pt x="64015" y="22647"/>
                    </a:lnTo>
                    <a:lnTo>
                      <a:pt x="66340" y="18149"/>
                    </a:lnTo>
                    <a:lnTo>
                      <a:pt x="69187" y="17224"/>
                    </a:lnTo>
                    <a:lnTo>
                      <a:pt x="75731" y="18224"/>
                    </a:lnTo>
                    <a:lnTo>
                      <a:pt x="78696" y="17896"/>
                    </a:lnTo>
                    <a:lnTo>
                      <a:pt x="79781" y="16113"/>
                    </a:lnTo>
                    <a:lnTo>
                      <a:pt x="79670" y="13072"/>
                    </a:lnTo>
                    <a:lnTo>
                      <a:pt x="77633" y="9110"/>
                    </a:lnTo>
                    <a:lnTo>
                      <a:pt x="79362" y="7367"/>
                    </a:lnTo>
                    <a:lnTo>
                      <a:pt x="80249" y="4115"/>
                    </a:lnTo>
                    <a:lnTo>
                      <a:pt x="82081" y="1701"/>
                    </a:lnTo>
                    <a:lnTo>
                      <a:pt x="86222" y="5837"/>
                    </a:lnTo>
                    <a:lnTo>
                      <a:pt x="85889" y="8127"/>
                    </a:lnTo>
                    <a:lnTo>
                      <a:pt x="89233" y="11491"/>
                    </a:lnTo>
                    <a:lnTo>
                      <a:pt x="91821" y="12084"/>
                    </a:lnTo>
                    <a:lnTo>
                      <a:pt x="94701" y="8753"/>
                    </a:lnTo>
                    <a:lnTo>
                      <a:pt x="92142" y="357"/>
                    </a:lnTo>
                    <a:lnTo>
                      <a:pt x="95441" y="183"/>
                    </a:lnTo>
                    <a:lnTo>
                      <a:pt x="98986" y="1638"/>
                    </a:lnTo>
                    <a:lnTo>
                      <a:pt x="100222" y="54"/>
                    </a:lnTo>
                    <a:lnTo>
                      <a:pt x="105357" y="0"/>
                    </a:lnTo>
                    <a:lnTo>
                      <a:pt x="107793" y="2116"/>
                    </a:lnTo>
                    <a:lnTo>
                      <a:pt x="110882" y="2618"/>
                    </a:lnTo>
                    <a:lnTo>
                      <a:pt x="114711" y="4522"/>
                    </a:lnTo>
                    <a:lnTo>
                      <a:pt x="120158" y="4285"/>
                    </a:lnTo>
                    <a:lnTo>
                      <a:pt x="122032" y="5687"/>
                    </a:lnTo>
                    <a:lnTo>
                      <a:pt x="122048" y="8894"/>
                    </a:lnTo>
                    <a:lnTo>
                      <a:pt x="119957" y="10441"/>
                    </a:lnTo>
                    <a:lnTo>
                      <a:pt x="120101" y="12511"/>
                    </a:lnTo>
                    <a:lnTo>
                      <a:pt x="122709" y="18058"/>
                    </a:lnTo>
                    <a:lnTo>
                      <a:pt x="126813" y="21713"/>
                    </a:lnTo>
                    <a:lnTo>
                      <a:pt x="129644" y="26948"/>
                    </a:lnTo>
                    <a:lnTo>
                      <a:pt x="130527" y="32395"/>
                    </a:lnTo>
                    <a:lnTo>
                      <a:pt x="133517" y="36556"/>
                    </a:lnTo>
                    <a:lnTo>
                      <a:pt x="136459" y="37859"/>
                    </a:lnTo>
                    <a:lnTo>
                      <a:pt x="139991" y="37792"/>
                    </a:lnTo>
                    <a:lnTo>
                      <a:pt x="144757" y="35030"/>
                    </a:lnTo>
                    <a:lnTo>
                      <a:pt x="146034" y="28035"/>
                    </a:lnTo>
                    <a:lnTo>
                      <a:pt x="149189" y="25368"/>
                    </a:lnTo>
                    <a:lnTo>
                      <a:pt x="150841" y="22174"/>
                    </a:lnTo>
                    <a:lnTo>
                      <a:pt x="153079" y="22240"/>
                    </a:lnTo>
                    <a:lnTo>
                      <a:pt x="159134" y="25973"/>
                    </a:lnTo>
                    <a:lnTo>
                      <a:pt x="164792" y="27002"/>
                    </a:lnTo>
                    <a:lnTo>
                      <a:pt x="168102" y="25115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19" name="手繪多邊形: 圖案 1418">
                <a:extLst>
                  <a:ext uri="{FF2B5EF4-FFF2-40B4-BE49-F238E27FC236}">
                    <a16:creationId xmlns:a16="http://schemas.microsoft.com/office/drawing/2014/main" id="{5F8F4AAB-4FF2-4B16-B25C-7A9583C5D2EF}"/>
                  </a:ext>
                </a:extLst>
              </p:cNvPr>
              <p:cNvSpPr/>
              <p:nvPr/>
            </p:nvSpPr>
            <p:spPr>
              <a:xfrm>
                <a:off x="8501082" y="3216820"/>
                <a:ext cx="1504213" cy="817651"/>
              </a:xfrm>
              <a:custGeom>
                <a:avLst/>
                <a:gdLst>
                  <a:gd name="connsiteX0" fmla="*/ 61221 w 1504212"/>
                  <a:gd name="connsiteY0" fmla="*/ 469094 h 817650"/>
                  <a:gd name="connsiteX1" fmla="*/ 59594 w 1504212"/>
                  <a:gd name="connsiteY1" fmla="*/ 470181 h 817650"/>
                  <a:gd name="connsiteX2" fmla="*/ 62047 w 1504212"/>
                  <a:gd name="connsiteY2" fmla="*/ 473537 h 817650"/>
                  <a:gd name="connsiteX3" fmla="*/ 58530 w 1504212"/>
                  <a:gd name="connsiteY3" fmla="*/ 475823 h 817650"/>
                  <a:gd name="connsiteX4" fmla="*/ 53753 w 1504212"/>
                  <a:gd name="connsiteY4" fmla="*/ 457802 h 817650"/>
                  <a:gd name="connsiteX5" fmla="*/ 46962 w 1504212"/>
                  <a:gd name="connsiteY5" fmla="*/ 449331 h 817650"/>
                  <a:gd name="connsiteX6" fmla="*/ 43273 w 1504212"/>
                  <a:gd name="connsiteY6" fmla="*/ 438798 h 817650"/>
                  <a:gd name="connsiteX7" fmla="*/ 41601 w 1504212"/>
                  <a:gd name="connsiteY7" fmla="*/ 432670 h 817650"/>
                  <a:gd name="connsiteX8" fmla="*/ 42817 w 1504212"/>
                  <a:gd name="connsiteY8" fmla="*/ 430878 h 817650"/>
                  <a:gd name="connsiteX9" fmla="*/ 45146 w 1504212"/>
                  <a:gd name="connsiteY9" fmla="*/ 436587 h 817650"/>
                  <a:gd name="connsiteX10" fmla="*/ 48507 w 1504212"/>
                  <a:gd name="connsiteY10" fmla="*/ 447601 h 817650"/>
                  <a:gd name="connsiteX11" fmla="*/ 57507 w 1504212"/>
                  <a:gd name="connsiteY11" fmla="*/ 457823 h 817650"/>
                  <a:gd name="connsiteX12" fmla="*/ 61221 w 1504212"/>
                  <a:gd name="connsiteY12" fmla="*/ 469094 h 817650"/>
                  <a:gd name="connsiteX13" fmla="*/ 1098940 w 1504212"/>
                  <a:gd name="connsiteY13" fmla="*/ 49777 h 817650"/>
                  <a:gd name="connsiteX14" fmla="*/ 1107665 w 1504212"/>
                  <a:gd name="connsiteY14" fmla="*/ 52170 h 817650"/>
                  <a:gd name="connsiteX15" fmla="*/ 1111194 w 1504212"/>
                  <a:gd name="connsiteY15" fmla="*/ 51988 h 817650"/>
                  <a:gd name="connsiteX16" fmla="*/ 1114197 w 1504212"/>
                  <a:gd name="connsiteY16" fmla="*/ 50681 h 817650"/>
                  <a:gd name="connsiteX17" fmla="*/ 1118408 w 1504212"/>
                  <a:gd name="connsiteY17" fmla="*/ 46653 h 817650"/>
                  <a:gd name="connsiteX18" fmla="*/ 1126644 w 1504212"/>
                  <a:gd name="connsiteY18" fmla="*/ 46583 h 817650"/>
                  <a:gd name="connsiteX19" fmla="*/ 1128649 w 1504212"/>
                  <a:gd name="connsiteY19" fmla="*/ 49134 h 817650"/>
                  <a:gd name="connsiteX20" fmla="*/ 1131381 w 1504212"/>
                  <a:gd name="connsiteY20" fmla="*/ 47487 h 817650"/>
                  <a:gd name="connsiteX21" fmla="*/ 1134010 w 1504212"/>
                  <a:gd name="connsiteY21" fmla="*/ 43517 h 817650"/>
                  <a:gd name="connsiteX22" fmla="*/ 1138422 w 1504212"/>
                  <a:gd name="connsiteY22" fmla="*/ 41999 h 817650"/>
                  <a:gd name="connsiteX23" fmla="*/ 1142793 w 1504212"/>
                  <a:gd name="connsiteY23" fmla="*/ 43330 h 817650"/>
                  <a:gd name="connsiteX24" fmla="*/ 1147611 w 1504212"/>
                  <a:gd name="connsiteY24" fmla="*/ 46591 h 817650"/>
                  <a:gd name="connsiteX25" fmla="*/ 1158707 w 1504212"/>
                  <a:gd name="connsiteY25" fmla="*/ 47097 h 817650"/>
                  <a:gd name="connsiteX26" fmla="*/ 1163374 w 1504212"/>
                  <a:gd name="connsiteY26" fmla="*/ 51901 h 817650"/>
                  <a:gd name="connsiteX27" fmla="*/ 1168254 w 1504212"/>
                  <a:gd name="connsiteY27" fmla="*/ 55187 h 817650"/>
                  <a:gd name="connsiteX28" fmla="*/ 1169297 w 1504212"/>
                  <a:gd name="connsiteY28" fmla="*/ 59285 h 817650"/>
                  <a:gd name="connsiteX29" fmla="*/ 1175615 w 1504212"/>
                  <a:gd name="connsiteY29" fmla="*/ 60115 h 817650"/>
                  <a:gd name="connsiteX30" fmla="*/ 1179929 w 1504212"/>
                  <a:gd name="connsiteY30" fmla="*/ 62471 h 817650"/>
                  <a:gd name="connsiteX31" fmla="*/ 1182007 w 1504212"/>
                  <a:gd name="connsiteY31" fmla="*/ 65690 h 817650"/>
                  <a:gd name="connsiteX32" fmla="*/ 1186013 w 1504212"/>
                  <a:gd name="connsiteY32" fmla="*/ 67773 h 817650"/>
                  <a:gd name="connsiteX33" fmla="*/ 1193477 w 1504212"/>
                  <a:gd name="connsiteY33" fmla="*/ 69511 h 817650"/>
                  <a:gd name="connsiteX34" fmla="*/ 1200103 w 1504212"/>
                  <a:gd name="connsiteY34" fmla="*/ 68441 h 817650"/>
                  <a:gd name="connsiteX35" fmla="*/ 1206224 w 1504212"/>
                  <a:gd name="connsiteY35" fmla="*/ 69084 h 817650"/>
                  <a:gd name="connsiteX36" fmla="*/ 1212053 w 1504212"/>
                  <a:gd name="connsiteY36" fmla="*/ 74336 h 817650"/>
                  <a:gd name="connsiteX37" fmla="*/ 1213441 w 1504212"/>
                  <a:gd name="connsiteY37" fmla="*/ 76261 h 817650"/>
                  <a:gd name="connsiteX38" fmla="*/ 1219090 w 1504212"/>
                  <a:gd name="connsiteY38" fmla="*/ 75883 h 817650"/>
                  <a:gd name="connsiteX39" fmla="*/ 1224484 w 1504212"/>
                  <a:gd name="connsiteY39" fmla="*/ 77484 h 817650"/>
                  <a:gd name="connsiteX40" fmla="*/ 1229200 w 1504212"/>
                  <a:gd name="connsiteY40" fmla="*/ 77107 h 817650"/>
                  <a:gd name="connsiteX41" fmla="*/ 1231701 w 1504212"/>
                  <a:gd name="connsiteY41" fmla="*/ 73626 h 817650"/>
                  <a:gd name="connsiteX42" fmla="*/ 1240049 w 1504212"/>
                  <a:gd name="connsiteY42" fmla="*/ 73502 h 817650"/>
                  <a:gd name="connsiteX43" fmla="*/ 1242678 w 1504212"/>
                  <a:gd name="connsiteY43" fmla="*/ 70693 h 817650"/>
                  <a:gd name="connsiteX44" fmla="*/ 1247213 w 1504212"/>
                  <a:gd name="connsiteY44" fmla="*/ 69117 h 817650"/>
                  <a:gd name="connsiteX45" fmla="*/ 1254069 w 1504212"/>
                  <a:gd name="connsiteY45" fmla="*/ 71747 h 817650"/>
                  <a:gd name="connsiteX46" fmla="*/ 1255819 w 1504212"/>
                  <a:gd name="connsiteY46" fmla="*/ 74385 h 817650"/>
                  <a:gd name="connsiteX47" fmla="*/ 1252706 w 1504212"/>
                  <a:gd name="connsiteY47" fmla="*/ 79505 h 817650"/>
                  <a:gd name="connsiteX48" fmla="*/ 1255914 w 1504212"/>
                  <a:gd name="connsiteY48" fmla="*/ 83172 h 817650"/>
                  <a:gd name="connsiteX49" fmla="*/ 1256415 w 1504212"/>
                  <a:gd name="connsiteY49" fmla="*/ 85748 h 817650"/>
                  <a:gd name="connsiteX50" fmla="*/ 1259406 w 1504212"/>
                  <a:gd name="connsiteY50" fmla="*/ 91141 h 817650"/>
                  <a:gd name="connsiteX51" fmla="*/ 1264910 w 1504212"/>
                  <a:gd name="connsiteY51" fmla="*/ 95904 h 817650"/>
                  <a:gd name="connsiteX52" fmla="*/ 1267917 w 1504212"/>
                  <a:gd name="connsiteY52" fmla="*/ 97106 h 817650"/>
                  <a:gd name="connsiteX53" fmla="*/ 1260626 w 1504212"/>
                  <a:gd name="connsiteY53" fmla="*/ 107357 h 817650"/>
                  <a:gd name="connsiteX54" fmla="*/ 1261193 w 1504212"/>
                  <a:gd name="connsiteY54" fmla="*/ 109573 h 817650"/>
                  <a:gd name="connsiteX55" fmla="*/ 1258835 w 1504212"/>
                  <a:gd name="connsiteY55" fmla="*/ 112095 h 817650"/>
                  <a:gd name="connsiteX56" fmla="*/ 1257491 w 1504212"/>
                  <a:gd name="connsiteY56" fmla="*/ 119745 h 817650"/>
                  <a:gd name="connsiteX57" fmla="*/ 1259060 w 1504212"/>
                  <a:gd name="connsiteY57" fmla="*/ 123665 h 817650"/>
                  <a:gd name="connsiteX58" fmla="*/ 1261640 w 1504212"/>
                  <a:gd name="connsiteY58" fmla="*/ 127428 h 817650"/>
                  <a:gd name="connsiteX59" fmla="*/ 1260174 w 1504212"/>
                  <a:gd name="connsiteY59" fmla="*/ 129162 h 817650"/>
                  <a:gd name="connsiteX60" fmla="*/ 1260975 w 1504212"/>
                  <a:gd name="connsiteY60" fmla="*/ 132153 h 817650"/>
                  <a:gd name="connsiteX61" fmla="*/ 1258099 w 1504212"/>
                  <a:gd name="connsiteY61" fmla="*/ 139835 h 817650"/>
                  <a:gd name="connsiteX62" fmla="*/ 1259446 w 1504212"/>
                  <a:gd name="connsiteY62" fmla="*/ 143515 h 817650"/>
                  <a:gd name="connsiteX63" fmla="*/ 1256518 w 1504212"/>
                  <a:gd name="connsiteY63" fmla="*/ 147614 h 817650"/>
                  <a:gd name="connsiteX64" fmla="*/ 1252254 w 1504212"/>
                  <a:gd name="connsiteY64" fmla="*/ 151393 h 817650"/>
                  <a:gd name="connsiteX65" fmla="*/ 1250853 w 1504212"/>
                  <a:gd name="connsiteY65" fmla="*/ 153700 h 817650"/>
                  <a:gd name="connsiteX66" fmla="*/ 1247493 w 1504212"/>
                  <a:gd name="connsiteY66" fmla="*/ 156346 h 817650"/>
                  <a:gd name="connsiteX67" fmla="*/ 1248536 w 1504212"/>
                  <a:gd name="connsiteY67" fmla="*/ 158923 h 817650"/>
                  <a:gd name="connsiteX68" fmla="*/ 1250877 w 1504212"/>
                  <a:gd name="connsiteY68" fmla="*/ 160885 h 817650"/>
                  <a:gd name="connsiteX69" fmla="*/ 1248585 w 1504212"/>
                  <a:gd name="connsiteY69" fmla="*/ 164490 h 817650"/>
                  <a:gd name="connsiteX70" fmla="*/ 1242994 w 1504212"/>
                  <a:gd name="connsiteY70" fmla="*/ 165942 h 817650"/>
                  <a:gd name="connsiteX71" fmla="*/ 1242616 w 1504212"/>
                  <a:gd name="connsiteY71" fmla="*/ 169103 h 817650"/>
                  <a:gd name="connsiteX72" fmla="*/ 1238221 w 1504212"/>
                  <a:gd name="connsiteY72" fmla="*/ 176014 h 817650"/>
                  <a:gd name="connsiteX73" fmla="*/ 1237038 w 1504212"/>
                  <a:gd name="connsiteY73" fmla="*/ 183249 h 817650"/>
                  <a:gd name="connsiteX74" fmla="*/ 1237292 w 1504212"/>
                  <a:gd name="connsiteY74" fmla="*/ 188750 h 817650"/>
                  <a:gd name="connsiteX75" fmla="*/ 1238439 w 1504212"/>
                  <a:gd name="connsiteY75" fmla="*/ 192027 h 817650"/>
                  <a:gd name="connsiteX76" fmla="*/ 1237798 w 1504212"/>
                  <a:gd name="connsiteY76" fmla="*/ 194790 h 817650"/>
                  <a:gd name="connsiteX77" fmla="*/ 1241975 w 1504212"/>
                  <a:gd name="connsiteY77" fmla="*/ 198064 h 817650"/>
                  <a:gd name="connsiteX78" fmla="*/ 1244761 w 1504212"/>
                  <a:gd name="connsiteY78" fmla="*/ 201897 h 817650"/>
                  <a:gd name="connsiteX79" fmla="*/ 1248137 w 1504212"/>
                  <a:gd name="connsiteY79" fmla="*/ 208688 h 817650"/>
                  <a:gd name="connsiteX80" fmla="*/ 1253121 w 1504212"/>
                  <a:gd name="connsiteY80" fmla="*/ 215748 h 817650"/>
                  <a:gd name="connsiteX81" fmla="*/ 1254813 w 1504212"/>
                  <a:gd name="connsiteY81" fmla="*/ 219498 h 817650"/>
                  <a:gd name="connsiteX82" fmla="*/ 1258839 w 1504212"/>
                  <a:gd name="connsiteY82" fmla="*/ 223780 h 817650"/>
                  <a:gd name="connsiteX83" fmla="*/ 1256690 w 1504212"/>
                  <a:gd name="connsiteY83" fmla="*/ 226642 h 817650"/>
                  <a:gd name="connsiteX84" fmla="*/ 1257726 w 1504212"/>
                  <a:gd name="connsiteY84" fmla="*/ 231081 h 817650"/>
                  <a:gd name="connsiteX85" fmla="*/ 1257340 w 1504212"/>
                  <a:gd name="connsiteY85" fmla="*/ 234802 h 817650"/>
                  <a:gd name="connsiteX86" fmla="*/ 1258366 w 1504212"/>
                  <a:gd name="connsiteY86" fmla="*/ 237586 h 817650"/>
                  <a:gd name="connsiteX87" fmla="*/ 1263135 w 1504212"/>
                  <a:gd name="connsiteY87" fmla="*/ 242248 h 817650"/>
                  <a:gd name="connsiteX88" fmla="*/ 1263128 w 1504212"/>
                  <a:gd name="connsiteY88" fmla="*/ 247500 h 817650"/>
                  <a:gd name="connsiteX89" fmla="*/ 1265182 w 1504212"/>
                  <a:gd name="connsiteY89" fmla="*/ 253777 h 817650"/>
                  <a:gd name="connsiteX90" fmla="*/ 1265383 w 1504212"/>
                  <a:gd name="connsiteY90" fmla="*/ 257025 h 817650"/>
                  <a:gd name="connsiteX91" fmla="*/ 1263214 w 1504212"/>
                  <a:gd name="connsiteY91" fmla="*/ 266003 h 817650"/>
                  <a:gd name="connsiteX92" fmla="*/ 1264783 w 1504212"/>
                  <a:gd name="connsiteY92" fmla="*/ 270894 h 817650"/>
                  <a:gd name="connsiteX93" fmla="*/ 1266389 w 1504212"/>
                  <a:gd name="connsiteY93" fmla="*/ 271632 h 817650"/>
                  <a:gd name="connsiteX94" fmla="*/ 1267835 w 1504212"/>
                  <a:gd name="connsiteY94" fmla="*/ 275100 h 817650"/>
                  <a:gd name="connsiteX95" fmla="*/ 1267568 w 1504212"/>
                  <a:gd name="connsiteY95" fmla="*/ 285011 h 817650"/>
                  <a:gd name="connsiteX96" fmla="*/ 1269138 w 1504212"/>
                  <a:gd name="connsiteY96" fmla="*/ 287342 h 817650"/>
                  <a:gd name="connsiteX97" fmla="*/ 1271043 w 1504212"/>
                  <a:gd name="connsiteY97" fmla="*/ 298116 h 817650"/>
                  <a:gd name="connsiteX98" fmla="*/ 1275776 w 1504212"/>
                  <a:gd name="connsiteY98" fmla="*/ 302455 h 817650"/>
                  <a:gd name="connsiteX99" fmla="*/ 1278914 w 1504212"/>
                  <a:gd name="connsiteY99" fmla="*/ 308408 h 817650"/>
                  <a:gd name="connsiteX100" fmla="*/ 1280681 w 1504212"/>
                  <a:gd name="connsiteY100" fmla="*/ 314091 h 817650"/>
                  <a:gd name="connsiteX101" fmla="*/ 1284711 w 1504212"/>
                  <a:gd name="connsiteY101" fmla="*/ 316107 h 817650"/>
                  <a:gd name="connsiteX102" fmla="*/ 1286683 w 1504212"/>
                  <a:gd name="connsiteY102" fmla="*/ 318322 h 817650"/>
                  <a:gd name="connsiteX103" fmla="*/ 1292007 w 1504212"/>
                  <a:gd name="connsiteY103" fmla="*/ 320920 h 817650"/>
                  <a:gd name="connsiteX104" fmla="*/ 1296468 w 1504212"/>
                  <a:gd name="connsiteY104" fmla="*/ 317630 h 817650"/>
                  <a:gd name="connsiteX105" fmla="*/ 1305608 w 1504212"/>
                  <a:gd name="connsiteY105" fmla="*/ 317331 h 817650"/>
                  <a:gd name="connsiteX106" fmla="*/ 1309494 w 1504212"/>
                  <a:gd name="connsiteY106" fmla="*/ 319119 h 817650"/>
                  <a:gd name="connsiteX107" fmla="*/ 1317106 w 1504212"/>
                  <a:gd name="connsiteY107" fmla="*/ 317199 h 817650"/>
                  <a:gd name="connsiteX108" fmla="*/ 1322890 w 1504212"/>
                  <a:gd name="connsiteY108" fmla="*/ 316672 h 817650"/>
                  <a:gd name="connsiteX109" fmla="*/ 1326300 w 1504212"/>
                  <a:gd name="connsiteY109" fmla="*/ 317796 h 817650"/>
                  <a:gd name="connsiteX110" fmla="*/ 1336068 w 1504212"/>
                  <a:gd name="connsiteY110" fmla="*/ 316585 h 817650"/>
                  <a:gd name="connsiteX111" fmla="*/ 1341623 w 1504212"/>
                  <a:gd name="connsiteY111" fmla="*/ 318870 h 817650"/>
                  <a:gd name="connsiteX112" fmla="*/ 1344576 w 1504212"/>
                  <a:gd name="connsiteY112" fmla="*/ 322119 h 817650"/>
                  <a:gd name="connsiteX113" fmla="*/ 1349617 w 1504212"/>
                  <a:gd name="connsiteY113" fmla="*/ 324097 h 817650"/>
                  <a:gd name="connsiteX114" fmla="*/ 1353088 w 1504212"/>
                  <a:gd name="connsiteY114" fmla="*/ 326200 h 817650"/>
                  <a:gd name="connsiteX115" fmla="*/ 1359238 w 1504212"/>
                  <a:gd name="connsiteY115" fmla="*/ 327582 h 817650"/>
                  <a:gd name="connsiteX116" fmla="*/ 1366874 w 1504212"/>
                  <a:gd name="connsiteY116" fmla="*/ 327930 h 817650"/>
                  <a:gd name="connsiteX117" fmla="*/ 1368846 w 1504212"/>
                  <a:gd name="connsiteY117" fmla="*/ 326674 h 817650"/>
                  <a:gd name="connsiteX118" fmla="*/ 1369134 w 1504212"/>
                  <a:gd name="connsiteY118" fmla="*/ 323330 h 817650"/>
                  <a:gd name="connsiteX119" fmla="*/ 1372860 w 1504212"/>
                  <a:gd name="connsiteY119" fmla="*/ 317257 h 817650"/>
                  <a:gd name="connsiteX120" fmla="*/ 1373090 w 1504212"/>
                  <a:gd name="connsiteY120" fmla="*/ 314996 h 817650"/>
                  <a:gd name="connsiteX121" fmla="*/ 1378241 w 1504212"/>
                  <a:gd name="connsiteY121" fmla="*/ 312482 h 817650"/>
                  <a:gd name="connsiteX122" fmla="*/ 1391621 w 1504212"/>
                  <a:gd name="connsiteY122" fmla="*/ 312610 h 817650"/>
                  <a:gd name="connsiteX123" fmla="*/ 1398239 w 1504212"/>
                  <a:gd name="connsiteY123" fmla="*/ 312100 h 817650"/>
                  <a:gd name="connsiteX124" fmla="*/ 1400588 w 1504212"/>
                  <a:gd name="connsiteY124" fmla="*/ 312950 h 817650"/>
                  <a:gd name="connsiteX125" fmla="*/ 1404754 w 1504212"/>
                  <a:gd name="connsiteY125" fmla="*/ 311573 h 817650"/>
                  <a:gd name="connsiteX126" fmla="*/ 1415677 w 1504212"/>
                  <a:gd name="connsiteY126" fmla="*/ 312079 h 817650"/>
                  <a:gd name="connsiteX127" fmla="*/ 1421568 w 1504212"/>
                  <a:gd name="connsiteY127" fmla="*/ 311623 h 817650"/>
                  <a:gd name="connsiteX128" fmla="*/ 1428264 w 1504212"/>
                  <a:gd name="connsiteY128" fmla="*/ 314390 h 817650"/>
                  <a:gd name="connsiteX129" fmla="*/ 1432557 w 1504212"/>
                  <a:gd name="connsiteY129" fmla="*/ 312341 h 817650"/>
                  <a:gd name="connsiteX130" fmla="*/ 1435634 w 1504212"/>
                  <a:gd name="connsiteY130" fmla="*/ 313959 h 817650"/>
                  <a:gd name="connsiteX131" fmla="*/ 1438332 w 1504212"/>
                  <a:gd name="connsiteY131" fmla="*/ 313776 h 817650"/>
                  <a:gd name="connsiteX132" fmla="*/ 1443418 w 1504212"/>
                  <a:gd name="connsiteY132" fmla="*/ 316211 h 817650"/>
                  <a:gd name="connsiteX133" fmla="*/ 1448689 w 1504212"/>
                  <a:gd name="connsiteY133" fmla="*/ 317647 h 817650"/>
                  <a:gd name="connsiteX134" fmla="*/ 1456366 w 1504212"/>
                  <a:gd name="connsiteY134" fmla="*/ 322027 h 817650"/>
                  <a:gd name="connsiteX135" fmla="*/ 1459217 w 1504212"/>
                  <a:gd name="connsiteY135" fmla="*/ 321201 h 817650"/>
                  <a:gd name="connsiteX136" fmla="*/ 1462023 w 1504212"/>
                  <a:gd name="connsiteY136" fmla="*/ 318003 h 817650"/>
                  <a:gd name="connsiteX137" fmla="*/ 1466977 w 1504212"/>
                  <a:gd name="connsiteY137" fmla="*/ 317215 h 817650"/>
                  <a:gd name="connsiteX138" fmla="*/ 1471656 w 1504212"/>
                  <a:gd name="connsiteY138" fmla="*/ 319256 h 817650"/>
                  <a:gd name="connsiteX139" fmla="*/ 1475699 w 1504212"/>
                  <a:gd name="connsiteY139" fmla="*/ 323716 h 817650"/>
                  <a:gd name="connsiteX140" fmla="*/ 1482148 w 1504212"/>
                  <a:gd name="connsiteY140" fmla="*/ 327748 h 817650"/>
                  <a:gd name="connsiteX141" fmla="*/ 1486322 w 1504212"/>
                  <a:gd name="connsiteY141" fmla="*/ 328980 h 817650"/>
                  <a:gd name="connsiteX142" fmla="*/ 1489189 w 1504212"/>
                  <a:gd name="connsiteY142" fmla="*/ 328088 h 817650"/>
                  <a:gd name="connsiteX143" fmla="*/ 1493079 w 1504212"/>
                  <a:gd name="connsiteY143" fmla="*/ 328192 h 817650"/>
                  <a:gd name="connsiteX144" fmla="*/ 1497836 w 1504212"/>
                  <a:gd name="connsiteY144" fmla="*/ 325815 h 817650"/>
                  <a:gd name="connsiteX145" fmla="*/ 1504212 w 1504212"/>
                  <a:gd name="connsiteY145" fmla="*/ 324371 h 817650"/>
                  <a:gd name="connsiteX146" fmla="*/ 1500897 w 1504212"/>
                  <a:gd name="connsiteY146" fmla="*/ 328880 h 817650"/>
                  <a:gd name="connsiteX147" fmla="*/ 1494398 w 1504212"/>
                  <a:gd name="connsiteY147" fmla="*/ 331544 h 817650"/>
                  <a:gd name="connsiteX148" fmla="*/ 1491268 w 1504212"/>
                  <a:gd name="connsiteY148" fmla="*/ 333494 h 817650"/>
                  <a:gd name="connsiteX149" fmla="*/ 1480784 w 1504212"/>
                  <a:gd name="connsiteY149" fmla="*/ 336132 h 817650"/>
                  <a:gd name="connsiteX150" fmla="*/ 1473361 w 1504212"/>
                  <a:gd name="connsiteY150" fmla="*/ 336746 h 817650"/>
                  <a:gd name="connsiteX151" fmla="*/ 1470900 w 1504212"/>
                  <a:gd name="connsiteY151" fmla="*/ 335203 h 817650"/>
                  <a:gd name="connsiteX152" fmla="*/ 1466838 w 1504212"/>
                  <a:gd name="connsiteY152" fmla="*/ 335460 h 817650"/>
                  <a:gd name="connsiteX153" fmla="*/ 1463313 w 1504212"/>
                  <a:gd name="connsiteY153" fmla="*/ 339488 h 817650"/>
                  <a:gd name="connsiteX154" fmla="*/ 1462122 w 1504212"/>
                  <a:gd name="connsiteY154" fmla="*/ 346545 h 817650"/>
                  <a:gd name="connsiteX155" fmla="*/ 1457057 w 1504212"/>
                  <a:gd name="connsiteY155" fmla="*/ 348511 h 817650"/>
                  <a:gd name="connsiteX156" fmla="*/ 1451918 w 1504212"/>
                  <a:gd name="connsiteY156" fmla="*/ 349042 h 817650"/>
                  <a:gd name="connsiteX157" fmla="*/ 1449297 w 1504212"/>
                  <a:gd name="connsiteY157" fmla="*/ 350560 h 817650"/>
                  <a:gd name="connsiteX158" fmla="*/ 1448516 w 1504212"/>
                  <a:gd name="connsiteY158" fmla="*/ 347947 h 817650"/>
                  <a:gd name="connsiteX159" fmla="*/ 1443981 w 1504212"/>
                  <a:gd name="connsiteY159" fmla="*/ 346005 h 817650"/>
                  <a:gd name="connsiteX160" fmla="*/ 1441496 w 1504212"/>
                  <a:gd name="connsiteY160" fmla="*/ 346395 h 817650"/>
                  <a:gd name="connsiteX161" fmla="*/ 1438825 w 1504212"/>
                  <a:gd name="connsiteY161" fmla="*/ 344487 h 817650"/>
                  <a:gd name="connsiteX162" fmla="*/ 1429706 w 1504212"/>
                  <a:gd name="connsiteY162" fmla="*/ 345076 h 817650"/>
                  <a:gd name="connsiteX163" fmla="*/ 1428786 w 1504212"/>
                  <a:gd name="connsiteY163" fmla="*/ 346487 h 817650"/>
                  <a:gd name="connsiteX164" fmla="*/ 1423975 w 1504212"/>
                  <a:gd name="connsiteY164" fmla="*/ 345740 h 817650"/>
                  <a:gd name="connsiteX165" fmla="*/ 1421112 w 1504212"/>
                  <a:gd name="connsiteY165" fmla="*/ 347495 h 817650"/>
                  <a:gd name="connsiteX166" fmla="*/ 1419046 w 1504212"/>
                  <a:gd name="connsiteY166" fmla="*/ 347072 h 817650"/>
                  <a:gd name="connsiteX167" fmla="*/ 1416154 w 1504212"/>
                  <a:gd name="connsiteY167" fmla="*/ 349175 h 817650"/>
                  <a:gd name="connsiteX168" fmla="*/ 1414609 w 1504212"/>
                  <a:gd name="connsiteY168" fmla="*/ 352411 h 817650"/>
                  <a:gd name="connsiteX169" fmla="*/ 1411384 w 1504212"/>
                  <a:gd name="connsiteY169" fmla="*/ 356024 h 817650"/>
                  <a:gd name="connsiteX170" fmla="*/ 1409260 w 1504212"/>
                  <a:gd name="connsiteY170" fmla="*/ 356468 h 817650"/>
                  <a:gd name="connsiteX171" fmla="*/ 1405477 w 1504212"/>
                  <a:gd name="connsiteY171" fmla="*/ 354144 h 817650"/>
                  <a:gd name="connsiteX172" fmla="*/ 1401866 w 1504212"/>
                  <a:gd name="connsiteY172" fmla="*/ 354920 h 817650"/>
                  <a:gd name="connsiteX173" fmla="*/ 1401973 w 1504212"/>
                  <a:gd name="connsiteY173" fmla="*/ 358115 h 817650"/>
                  <a:gd name="connsiteX174" fmla="*/ 1398456 w 1504212"/>
                  <a:gd name="connsiteY174" fmla="*/ 360243 h 817650"/>
                  <a:gd name="connsiteX175" fmla="*/ 1395474 w 1504212"/>
                  <a:gd name="connsiteY175" fmla="*/ 360429 h 817650"/>
                  <a:gd name="connsiteX176" fmla="*/ 1392541 w 1504212"/>
                  <a:gd name="connsiteY176" fmla="*/ 370091 h 817650"/>
                  <a:gd name="connsiteX177" fmla="*/ 1390129 w 1504212"/>
                  <a:gd name="connsiteY177" fmla="*/ 371502 h 817650"/>
                  <a:gd name="connsiteX178" fmla="*/ 1386379 w 1504212"/>
                  <a:gd name="connsiteY178" fmla="*/ 371195 h 817650"/>
                  <a:gd name="connsiteX179" fmla="*/ 1384572 w 1504212"/>
                  <a:gd name="connsiteY179" fmla="*/ 374385 h 817650"/>
                  <a:gd name="connsiteX180" fmla="*/ 1384572 w 1504212"/>
                  <a:gd name="connsiteY180" fmla="*/ 376895 h 817650"/>
                  <a:gd name="connsiteX181" fmla="*/ 1381154 w 1504212"/>
                  <a:gd name="connsiteY181" fmla="*/ 383262 h 817650"/>
                  <a:gd name="connsiteX182" fmla="*/ 1380468 w 1504212"/>
                  <a:gd name="connsiteY182" fmla="*/ 386623 h 817650"/>
                  <a:gd name="connsiteX183" fmla="*/ 1378114 w 1504212"/>
                  <a:gd name="connsiteY183" fmla="*/ 390887 h 817650"/>
                  <a:gd name="connsiteX184" fmla="*/ 1374774 w 1504212"/>
                  <a:gd name="connsiteY184" fmla="*/ 391327 h 817650"/>
                  <a:gd name="connsiteX185" fmla="*/ 1372252 w 1504212"/>
                  <a:gd name="connsiteY185" fmla="*/ 388838 h 817650"/>
                  <a:gd name="connsiteX186" fmla="*/ 1370456 w 1504212"/>
                  <a:gd name="connsiteY186" fmla="*/ 390464 h 817650"/>
                  <a:gd name="connsiteX187" fmla="*/ 1368986 w 1504212"/>
                  <a:gd name="connsiteY187" fmla="*/ 394521 h 817650"/>
                  <a:gd name="connsiteX188" fmla="*/ 1363456 w 1504212"/>
                  <a:gd name="connsiteY188" fmla="*/ 396799 h 817650"/>
                  <a:gd name="connsiteX189" fmla="*/ 1357098 w 1504212"/>
                  <a:gd name="connsiteY189" fmla="*/ 395592 h 817650"/>
                  <a:gd name="connsiteX190" fmla="*/ 1357438 w 1504212"/>
                  <a:gd name="connsiteY190" fmla="*/ 397932 h 817650"/>
                  <a:gd name="connsiteX191" fmla="*/ 1354197 w 1504212"/>
                  <a:gd name="connsiteY191" fmla="*/ 401288 h 817650"/>
                  <a:gd name="connsiteX192" fmla="*/ 1350602 w 1504212"/>
                  <a:gd name="connsiteY192" fmla="*/ 401744 h 817650"/>
                  <a:gd name="connsiteX193" fmla="*/ 1348434 w 1504212"/>
                  <a:gd name="connsiteY193" fmla="*/ 404150 h 817650"/>
                  <a:gd name="connsiteX194" fmla="*/ 1347288 w 1504212"/>
                  <a:gd name="connsiteY194" fmla="*/ 407361 h 817650"/>
                  <a:gd name="connsiteX195" fmla="*/ 1340768 w 1504212"/>
                  <a:gd name="connsiteY195" fmla="*/ 408564 h 817650"/>
                  <a:gd name="connsiteX196" fmla="*/ 1337322 w 1504212"/>
                  <a:gd name="connsiteY196" fmla="*/ 412812 h 817650"/>
                  <a:gd name="connsiteX197" fmla="*/ 1333702 w 1504212"/>
                  <a:gd name="connsiteY197" fmla="*/ 411472 h 817650"/>
                  <a:gd name="connsiteX198" fmla="*/ 1329159 w 1504212"/>
                  <a:gd name="connsiteY198" fmla="*/ 412712 h 817650"/>
                  <a:gd name="connsiteX199" fmla="*/ 1326986 w 1504212"/>
                  <a:gd name="connsiteY199" fmla="*/ 410850 h 817650"/>
                  <a:gd name="connsiteX200" fmla="*/ 1324698 w 1504212"/>
                  <a:gd name="connsiteY200" fmla="*/ 416222 h 817650"/>
                  <a:gd name="connsiteX201" fmla="*/ 1319912 w 1504212"/>
                  <a:gd name="connsiteY201" fmla="*/ 414405 h 817650"/>
                  <a:gd name="connsiteX202" fmla="*/ 1317201 w 1504212"/>
                  <a:gd name="connsiteY202" fmla="*/ 416575 h 817650"/>
                  <a:gd name="connsiteX203" fmla="*/ 1310381 w 1504212"/>
                  <a:gd name="connsiteY203" fmla="*/ 420665 h 817650"/>
                  <a:gd name="connsiteX204" fmla="*/ 1310768 w 1504212"/>
                  <a:gd name="connsiteY204" fmla="*/ 434185 h 817650"/>
                  <a:gd name="connsiteX205" fmla="*/ 1307563 w 1504212"/>
                  <a:gd name="connsiteY205" fmla="*/ 439428 h 817650"/>
                  <a:gd name="connsiteX206" fmla="*/ 1302248 w 1504212"/>
                  <a:gd name="connsiteY206" fmla="*/ 443166 h 817650"/>
                  <a:gd name="connsiteX207" fmla="*/ 1300781 w 1504212"/>
                  <a:gd name="connsiteY207" fmla="*/ 451517 h 817650"/>
                  <a:gd name="connsiteX208" fmla="*/ 1298296 w 1504212"/>
                  <a:gd name="connsiteY208" fmla="*/ 455288 h 817650"/>
                  <a:gd name="connsiteX209" fmla="*/ 1295585 w 1504212"/>
                  <a:gd name="connsiteY209" fmla="*/ 457167 h 817650"/>
                  <a:gd name="connsiteX210" fmla="*/ 1293880 w 1504212"/>
                  <a:gd name="connsiteY210" fmla="*/ 460357 h 817650"/>
                  <a:gd name="connsiteX211" fmla="*/ 1290873 w 1504212"/>
                  <a:gd name="connsiteY211" fmla="*/ 462527 h 817650"/>
                  <a:gd name="connsiteX212" fmla="*/ 1290926 w 1504212"/>
                  <a:gd name="connsiteY212" fmla="*/ 464970 h 817650"/>
                  <a:gd name="connsiteX213" fmla="*/ 1293181 w 1504212"/>
                  <a:gd name="connsiteY213" fmla="*/ 466713 h 817650"/>
                  <a:gd name="connsiteX214" fmla="*/ 1294660 w 1504212"/>
                  <a:gd name="connsiteY214" fmla="*/ 469721 h 817650"/>
                  <a:gd name="connsiteX215" fmla="*/ 1291694 w 1504212"/>
                  <a:gd name="connsiteY215" fmla="*/ 469845 h 817650"/>
                  <a:gd name="connsiteX216" fmla="*/ 1288104 w 1504212"/>
                  <a:gd name="connsiteY216" fmla="*/ 471960 h 817650"/>
                  <a:gd name="connsiteX217" fmla="*/ 1286009 w 1504212"/>
                  <a:gd name="connsiteY217" fmla="*/ 478449 h 817650"/>
                  <a:gd name="connsiteX218" fmla="*/ 1283162 w 1504212"/>
                  <a:gd name="connsiteY218" fmla="*/ 479196 h 817650"/>
                  <a:gd name="connsiteX219" fmla="*/ 1284567 w 1504212"/>
                  <a:gd name="connsiteY219" fmla="*/ 482954 h 817650"/>
                  <a:gd name="connsiteX220" fmla="*/ 1283585 w 1504212"/>
                  <a:gd name="connsiteY220" fmla="*/ 485132 h 817650"/>
                  <a:gd name="connsiteX221" fmla="*/ 1281001 w 1504212"/>
                  <a:gd name="connsiteY221" fmla="*/ 483945 h 817650"/>
                  <a:gd name="connsiteX222" fmla="*/ 1277518 w 1504212"/>
                  <a:gd name="connsiteY222" fmla="*/ 485115 h 817650"/>
                  <a:gd name="connsiteX223" fmla="*/ 1274650 w 1504212"/>
                  <a:gd name="connsiteY223" fmla="*/ 491815 h 817650"/>
                  <a:gd name="connsiteX224" fmla="*/ 1275349 w 1504212"/>
                  <a:gd name="connsiteY224" fmla="*/ 494864 h 817650"/>
                  <a:gd name="connsiteX225" fmla="*/ 1274683 w 1504212"/>
                  <a:gd name="connsiteY225" fmla="*/ 502912 h 817650"/>
                  <a:gd name="connsiteX226" fmla="*/ 1273118 w 1504212"/>
                  <a:gd name="connsiteY226" fmla="*/ 507712 h 817650"/>
                  <a:gd name="connsiteX227" fmla="*/ 1268698 w 1504212"/>
                  <a:gd name="connsiteY227" fmla="*/ 510126 h 817650"/>
                  <a:gd name="connsiteX228" fmla="*/ 1267235 w 1504212"/>
                  <a:gd name="connsiteY228" fmla="*/ 514171 h 817650"/>
                  <a:gd name="connsiteX229" fmla="*/ 1263875 w 1504212"/>
                  <a:gd name="connsiteY229" fmla="*/ 513478 h 817650"/>
                  <a:gd name="connsiteX230" fmla="*/ 1259973 w 1504212"/>
                  <a:gd name="connsiteY230" fmla="*/ 516295 h 817650"/>
                  <a:gd name="connsiteX231" fmla="*/ 1257077 w 1504212"/>
                  <a:gd name="connsiteY231" fmla="*/ 515088 h 817650"/>
                  <a:gd name="connsiteX232" fmla="*/ 1250409 w 1504212"/>
                  <a:gd name="connsiteY232" fmla="*/ 514656 h 817650"/>
                  <a:gd name="connsiteX233" fmla="*/ 1248585 w 1504212"/>
                  <a:gd name="connsiteY233" fmla="*/ 516926 h 817650"/>
                  <a:gd name="connsiteX234" fmla="*/ 1245287 w 1504212"/>
                  <a:gd name="connsiteY234" fmla="*/ 518643 h 817650"/>
                  <a:gd name="connsiteX235" fmla="*/ 1239622 w 1504212"/>
                  <a:gd name="connsiteY235" fmla="*/ 518162 h 817650"/>
                  <a:gd name="connsiteX236" fmla="*/ 1237260 w 1504212"/>
                  <a:gd name="connsiteY236" fmla="*/ 520410 h 817650"/>
                  <a:gd name="connsiteX237" fmla="*/ 1234573 w 1504212"/>
                  <a:gd name="connsiteY237" fmla="*/ 518564 h 817650"/>
                  <a:gd name="connsiteX238" fmla="*/ 1232375 w 1504212"/>
                  <a:gd name="connsiteY238" fmla="*/ 515520 h 817650"/>
                  <a:gd name="connsiteX239" fmla="*/ 1230214 w 1504212"/>
                  <a:gd name="connsiteY239" fmla="*/ 515693 h 817650"/>
                  <a:gd name="connsiteX240" fmla="*/ 1227865 w 1504212"/>
                  <a:gd name="connsiteY240" fmla="*/ 518319 h 817650"/>
                  <a:gd name="connsiteX241" fmla="*/ 1230399 w 1504212"/>
                  <a:gd name="connsiteY241" fmla="*/ 522696 h 817650"/>
                  <a:gd name="connsiteX242" fmla="*/ 1225659 w 1504212"/>
                  <a:gd name="connsiteY242" fmla="*/ 526803 h 817650"/>
                  <a:gd name="connsiteX243" fmla="*/ 1223477 w 1504212"/>
                  <a:gd name="connsiteY243" fmla="*/ 530275 h 817650"/>
                  <a:gd name="connsiteX244" fmla="*/ 1223391 w 1504212"/>
                  <a:gd name="connsiteY244" fmla="*/ 534822 h 817650"/>
                  <a:gd name="connsiteX245" fmla="*/ 1220417 w 1504212"/>
                  <a:gd name="connsiteY245" fmla="*/ 534519 h 817650"/>
                  <a:gd name="connsiteX246" fmla="*/ 1217389 w 1504212"/>
                  <a:gd name="connsiteY246" fmla="*/ 537261 h 817650"/>
                  <a:gd name="connsiteX247" fmla="*/ 1215237 w 1504212"/>
                  <a:gd name="connsiteY247" fmla="*/ 542766 h 817650"/>
                  <a:gd name="connsiteX248" fmla="*/ 1210270 w 1504212"/>
                  <a:gd name="connsiteY248" fmla="*/ 541452 h 817650"/>
                  <a:gd name="connsiteX249" fmla="*/ 1207021 w 1504212"/>
                  <a:gd name="connsiteY249" fmla="*/ 543264 h 817650"/>
                  <a:gd name="connsiteX250" fmla="*/ 1207690 w 1504212"/>
                  <a:gd name="connsiteY250" fmla="*/ 548388 h 817650"/>
                  <a:gd name="connsiteX251" fmla="*/ 1205587 w 1504212"/>
                  <a:gd name="connsiteY251" fmla="*/ 549914 h 817650"/>
                  <a:gd name="connsiteX252" fmla="*/ 1201270 w 1504212"/>
                  <a:gd name="connsiteY252" fmla="*/ 550578 h 817650"/>
                  <a:gd name="connsiteX253" fmla="*/ 1201656 w 1504212"/>
                  <a:gd name="connsiteY253" fmla="*/ 557136 h 817650"/>
                  <a:gd name="connsiteX254" fmla="*/ 1199688 w 1504212"/>
                  <a:gd name="connsiteY254" fmla="*/ 563537 h 817650"/>
                  <a:gd name="connsiteX255" fmla="*/ 1196036 w 1504212"/>
                  <a:gd name="connsiteY255" fmla="*/ 564587 h 817650"/>
                  <a:gd name="connsiteX256" fmla="*/ 1191858 w 1504212"/>
                  <a:gd name="connsiteY256" fmla="*/ 571171 h 817650"/>
                  <a:gd name="connsiteX257" fmla="*/ 1183556 w 1504212"/>
                  <a:gd name="connsiteY257" fmla="*/ 570262 h 817650"/>
                  <a:gd name="connsiteX258" fmla="*/ 1180968 w 1504212"/>
                  <a:gd name="connsiteY258" fmla="*/ 568561 h 817650"/>
                  <a:gd name="connsiteX259" fmla="*/ 1177016 w 1504212"/>
                  <a:gd name="connsiteY259" fmla="*/ 569221 h 817650"/>
                  <a:gd name="connsiteX260" fmla="*/ 1173586 w 1504212"/>
                  <a:gd name="connsiteY260" fmla="*/ 571793 h 817650"/>
                  <a:gd name="connsiteX261" fmla="*/ 1165419 w 1504212"/>
                  <a:gd name="connsiteY261" fmla="*/ 567885 h 817650"/>
                  <a:gd name="connsiteX262" fmla="*/ 1162704 w 1504212"/>
                  <a:gd name="connsiteY262" fmla="*/ 568906 h 817650"/>
                  <a:gd name="connsiteX263" fmla="*/ 1159028 w 1504212"/>
                  <a:gd name="connsiteY263" fmla="*/ 572116 h 817650"/>
                  <a:gd name="connsiteX264" fmla="*/ 1151473 w 1504212"/>
                  <a:gd name="connsiteY264" fmla="*/ 567810 h 817650"/>
                  <a:gd name="connsiteX265" fmla="*/ 1146806 w 1504212"/>
                  <a:gd name="connsiteY265" fmla="*/ 567114 h 817650"/>
                  <a:gd name="connsiteX266" fmla="*/ 1145808 w 1504212"/>
                  <a:gd name="connsiteY266" fmla="*/ 569603 h 817650"/>
                  <a:gd name="connsiteX267" fmla="*/ 1147541 w 1504212"/>
                  <a:gd name="connsiteY267" fmla="*/ 573697 h 817650"/>
                  <a:gd name="connsiteX268" fmla="*/ 1145742 w 1504212"/>
                  <a:gd name="connsiteY268" fmla="*/ 576211 h 817650"/>
                  <a:gd name="connsiteX269" fmla="*/ 1145298 w 1504212"/>
                  <a:gd name="connsiteY269" fmla="*/ 578999 h 817650"/>
                  <a:gd name="connsiteX270" fmla="*/ 1147644 w 1504212"/>
                  <a:gd name="connsiteY270" fmla="*/ 580625 h 817650"/>
                  <a:gd name="connsiteX271" fmla="*/ 1147439 w 1504212"/>
                  <a:gd name="connsiteY271" fmla="*/ 584151 h 817650"/>
                  <a:gd name="connsiteX272" fmla="*/ 1143861 w 1504212"/>
                  <a:gd name="connsiteY272" fmla="*/ 589374 h 817650"/>
                  <a:gd name="connsiteX273" fmla="*/ 1140780 w 1504212"/>
                  <a:gd name="connsiteY273" fmla="*/ 591370 h 817650"/>
                  <a:gd name="connsiteX274" fmla="*/ 1137390 w 1504212"/>
                  <a:gd name="connsiteY274" fmla="*/ 592133 h 817650"/>
                  <a:gd name="connsiteX275" fmla="*/ 1136203 w 1504212"/>
                  <a:gd name="connsiteY275" fmla="*/ 594435 h 817650"/>
                  <a:gd name="connsiteX276" fmla="*/ 1138126 w 1504212"/>
                  <a:gd name="connsiteY276" fmla="*/ 598285 h 817650"/>
                  <a:gd name="connsiteX277" fmla="*/ 1137029 w 1504212"/>
                  <a:gd name="connsiteY277" fmla="*/ 601139 h 817650"/>
                  <a:gd name="connsiteX278" fmla="*/ 1133131 w 1504212"/>
                  <a:gd name="connsiteY278" fmla="*/ 603491 h 817650"/>
                  <a:gd name="connsiteX279" fmla="*/ 1132416 w 1504212"/>
                  <a:gd name="connsiteY279" fmla="*/ 606337 h 817650"/>
                  <a:gd name="connsiteX280" fmla="*/ 1128439 w 1504212"/>
                  <a:gd name="connsiteY280" fmla="*/ 610457 h 817650"/>
                  <a:gd name="connsiteX281" fmla="*/ 1125769 w 1504212"/>
                  <a:gd name="connsiteY281" fmla="*/ 611070 h 817650"/>
                  <a:gd name="connsiteX282" fmla="*/ 1118387 w 1504212"/>
                  <a:gd name="connsiteY282" fmla="*/ 611307 h 817650"/>
                  <a:gd name="connsiteX283" fmla="*/ 1115047 w 1504212"/>
                  <a:gd name="connsiteY283" fmla="*/ 613307 h 817650"/>
                  <a:gd name="connsiteX284" fmla="*/ 1114476 w 1504212"/>
                  <a:gd name="connsiteY284" fmla="*/ 618463 h 817650"/>
                  <a:gd name="connsiteX285" fmla="*/ 1112061 w 1504212"/>
                  <a:gd name="connsiteY285" fmla="*/ 621102 h 817650"/>
                  <a:gd name="connsiteX286" fmla="*/ 1107743 w 1504212"/>
                  <a:gd name="connsiteY286" fmla="*/ 621898 h 817650"/>
                  <a:gd name="connsiteX287" fmla="*/ 1100550 w 1504212"/>
                  <a:gd name="connsiteY287" fmla="*/ 626038 h 817650"/>
                  <a:gd name="connsiteX288" fmla="*/ 1097798 w 1504212"/>
                  <a:gd name="connsiteY288" fmla="*/ 629718 h 817650"/>
                  <a:gd name="connsiteX289" fmla="*/ 1096590 w 1504212"/>
                  <a:gd name="connsiteY289" fmla="*/ 632717 h 817650"/>
                  <a:gd name="connsiteX290" fmla="*/ 1097839 w 1504212"/>
                  <a:gd name="connsiteY290" fmla="*/ 637770 h 817650"/>
                  <a:gd name="connsiteX291" fmla="*/ 1097510 w 1504212"/>
                  <a:gd name="connsiteY291" fmla="*/ 642039 h 817650"/>
                  <a:gd name="connsiteX292" fmla="*/ 1089311 w 1504212"/>
                  <a:gd name="connsiteY292" fmla="*/ 640035 h 817650"/>
                  <a:gd name="connsiteX293" fmla="*/ 1081990 w 1504212"/>
                  <a:gd name="connsiteY293" fmla="*/ 637110 h 817650"/>
                  <a:gd name="connsiteX294" fmla="*/ 1079616 w 1504212"/>
                  <a:gd name="connsiteY294" fmla="*/ 636712 h 817650"/>
                  <a:gd name="connsiteX295" fmla="*/ 1071811 w 1504212"/>
                  <a:gd name="connsiteY295" fmla="*/ 638114 h 817650"/>
                  <a:gd name="connsiteX296" fmla="*/ 1064429 w 1504212"/>
                  <a:gd name="connsiteY296" fmla="*/ 635990 h 817650"/>
                  <a:gd name="connsiteX297" fmla="*/ 1062732 w 1504212"/>
                  <a:gd name="connsiteY297" fmla="*/ 638434 h 817650"/>
                  <a:gd name="connsiteX298" fmla="*/ 1054746 w 1504212"/>
                  <a:gd name="connsiteY298" fmla="*/ 643677 h 817650"/>
                  <a:gd name="connsiteX299" fmla="*/ 1050449 w 1504212"/>
                  <a:gd name="connsiteY299" fmla="*/ 649008 h 817650"/>
                  <a:gd name="connsiteX300" fmla="*/ 1047664 w 1504212"/>
                  <a:gd name="connsiteY300" fmla="*/ 657566 h 817650"/>
                  <a:gd name="connsiteX301" fmla="*/ 1046744 w 1504212"/>
                  <a:gd name="connsiteY301" fmla="*/ 664295 h 817650"/>
                  <a:gd name="connsiteX302" fmla="*/ 1048889 w 1504212"/>
                  <a:gd name="connsiteY302" fmla="*/ 673293 h 817650"/>
                  <a:gd name="connsiteX303" fmla="*/ 1045051 w 1504212"/>
                  <a:gd name="connsiteY303" fmla="*/ 678263 h 817650"/>
                  <a:gd name="connsiteX304" fmla="*/ 1044624 w 1504212"/>
                  <a:gd name="connsiteY304" fmla="*/ 680860 h 817650"/>
                  <a:gd name="connsiteX305" fmla="*/ 1041720 w 1504212"/>
                  <a:gd name="connsiteY305" fmla="*/ 683050 h 817650"/>
                  <a:gd name="connsiteX306" fmla="*/ 1030908 w 1504212"/>
                  <a:gd name="connsiteY306" fmla="*/ 682806 h 817650"/>
                  <a:gd name="connsiteX307" fmla="*/ 1024430 w 1504212"/>
                  <a:gd name="connsiteY307" fmla="*/ 681300 h 817650"/>
                  <a:gd name="connsiteX308" fmla="*/ 1019545 w 1504212"/>
                  <a:gd name="connsiteY308" fmla="*/ 678786 h 817650"/>
                  <a:gd name="connsiteX309" fmla="*/ 1010142 w 1504212"/>
                  <a:gd name="connsiteY309" fmla="*/ 676744 h 817650"/>
                  <a:gd name="connsiteX310" fmla="*/ 1006987 w 1504212"/>
                  <a:gd name="connsiteY310" fmla="*/ 674932 h 817650"/>
                  <a:gd name="connsiteX311" fmla="*/ 1003820 w 1504212"/>
                  <a:gd name="connsiteY311" fmla="*/ 674355 h 817650"/>
                  <a:gd name="connsiteX312" fmla="*/ 999827 w 1504212"/>
                  <a:gd name="connsiteY312" fmla="*/ 674870 h 817650"/>
                  <a:gd name="connsiteX313" fmla="*/ 999770 w 1504212"/>
                  <a:gd name="connsiteY313" fmla="*/ 672061 h 817650"/>
                  <a:gd name="connsiteX314" fmla="*/ 994762 w 1504212"/>
                  <a:gd name="connsiteY314" fmla="*/ 670199 h 817650"/>
                  <a:gd name="connsiteX315" fmla="*/ 991311 w 1504212"/>
                  <a:gd name="connsiteY315" fmla="*/ 672185 h 817650"/>
                  <a:gd name="connsiteX316" fmla="*/ 989228 w 1504212"/>
                  <a:gd name="connsiteY316" fmla="*/ 670675 h 817650"/>
                  <a:gd name="connsiteX317" fmla="*/ 988571 w 1504212"/>
                  <a:gd name="connsiteY317" fmla="*/ 668199 h 817650"/>
                  <a:gd name="connsiteX318" fmla="*/ 985909 w 1504212"/>
                  <a:gd name="connsiteY318" fmla="*/ 668286 h 817650"/>
                  <a:gd name="connsiteX319" fmla="*/ 983982 w 1504212"/>
                  <a:gd name="connsiteY319" fmla="*/ 664303 h 817650"/>
                  <a:gd name="connsiteX320" fmla="*/ 981920 w 1504212"/>
                  <a:gd name="connsiteY320" fmla="*/ 663718 h 817650"/>
                  <a:gd name="connsiteX321" fmla="*/ 980532 w 1504212"/>
                  <a:gd name="connsiteY321" fmla="*/ 665955 h 817650"/>
                  <a:gd name="connsiteX322" fmla="*/ 977874 w 1504212"/>
                  <a:gd name="connsiteY322" fmla="*/ 664652 h 817650"/>
                  <a:gd name="connsiteX323" fmla="*/ 975660 w 1504212"/>
                  <a:gd name="connsiteY323" fmla="*/ 665220 h 817650"/>
                  <a:gd name="connsiteX324" fmla="*/ 974300 w 1504212"/>
                  <a:gd name="connsiteY324" fmla="*/ 662574 h 817650"/>
                  <a:gd name="connsiteX325" fmla="*/ 970278 w 1504212"/>
                  <a:gd name="connsiteY325" fmla="*/ 662847 h 817650"/>
                  <a:gd name="connsiteX326" fmla="*/ 968644 w 1504212"/>
                  <a:gd name="connsiteY326" fmla="*/ 660620 h 817650"/>
                  <a:gd name="connsiteX327" fmla="*/ 966236 w 1504212"/>
                  <a:gd name="connsiteY327" fmla="*/ 661897 h 817650"/>
                  <a:gd name="connsiteX328" fmla="*/ 962473 w 1504212"/>
                  <a:gd name="connsiteY328" fmla="*/ 668315 h 817650"/>
                  <a:gd name="connsiteX329" fmla="*/ 956488 w 1504212"/>
                  <a:gd name="connsiteY329" fmla="*/ 669771 h 817650"/>
                  <a:gd name="connsiteX330" fmla="*/ 954093 w 1504212"/>
                  <a:gd name="connsiteY330" fmla="*/ 668668 h 817650"/>
                  <a:gd name="connsiteX331" fmla="*/ 951250 w 1504212"/>
                  <a:gd name="connsiteY331" fmla="*/ 665407 h 817650"/>
                  <a:gd name="connsiteX332" fmla="*/ 948169 w 1504212"/>
                  <a:gd name="connsiteY332" fmla="*/ 658027 h 817650"/>
                  <a:gd name="connsiteX333" fmla="*/ 947216 w 1504212"/>
                  <a:gd name="connsiteY333" fmla="*/ 657479 h 817650"/>
                  <a:gd name="connsiteX334" fmla="*/ 941744 w 1504212"/>
                  <a:gd name="connsiteY334" fmla="*/ 660180 h 817650"/>
                  <a:gd name="connsiteX335" fmla="*/ 938729 w 1504212"/>
                  <a:gd name="connsiteY335" fmla="*/ 665979 h 817650"/>
                  <a:gd name="connsiteX336" fmla="*/ 941580 w 1504212"/>
                  <a:gd name="connsiteY336" fmla="*/ 671879 h 817650"/>
                  <a:gd name="connsiteX337" fmla="*/ 941116 w 1504212"/>
                  <a:gd name="connsiteY337" fmla="*/ 674164 h 817650"/>
                  <a:gd name="connsiteX338" fmla="*/ 938910 w 1504212"/>
                  <a:gd name="connsiteY338" fmla="*/ 675695 h 817650"/>
                  <a:gd name="connsiteX339" fmla="*/ 940401 w 1504212"/>
                  <a:gd name="connsiteY339" fmla="*/ 678616 h 817650"/>
                  <a:gd name="connsiteX340" fmla="*/ 942233 w 1504212"/>
                  <a:gd name="connsiteY340" fmla="*/ 687103 h 817650"/>
                  <a:gd name="connsiteX341" fmla="*/ 938380 w 1504212"/>
                  <a:gd name="connsiteY341" fmla="*/ 694247 h 817650"/>
                  <a:gd name="connsiteX342" fmla="*/ 940594 w 1504212"/>
                  <a:gd name="connsiteY342" fmla="*/ 699221 h 817650"/>
                  <a:gd name="connsiteX343" fmla="*/ 935952 w 1504212"/>
                  <a:gd name="connsiteY343" fmla="*/ 703058 h 817650"/>
                  <a:gd name="connsiteX344" fmla="*/ 937148 w 1504212"/>
                  <a:gd name="connsiteY344" fmla="*/ 707883 h 817650"/>
                  <a:gd name="connsiteX345" fmla="*/ 933138 w 1504212"/>
                  <a:gd name="connsiteY345" fmla="*/ 709953 h 817650"/>
                  <a:gd name="connsiteX346" fmla="*/ 932247 w 1504212"/>
                  <a:gd name="connsiteY346" fmla="*/ 713093 h 817650"/>
                  <a:gd name="connsiteX347" fmla="*/ 936227 w 1504212"/>
                  <a:gd name="connsiteY347" fmla="*/ 718084 h 817650"/>
                  <a:gd name="connsiteX348" fmla="*/ 936749 w 1504212"/>
                  <a:gd name="connsiteY348" fmla="*/ 722373 h 817650"/>
                  <a:gd name="connsiteX349" fmla="*/ 938671 w 1504212"/>
                  <a:gd name="connsiteY349" fmla="*/ 729003 h 817650"/>
                  <a:gd name="connsiteX350" fmla="*/ 938589 w 1504212"/>
                  <a:gd name="connsiteY350" fmla="*/ 736424 h 817650"/>
                  <a:gd name="connsiteX351" fmla="*/ 945125 w 1504212"/>
                  <a:gd name="connsiteY351" fmla="*/ 744746 h 817650"/>
                  <a:gd name="connsiteX352" fmla="*/ 950071 w 1504212"/>
                  <a:gd name="connsiteY352" fmla="*/ 751699 h 817650"/>
                  <a:gd name="connsiteX353" fmla="*/ 951324 w 1504212"/>
                  <a:gd name="connsiteY353" fmla="*/ 755980 h 817650"/>
                  <a:gd name="connsiteX354" fmla="*/ 949217 w 1504212"/>
                  <a:gd name="connsiteY354" fmla="*/ 760614 h 817650"/>
                  <a:gd name="connsiteX355" fmla="*/ 950626 w 1504212"/>
                  <a:gd name="connsiteY355" fmla="*/ 761887 h 817650"/>
                  <a:gd name="connsiteX356" fmla="*/ 951254 w 1504212"/>
                  <a:gd name="connsiteY356" fmla="*/ 768114 h 817650"/>
                  <a:gd name="connsiteX357" fmla="*/ 954233 w 1504212"/>
                  <a:gd name="connsiteY357" fmla="*/ 772972 h 817650"/>
                  <a:gd name="connsiteX358" fmla="*/ 954742 w 1504212"/>
                  <a:gd name="connsiteY358" fmla="*/ 777768 h 817650"/>
                  <a:gd name="connsiteX359" fmla="*/ 953468 w 1504212"/>
                  <a:gd name="connsiteY359" fmla="*/ 779062 h 817650"/>
                  <a:gd name="connsiteX360" fmla="*/ 951846 w 1504212"/>
                  <a:gd name="connsiteY360" fmla="*/ 787554 h 817650"/>
                  <a:gd name="connsiteX361" fmla="*/ 951735 w 1504212"/>
                  <a:gd name="connsiteY361" fmla="*/ 791118 h 817650"/>
                  <a:gd name="connsiteX362" fmla="*/ 953592 w 1504212"/>
                  <a:gd name="connsiteY362" fmla="*/ 793917 h 817650"/>
                  <a:gd name="connsiteX363" fmla="*/ 958821 w 1504212"/>
                  <a:gd name="connsiteY363" fmla="*/ 799095 h 817650"/>
                  <a:gd name="connsiteX364" fmla="*/ 955124 w 1504212"/>
                  <a:gd name="connsiteY364" fmla="*/ 799958 h 817650"/>
                  <a:gd name="connsiteX365" fmla="*/ 949065 w 1504212"/>
                  <a:gd name="connsiteY365" fmla="*/ 796598 h 817650"/>
                  <a:gd name="connsiteX366" fmla="*/ 947114 w 1504212"/>
                  <a:gd name="connsiteY366" fmla="*/ 794026 h 817650"/>
                  <a:gd name="connsiteX367" fmla="*/ 942200 w 1504212"/>
                  <a:gd name="connsiteY367" fmla="*/ 797539 h 817650"/>
                  <a:gd name="connsiteX368" fmla="*/ 939062 w 1504212"/>
                  <a:gd name="connsiteY368" fmla="*/ 796743 h 817650"/>
                  <a:gd name="connsiteX369" fmla="*/ 932768 w 1504212"/>
                  <a:gd name="connsiteY369" fmla="*/ 792412 h 817650"/>
                  <a:gd name="connsiteX370" fmla="*/ 922712 w 1504212"/>
                  <a:gd name="connsiteY370" fmla="*/ 791080 h 817650"/>
                  <a:gd name="connsiteX371" fmla="*/ 918703 w 1504212"/>
                  <a:gd name="connsiteY371" fmla="*/ 789300 h 817650"/>
                  <a:gd name="connsiteX372" fmla="*/ 916016 w 1504212"/>
                  <a:gd name="connsiteY372" fmla="*/ 790221 h 817650"/>
                  <a:gd name="connsiteX373" fmla="*/ 913592 w 1504212"/>
                  <a:gd name="connsiteY373" fmla="*/ 789479 h 817650"/>
                  <a:gd name="connsiteX374" fmla="*/ 909957 w 1504212"/>
                  <a:gd name="connsiteY374" fmla="*/ 791171 h 817650"/>
                  <a:gd name="connsiteX375" fmla="*/ 907759 w 1504212"/>
                  <a:gd name="connsiteY375" fmla="*/ 793640 h 817650"/>
                  <a:gd name="connsiteX376" fmla="*/ 898081 w 1504212"/>
                  <a:gd name="connsiteY376" fmla="*/ 796527 h 817650"/>
                  <a:gd name="connsiteX377" fmla="*/ 896326 w 1504212"/>
                  <a:gd name="connsiteY377" fmla="*/ 796598 h 817650"/>
                  <a:gd name="connsiteX378" fmla="*/ 892933 w 1504212"/>
                  <a:gd name="connsiteY378" fmla="*/ 800841 h 817650"/>
                  <a:gd name="connsiteX379" fmla="*/ 886020 w 1504212"/>
                  <a:gd name="connsiteY379" fmla="*/ 800049 h 817650"/>
                  <a:gd name="connsiteX380" fmla="*/ 883859 w 1504212"/>
                  <a:gd name="connsiteY380" fmla="*/ 802260 h 817650"/>
                  <a:gd name="connsiteX381" fmla="*/ 880388 w 1504212"/>
                  <a:gd name="connsiteY381" fmla="*/ 802414 h 817650"/>
                  <a:gd name="connsiteX382" fmla="*/ 877631 w 1504212"/>
                  <a:gd name="connsiteY382" fmla="*/ 798626 h 817650"/>
                  <a:gd name="connsiteX383" fmla="*/ 873806 w 1504212"/>
                  <a:gd name="connsiteY383" fmla="*/ 796257 h 817650"/>
                  <a:gd name="connsiteX384" fmla="*/ 868203 w 1504212"/>
                  <a:gd name="connsiteY384" fmla="*/ 795942 h 817650"/>
                  <a:gd name="connsiteX385" fmla="*/ 858044 w 1504212"/>
                  <a:gd name="connsiteY385" fmla="*/ 790105 h 817650"/>
                  <a:gd name="connsiteX386" fmla="*/ 856533 w 1504212"/>
                  <a:gd name="connsiteY386" fmla="*/ 784903 h 817650"/>
                  <a:gd name="connsiteX387" fmla="*/ 856611 w 1504212"/>
                  <a:gd name="connsiteY387" fmla="*/ 778473 h 817650"/>
                  <a:gd name="connsiteX388" fmla="*/ 855366 w 1504212"/>
                  <a:gd name="connsiteY388" fmla="*/ 774880 h 817650"/>
                  <a:gd name="connsiteX389" fmla="*/ 851924 w 1504212"/>
                  <a:gd name="connsiteY389" fmla="*/ 769948 h 817650"/>
                  <a:gd name="connsiteX390" fmla="*/ 849327 w 1504212"/>
                  <a:gd name="connsiteY390" fmla="*/ 769321 h 817650"/>
                  <a:gd name="connsiteX391" fmla="*/ 848148 w 1504212"/>
                  <a:gd name="connsiteY391" fmla="*/ 776345 h 817650"/>
                  <a:gd name="connsiteX392" fmla="*/ 845326 w 1504212"/>
                  <a:gd name="connsiteY392" fmla="*/ 780672 h 817650"/>
                  <a:gd name="connsiteX393" fmla="*/ 844960 w 1504212"/>
                  <a:gd name="connsiteY393" fmla="*/ 785455 h 817650"/>
                  <a:gd name="connsiteX394" fmla="*/ 843227 w 1504212"/>
                  <a:gd name="connsiteY394" fmla="*/ 787703 h 817650"/>
                  <a:gd name="connsiteX395" fmla="*/ 838840 w 1504212"/>
                  <a:gd name="connsiteY395" fmla="*/ 799651 h 817650"/>
                  <a:gd name="connsiteX396" fmla="*/ 835882 w 1504212"/>
                  <a:gd name="connsiteY396" fmla="*/ 801289 h 817650"/>
                  <a:gd name="connsiteX397" fmla="*/ 830636 w 1504212"/>
                  <a:gd name="connsiteY397" fmla="*/ 807396 h 817650"/>
                  <a:gd name="connsiteX398" fmla="*/ 827345 w 1504212"/>
                  <a:gd name="connsiteY398" fmla="*/ 808591 h 817650"/>
                  <a:gd name="connsiteX399" fmla="*/ 823895 w 1504212"/>
                  <a:gd name="connsiteY399" fmla="*/ 817651 h 817650"/>
                  <a:gd name="connsiteX400" fmla="*/ 823114 w 1504212"/>
                  <a:gd name="connsiteY400" fmla="*/ 816170 h 817650"/>
                  <a:gd name="connsiteX401" fmla="*/ 817573 w 1504212"/>
                  <a:gd name="connsiteY401" fmla="*/ 811880 h 817650"/>
                  <a:gd name="connsiteX402" fmla="*/ 810975 w 1504212"/>
                  <a:gd name="connsiteY402" fmla="*/ 810989 h 817650"/>
                  <a:gd name="connsiteX403" fmla="*/ 807364 w 1504212"/>
                  <a:gd name="connsiteY403" fmla="*/ 808574 h 817650"/>
                  <a:gd name="connsiteX404" fmla="*/ 804357 w 1504212"/>
                  <a:gd name="connsiteY404" fmla="*/ 807840 h 817650"/>
                  <a:gd name="connsiteX405" fmla="*/ 801449 w 1504212"/>
                  <a:gd name="connsiteY405" fmla="*/ 805844 h 817650"/>
                  <a:gd name="connsiteX406" fmla="*/ 797998 w 1504212"/>
                  <a:gd name="connsiteY406" fmla="*/ 807068 h 817650"/>
                  <a:gd name="connsiteX407" fmla="*/ 793652 w 1504212"/>
                  <a:gd name="connsiteY407" fmla="*/ 812490 h 817650"/>
                  <a:gd name="connsiteX408" fmla="*/ 787744 w 1504212"/>
                  <a:gd name="connsiteY408" fmla="*/ 813619 h 817650"/>
                  <a:gd name="connsiteX409" fmla="*/ 782002 w 1504212"/>
                  <a:gd name="connsiteY409" fmla="*/ 812146 h 817650"/>
                  <a:gd name="connsiteX410" fmla="*/ 777775 w 1504212"/>
                  <a:gd name="connsiteY410" fmla="*/ 806915 h 817650"/>
                  <a:gd name="connsiteX411" fmla="*/ 772894 w 1504212"/>
                  <a:gd name="connsiteY411" fmla="*/ 804816 h 817650"/>
                  <a:gd name="connsiteX412" fmla="*/ 770996 w 1504212"/>
                  <a:gd name="connsiteY412" fmla="*/ 800011 h 817650"/>
                  <a:gd name="connsiteX413" fmla="*/ 758089 w 1504212"/>
                  <a:gd name="connsiteY413" fmla="*/ 792180 h 817650"/>
                  <a:gd name="connsiteX414" fmla="*/ 754951 w 1504212"/>
                  <a:gd name="connsiteY414" fmla="*/ 792478 h 817650"/>
                  <a:gd name="connsiteX415" fmla="*/ 748600 w 1504212"/>
                  <a:gd name="connsiteY415" fmla="*/ 789533 h 817650"/>
                  <a:gd name="connsiteX416" fmla="*/ 744722 w 1504212"/>
                  <a:gd name="connsiteY416" fmla="*/ 789886 h 817650"/>
                  <a:gd name="connsiteX417" fmla="*/ 740971 w 1504212"/>
                  <a:gd name="connsiteY417" fmla="*/ 788558 h 817650"/>
                  <a:gd name="connsiteX418" fmla="*/ 739583 w 1504212"/>
                  <a:gd name="connsiteY418" fmla="*/ 784388 h 817650"/>
                  <a:gd name="connsiteX419" fmla="*/ 736736 w 1504212"/>
                  <a:gd name="connsiteY419" fmla="*/ 782920 h 817650"/>
                  <a:gd name="connsiteX420" fmla="*/ 733671 w 1504212"/>
                  <a:gd name="connsiteY420" fmla="*/ 784065 h 817650"/>
                  <a:gd name="connsiteX421" fmla="*/ 731765 w 1504212"/>
                  <a:gd name="connsiteY421" fmla="*/ 786073 h 817650"/>
                  <a:gd name="connsiteX422" fmla="*/ 729839 w 1504212"/>
                  <a:gd name="connsiteY422" fmla="*/ 784899 h 817650"/>
                  <a:gd name="connsiteX423" fmla="*/ 725217 w 1504212"/>
                  <a:gd name="connsiteY423" fmla="*/ 778253 h 817650"/>
                  <a:gd name="connsiteX424" fmla="*/ 720657 w 1504212"/>
                  <a:gd name="connsiteY424" fmla="*/ 773022 h 817650"/>
                  <a:gd name="connsiteX425" fmla="*/ 718579 w 1504212"/>
                  <a:gd name="connsiteY425" fmla="*/ 769434 h 817650"/>
                  <a:gd name="connsiteX426" fmla="*/ 727321 w 1504212"/>
                  <a:gd name="connsiteY426" fmla="*/ 764348 h 817650"/>
                  <a:gd name="connsiteX427" fmla="*/ 733803 w 1504212"/>
                  <a:gd name="connsiteY427" fmla="*/ 758083 h 817650"/>
                  <a:gd name="connsiteX428" fmla="*/ 738145 w 1504212"/>
                  <a:gd name="connsiteY428" fmla="*/ 751952 h 817650"/>
                  <a:gd name="connsiteX429" fmla="*/ 739164 w 1504212"/>
                  <a:gd name="connsiteY429" fmla="*/ 747015 h 817650"/>
                  <a:gd name="connsiteX430" fmla="*/ 740343 w 1504212"/>
                  <a:gd name="connsiteY430" fmla="*/ 745240 h 817650"/>
                  <a:gd name="connsiteX431" fmla="*/ 741234 w 1504212"/>
                  <a:gd name="connsiteY431" fmla="*/ 738552 h 817650"/>
                  <a:gd name="connsiteX432" fmla="*/ 738934 w 1504212"/>
                  <a:gd name="connsiteY432" fmla="*/ 737387 h 817650"/>
                  <a:gd name="connsiteX433" fmla="*/ 738638 w 1504212"/>
                  <a:gd name="connsiteY433" fmla="*/ 734935 h 817650"/>
                  <a:gd name="connsiteX434" fmla="*/ 736280 w 1504212"/>
                  <a:gd name="connsiteY434" fmla="*/ 733541 h 817650"/>
                  <a:gd name="connsiteX435" fmla="*/ 736222 w 1504212"/>
                  <a:gd name="connsiteY435" fmla="*/ 730687 h 817650"/>
                  <a:gd name="connsiteX436" fmla="*/ 733897 w 1504212"/>
                  <a:gd name="connsiteY436" fmla="*/ 723676 h 817650"/>
                  <a:gd name="connsiteX437" fmla="*/ 731728 w 1504212"/>
                  <a:gd name="connsiteY437" fmla="*/ 721872 h 817650"/>
                  <a:gd name="connsiteX438" fmla="*/ 730673 w 1504212"/>
                  <a:gd name="connsiteY438" fmla="*/ 717072 h 817650"/>
                  <a:gd name="connsiteX439" fmla="*/ 724313 w 1504212"/>
                  <a:gd name="connsiteY439" fmla="*/ 711687 h 817650"/>
                  <a:gd name="connsiteX440" fmla="*/ 720789 w 1504212"/>
                  <a:gd name="connsiteY440" fmla="*/ 706452 h 817650"/>
                  <a:gd name="connsiteX441" fmla="*/ 723780 w 1504212"/>
                  <a:gd name="connsiteY441" fmla="*/ 702539 h 817650"/>
                  <a:gd name="connsiteX442" fmla="*/ 721857 w 1504212"/>
                  <a:gd name="connsiteY442" fmla="*/ 690965 h 817650"/>
                  <a:gd name="connsiteX443" fmla="*/ 724696 w 1504212"/>
                  <a:gd name="connsiteY443" fmla="*/ 688074 h 817650"/>
                  <a:gd name="connsiteX444" fmla="*/ 725082 w 1504212"/>
                  <a:gd name="connsiteY444" fmla="*/ 681889 h 817650"/>
                  <a:gd name="connsiteX445" fmla="*/ 723422 w 1504212"/>
                  <a:gd name="connsiteY445" fmla="*/ 676479 h 817650"/>
                  <a:gd name="connsiteX446" fmla="*/ 724511 w 1504212"/>
                  <a:gd name="connsiteY446" fmla="*/ 672746 h 817650"/>
                  <a:gd name="connsiteX447" fmla="*/ 726655 w 1504212"/>
                  <a:gd name="connsiteY447" fmla="*/ 671231 h 817650"/>
                  <a:gd name="connsiteX448" fmla="*/ 727904 w 1504212"/>
                  <a:gd name="connsiteY448" fmla="*/ 668435 h 817650"/>
                  <a:gd name="connsiteX449" fmla="*/ 730677 w 1504212"/>
                  <a:gd name="connsiteY449" fmla="*/ 667124 h 817650"/>
                  <a:gd name="connsiteX450" fmla="*/ 731174 w 1504212"/>
                  <a:gd name="connsiteY450" fmla="*/ 660105 h 817650"/>
                  <a:gd name="connsiteX451" fmla="*/ 730131 w 1504212"/>
                  <a:gd name="connsiteY451" fmla="*/ 655451 h 817650"/>
                  <a:gd name="connsiteX452" fmla="*/ 726926 w 1504212"/>
                  <a:gd name="connsiteY452" fmla="*/ 647382 h 817650"/>
                  <a:gd name="connsiteX453" fmla="*/ 727259 w 1504212"/>
                  <a:gd name="connsiteY453" fmla="*/ 645229 h 817650"/>
                  <a:gd name="connsiteX454" fmla="*/ 726031 w 1504212"/>
                  <a:gd name="connsiteY454" fmla="*/ 639674 h 817650"/>
                  <a:gd name="connsiteX455" fmla="*/ 726031 w 1504212"/>
                  <a:gd name="connsiteY455" fmla="*/ 635140 h 817650"/>
                  <a:gd name="connsiteX456" fmla="*/ 724704 w 1504212"/>
                  <a:gd name="connsiteY456" fmla="*/ 628955 h 817650"/>
                  <a:gd name="connsiteX457" fmla="*/ 727012 w 1504212"/>
                  <a:gd name="connsiteY457" fmla="*/ 626125 h 817650"/>
                  <a:gd name="connsiteX458" fmla="*/ 733092 w 1504212"/>
                  <a:gd name="connsiteY458" fmla="*/ 623644 h 817650"/>
                  <a:gd name="connsiteX459" fmla="*/ 735007 w 1504212"/>
                  <a:gd name="connsiteY459" fmla="*/ 621139 h 817650"/>
                  <a:gd name="connsiteX460" fmla="*/ 740651 w 1504212"/>
                  <a:gd name="connsiteY460" fmla="*/ 617326 h 817650"/>
                  <a:gd name="connsiteX461" fmla="*/ 741501 w 1504212"/>
                  <a:gd name="connsiteY461" fmla="*/ 611029 h 817650"/>
                  <a:gd name="connsiteX462" fmla="*/ 744784 w 1504212"/>
                  <a:gd name="connsiteY462" fmla="*/ 609436 h 817650"/>
                  <a:gd name="connsiteX463" fmla="*/ 748698 w 1504212"/>
                  <a:gd name="connsiteY463" fmla="*/ 605026 h 817650"/>
                  <a:gd name="connsiteX464" fmla="*/ 750687 w 1504212"/>
                  <a:gd name="connsiteY464" fmla="*/ 600604 h 817650"/>
                  <a:gd name="connsiteX465" fmla="*/ 755961 w 1504212"/>
                  <a:gd name="connsiteY465" fmla="*/ 598036 h 817650"/>
                  <a:gd name="connsiteX466" fmla="*/ 753065 w 1504212"/>
                  <a:gd name="connsiteY466" fmla="*/ 593788 h 817650"/>
                  <a:gd name="connsiteX467" fmla="*/ 750288 w 1504212"/>
                  <a:gd name="connsiteY467" fmla="*/ 587549 h 817650"/>
                  <a:gd name="connsiteX468" fmla="*/ 745334 w 1504212"/>
                  <a:gd name="connsiteY468" fmla="*/ 582674 h 817650"/>
                  <a:gd name="connsiteX469" fmla="*/ 744767 w 1504212"/>
                  <a:gd name="connsiteY469" fmla="*/ 581305 h 817650"/>
                  <a:gd name="connsiteX470" fmla="*/ 740848 w 1504212"/>
                  <a:gd name="connsiteY470" fmla="*/ 580625 h 817650"/>
                  <a:gd name="connsiteX471" fmla="*/ 738630 w 1504212"/>
                  <a:gd name="connsiteY471" fmla="*/ 578202 h 817650"/>
                  <a:gd name="connsiteX472" fmla="*/ 733790 w 1504212"/>
                  <a:gd name="connsiteY472" fmla="*/ 577157 h 817650"/>
                  <a:gd name="connsiteX473" fmla="*/ 732611 w 1504212"/>
                  <a:gd name="connsiteY473" fmla="*/ 575614 h 817650"/>
                  <a:gd name="connsiteX474" fmla="*/ 728319 w 1504212"/>
                  <a:gd name="connsiteY474" fmla="*/ 577696 h 817650"/>
                  <a:gd name="connsiteX475" fmla="*/ 725776 w 1504212"/>
                  <a:gd name="connsiteY475" fmla="*/ 573083 h 817650"/>
                  <a:gd name="connsiteX476" fmla="*/ 722420 w 1504212"/>
                  <a:gd name="connsiteY476" fmla="*/ 573262 h 817650"/>
                  <a:gd name="connsiteX477" fmla="*/ 721426 w 1504212"/>
                  <a:gd name="connsiteY477" fmla="*/ 570606 h 817650"/>
                  <a:gd name="connsiteX478" fmla="*/ 717679 w 1504212"/>
                  <a:gd name="connsiteY478" fmla="*/ 570561 h 817650"/>
                  <a:gd name="connsiteX479" fmla="*/ 712556 w 1504212"/>
                  <a:gd name="connsiteY479" fmla="*/ 567271 h 817650"/>
                  <a:gd name="connsiteX480" fmla="*/ 710519 w 1504212"/>
                  <a:gd name="connsiteY480" fmla="*/ 567761 h 817650"/>
                  <a:gd name="connsiteX481" fmla="*/ 705885 w 1504212"/>
                  <a:gd name="connsiteY481" fmla="*/ 566321 h 817650"/>
                  <a:gd name="connsiteX482" fmla="*/ 698100 w 1504212"/>
                  <a:gd name="connsiteY482" fmla="*/ 568283 h 817650"/>
                  <a:gd name="connsiteX483" fmla="*/ 692382 w 1504212"/>
                  <a:gd name="connsiteY483" fmla="*/ 561596 h 817650"/>
                  <a:gd name="connsiteX484" fmla="*/ 692719 w 1504212"/>
                  <a:gd name="connsiteY484" fmla="*/ 556153 h 817650"/>
                  <a:gd name="connsiteX485" fmla="*/ 691031 w 1504212"/>
                  <a:gd name="connsiteY485" fmla="*/ 555854 h 817650"/>
                  <a:gd name="connsiteX486" fmla="*/ 691010 w 1504212"/>
                  <a:gd name="connsiteY486" fmla="*/ 552374 h 817650"/>
                  <a:gd name="connsiteX487" fmla="*/ 693064 w 1504212"/>
                  <a:gd name="connsiteY487" fmla="*/ 545554 h 817650"/>
                  <a:gd name="connsiteX488" fmla="*/ 694658 w 1504212"/>
                  <a:gd name="connsiteY488" fmla="*/ 544430 h 817650"/>
                  <a:gd name="connsiteX489" fmla="*/ 697891 w 1504212"/>
                  <a:gd name="connsiteY489" fmla="*/ 547317 h 817650"/>
                  <a:gd name="connsiteX490" fmla="*/ 698938 w 1504212"/>
                  <a:gd name="connsiteY490" fmla="*/ 549553 h 817650"/>
                  <a:gd name="connsiteX491" fmla="*/ 703881 w 1504212"/>
                  <a:gd name="connsiteY491" fmla="*/ 547155 h 817650"/>
                  <a:gd name="connsiteX492" fmla="*/ 706608 w 1504212"/>
                  <a:gd name="connsiteY492" fmla="*/ 543924 h 817650"/>
                  <a:gd name="connsiteX493" fmla="*/ 706748 w 1504212"/>
                  <a:gd name="connsiteY493" fmla="*/ 535851 h 817650"/>
                  <a:gd name="connsiteX494" fmla="*/ 703371 w 1504212"/>
                  <a:gd name="connsiteY494" fmla="*/ 530902 h 817650"/>
                  <a:gd name="connsiteX495" fmla="*/ 703400 w 1504212"/>
                  <a:gd name="connsiteY495" fmla="*/ 527056 h 817650"/>
                  <a:gd name="connsiteX496" fmla="*/ 700455 w 1504212"/>
                  <a:gd name="connsiteY496" fmla="*/ 526596 h 817650"/>
                  <a:gd name="connsiteX497" fmla="*/ 697172 w 1504212"/>
                  <a:gd name="connsiteY497" fmla="*/ 523721 h 817650"/>
                  <a:gd name="connsiteX498" fmla="*/ 696494 w 1504212"/>
                  <a:gd name="connsiteY498" fmla="*/ 521754 h 817650"/>
                  <a:gd name="connsiteX499" fmla="*/ 693269 w 1504212"/>
                  <a:gd name="connsiteY499" fmla="*/ 520954 h 817650"/>
                  <a:gd name="connsiteX500" fmla="*/ 693204 w 1504212"/>
                  <a:gd name="connsiteY500" fmla="*/ 518207 h 817650"/>
                  <a:gd name="connsiteX501" fmla="*/ 689199 w 1504212"/>
                  <a:gd name="connsiteY501" fmla="*/ 516971 h 817650"/>
                  <a:gd name="connsiteX502" fmla="*/ 688122 w 1504212"/>
                  <a:gd name="connsiteY502" fmla="*/ 520062 h 817650"/>
                  <a:gd name="connsiteX503" fmla="*/ 683591 w 1504212"/>
                  <a:gd name="connsiteY503" fmla="*/ 519859 h 817650"/>
                  <a:gd name="connsiteX504" fmla="*/ 679643 w 1504212"/>
                  <a:gd name="connsiteY504" fmla="*/ 518116 h 817650"/>
                  <a:gd name="connsiteX505" fmla="*/ 677672 w 1504212"/>
                  <a:gd name="connsiteY505" fmla="*/ 516229 h 817650"/>
                  <a:gd name="connsiteX506" fmla="*/ 674283 w 1504212"/>
                  <a:gd name="connsiteY506" fmla="*/ 517008 h 817650"/>
                  <a:gd name="connsiteX507" fmla="*/ 669628 w 1504212"/>
                  <a:gd name="connsiteY507" fmla="*/ 511350 h 817650"/>
                  <a:gd name="connsiteX508" fmla="*/ 666818 w 1504212"/>
                  <a:gd name="connsiteY508" fmla="*/ 513814 h 817650"/>
                  <a:gd name="connsiteX509" fmla="*/ 665676 w 1504212"/>
                  <a:gd name="connsiteY509" fmla="*/ 510479 h 817650"/>
                  <a:gd name="connsiteX510" fmla="*/ 663507 w 1504212"/>
                  <a:gd name="connsiteY510" fmla="*/ 510156 h 817650"/>
                  <a:gd name="connsiteX511" fmla="*/ 661437 w 1504212"/>
                  <a:gd name="connsiteY511" fmla="*/ 513938 h 817650"/>
                  <a:gd name="connsiteX512" fmla="*/ 658397 w 1504212"/>
                  <a:gd name="connsiteY512" fmla="*/ 516316 h 817650"/>
                  <a:gd name="connsiteX513" fmla="*/ 655764 w 1504212"/>
                  <a:gd name="connsiteY513" fmla="*/ 516789 h 817650"/>
                  <a:gd name="connsiteX514" fmla="*/ 654108 w 1504212"/>
                  <a:gd name="connsiteY514" fmla="*/ 512765 h 817650"/>
                  <a:gd name="connsiteX515" fmla="*/ 655657 w 1504212"/>
                  <a:gd name="connsiteY515" fmla="*/ 499946 h 817650"/>
                  <a:gd name="connsiteX516" fmla="*/ 658430 w 1504212"/>
                  <a:gd name="connsiteY516" fmla="*/ 496071 h 817650"/>
                  <a:gd name="connsiteX517" fmla="*/ 668959 w 1504212"/>
                  <a:gd name="connsiteY517" fmla="*/ 491471 h 817650"/>
                  <a:gd name="connsiteX518" fmla="*/ 674820 w 1504212"/>
                  <a:gd name="connsiteY518" fmla="*/ 488252 h 817650"/>
                  <a:gd name="connsiteX519" fmla="*/ 677392 w 1504212"/>
                  <a:gd name="connsiteY519" fmla="*/ 489090 h 817650"/>
                  <a:gd name="connsiteX520" fmla="*/ 680900 w 1504212"/>
                  <a:gd name="connsiteY520" fmla="*/ 486036 h 817650"/>
                  <a:gd name="connsiteX521" fmla="*/ 683271 w 1504212"/>
                  <a:gd name="connsiteY521" fmla="*/ 481386 h 817650"/>
                  <a:gd name="connsiteX522" fmla="*/ 679496 w 1504212"/>
                  <a:gd name="connsiteY522" fmla="*/ 478416 h 817650"/>
                  <a:gd name="connsiteX523" fmla="*/ 680215 w 1504212"/>
                  <a:gd name="connsiteY523" fmla="*/ 474831 h 817650"/>
                  <a:gd name="connsiteX524" fmla="*/ 676000 w 1504212"/>
                  <a:gd name="connsiteY524" fmla="*/ 470990 h 817650"/>
                  <a:gd name="connsiteX525" fmla="*/ 672840 w 1504212"/>
                  <a:gd name="connsiteY525" fmla="*/ 467870 h 817650"/>
                  <a:gd name="connsiteX526" fmla="*/ 668482 w 1504212"/>
                  <a:gd name="connsiteY526" fmla="*/ 466394 h 817650"/>
                  <a:gd name="connsiteX527" fmla="*/ 659025 w 1504212"/>
                  <a:gd name="connsiteY527" fmla="*/ 474363 h 817650"/>
                  <a:gd name="connsiteX528" fmla="*/ 655661 w 1504212"/>
                  <a:gd name="connsiteY528" fmla="*/ 474674 h 817650"/>
                  <a:gd name="connsiteX529" fmla="*/ 653599 w 1504212"/>
                  <a:gd name="connsiteY529" fmla="*/ 478179 h 817650"/>
                  <a:gd name="connsiteX530" fmla="*/ 650160 w 1504212"/>
                  <a:gd name="connsiteY530" fmla="*/ 478669 h 817650"/>
                  <a:gd name="connsiteX531" fmla="*/ 647794 w 1504212"/>
                  <a:gd name="connsiteY531" fmla="*/ 481792 h 817650"/>
                  <a:gd name="connsiteX532" fmla="*/ 644327 w 1504212"/>
                  <a:gd name="connsiteY532" fmla="*/ 475723 h 817650"/>
                  <a:gd name="connsiteX533" fmla="*/ 640371 w 1504212"/>
                  <a:gd name="connsiteY533" fmla="*/ 474437 h 817650"/>
                  <a:gd name="connsiteX534" fmla="*/ 641830 w 1504212"/>
                  <a:gd name="connsiteY534" fmla="*/ 469260 h 817650"/>
                  <a:gd name="connsiteX535" fmla="*/ 638736 w 1504212"/>
                  <a:gd name="connsiteY535" fmla="*/ 465497 h 817650"/>
                  <a:gd name="connsiteX536" fmla="*/ 638247 w 1504212"/>
                  <a:gd name="connsiteY536" fmla="*/ 462830 h 817650"/>
                  <a:gd name="connsiteX537" fmla="*/ 630155 w 1504212"/>
                  <a:gd name="connsiteY537" fmla="*/ 458802 h 817650"/>
                  <a:gd name="connsiteX538" fmla="*/ 628927 w 1504212"/>
                  <a:gd name="connsiteY538" fmla="*/ 456640 h 817650"/>
                  <a:gd name="connsiteX539" fmla="*/ 621972 w 1504212"/>
                  <a:gd name="connsiteY539" fmla="*/ 456118 h 817650"/>
                  <a:gd name="connsiteX540" fmla="*/ 617034 w 1504212"/>
                  <a:gd name="connsiteY540" fmla="*/ 453421 h 817650"/>
                  <a:gd name="connsiteX541" fmla="*/ 614626 w 1504212"/>
                  <a:gd name="connsiteY541" fmla="*/ 450364 h 817650"/>
                  <a:gd name="connsiteX542" fmla="*/ 605022 w 1504212"/>
                  <a:gd name="connsiteY542" fmla="*/ 444635 h 817650"/>
                  <a:gd name="connsiteX543" fmla="*/ 600064 w 1504212"/>
                  <a:gd name="connsiteY543" fmla="*/ 444382 h 817650"/>
                  <a:gd name="connsiteX544" fmla="*/ 598454 w 1504212"/>
                  <a:gd name="connsiteY544" fmla="*/ 441436 h 817650"/>
                  <a:gd name="connsiteX545" fmla="*/ 595401 w 1504212"/>
                  <a:gd name="connsiteY545" fmla="*/ 439603 h 817650"/>
                  <a:gd name="connsiteX546" fmla="*/ 590607 w 1504212"/>
                  <a:gd name="connsiteY546" fmla="*/ 438462 h 817650"/>
                  <a:gd name="connsiteX547" fmla="*/ 585489 w 1504212"/>
                  <a:gd name="connsiteY547" fmla="*/ 436126 h 817650"/>
                  <a:gd name="connsiteX548" fmla="*/ 580169 w 1504212"/>
                  <a:gd name="connsiteY548" fmla="*/ 431916 h 817650"/>
                  <a:gd name="connsiteX549" fmla="*/ 574442 w 1504212"/>
                  <a:gd name="connsiteY549" fmla="*/ 431463 h 817650"/>
                  <a:gd name="connsiteX550" fmla="*/ 572142 w 1504212"/>
                  <a:gd name="connsiteY550" fmla="*/ 433430 h 817650"/>
                  <a:gd name="connsiteX551" fmla="*/ 567902 w 1504212"/>
                  <a:gd name="connsiteY551" fmla="*/ 433683 h 817650"/>
                  <a:gd name="connsiteX552" fmla="*/ 562956 w 1504212"/>
                  <a:gd name="connsiteY552" fmla="*/ 437367 h 817650"/>
                  <a:gd name="connsiteX553" fmla="*/ 562258 w 1504212"/>
                  <a:gd name="connsiteY553" fmla="*/ 442357 h 817650"/>
                  <a:gd name="connsiteX554" fmla="*/ 560323 w 1504212"/>
                  <a:gd name="connsiteY554" fmla="*/ 444585 h 817650"/>
                  <a:gd name="connsiteX555" fmla="*/ 557291 w 1504212"/>
                  <a:gd name="connsiteY555" fmla="*/ 443216 h 817650"/>
                  <a:gd name="connsiteX556" fmla="*/ 555164 w 1504212"/>
                  <a:gd name="connsiteY556" fmla="*/ 444958 h 817650"/>
                  <a:gd name="connsiteX557" fmla="*/ 552230 w 1504212"/>
                  <a:gd name="connsiteY557" fmla="*/ 444021 h 817650"/>
                  <a:gd name="connsiteX558" fmla="*/ 547597 w 1504212"/>
                  <a:gd name="connsiteY558" fmla="*/ 444871 h 817650"/>
                  <a:gd name="connsiteX559" fmla="*/ 545218 w 1504212"/>
                  <a:gd name="connsiteY559" fmla="*/ 443556 h 817650"/>
                  <a:gd name="connsiteX560" fmla="*/ 543546 w 1504212"/>
                  <a:gd name="connsiteY560" fmla="*/ 445552 h 817650"/>
                  <a:gd name="connsiteX561" fmla="*/ 542035 w 1504212"/>
                  <a:gd name="connsiteY561" fmla="*/ 450040 h 817650"/>
                  <a:gd name="connsiteX562" fmla="*/ 540194 w 1504212"/>
                  <a:gd name="connsiteY562" fmla="*/ 449206 h 817650"/>
                  <a:gd name="connsiteX563" fmla="*/ 538584 w 1504212"/>
                  <a:gd name="connsiteY563" fmla="*/ 445087 h 817650"/>
                  <a:gd name="connsiteX564" fmla="*/ 538169 w 1504212"/>
                  <a:gd name="connsiteY564" fmla="*/ 441511 h 817650"/>
                  <a:gd name="connsiteX565" fmla="*/ 534907 w 1504212"/>
                  <a:gd name="connsiteY565" fmla="*/ 437068 h 817650"/>
                  <a:gd name="connsiteX566" fmla="*/ 530791 w 1504212"/>
                  <a:gd name="connsiteY566" fmla="*/ 435628 h 817650"/>
                  <a:gd name="connsiteX567" fmla="*/ 526243 w 1504212"/>
                  <a:gd name="connsiteY567" fmla="*/ 437404 h 817650"/>
                  <a:gd name="connsiteX568" fmla="*/ 523922 w 1504212"/>
                  <a:gd name="connsiteY568" fmla="*/ 437055 h 817650"/>
                  <a:gd name="connsiteX569" fmla="*/ 522600 w 1504212"/>
                  <a:gd name="connsiteY569" fmla="*/ 433123 h 817650"/>
                  <a:gd name="connsiteX570" fmla="*/ 520262 w 1504212"/>
                  <a:gd name="connsiteY570" fmla="*/ 431177 h 817650"/>
                  <a:gd name="connsiteX571" fmla="*/ 518422 w 1504212"/>
                  <a:gd name="connsiteY571" fmla="*/ 434131 h 817650"/>
                  <a:gd name="connsiteX572" fmla="*/ 514137 w 1504212"/>
                  <a:gd name="connsiteY572" fmla="*/ 437255 h 817650"/>
                  <a:gd name="connsiteX573" fmla="*/ 499176 w 1504212"/>
                  <a:gd name="connsiteY573" fmla="*/ 442892 h 817650"/>
                  <a:gd name="connsiteX574" fmla="*/ 482148 w 1504212"/>
                  <a:gd name="connsiteY574" fmla="*/ 447837 h 817650"/>
                  <a:gd name="connsiteX575" fmla="*/ 471698 w 1504212"/>
                  <a:gd name="connsiteY575" fmla="*/ 450372 h 817650"/>
                  <a:gd name="connsiteX576" fmla="*/ 433329 w 1504212"/>
                  <a:gd name="connsiteY576" fmla="*/ 451745 h 817650"/>
                  <a:gd name="connsiteX577" fmla="*/ 426567 w 1504212"/>
                  <a:gd name="connsiteY577" fmla="*/ 453483 h 817650"/>
                  <a:gd name="connsiteX578" fmla="*/ 422238 w 1504212"/>
                  <a:gd name="connsiteY578" fmla="*/ 454471 h 817650"/>
                  <a:gd name="connsiteX579" fmla="*/ 415238 w 1504212"/>
                  <a:gd name="connsiteY579" fmla="*/ 454226 h 817650"/>
                  <a:gd name="connsiteX580" fmla="*/ 409507 w 1504212"/>
                  <a:gd name="connsiteY580" fmla="*/ 456035 h 817650"/>
                  <a:gd name="connsiteX581" fmla="*/ 403559 w 1504212"/>
                  <a:gd name="connsiteY581" fmla="*/ 460304 h 817650"/>
                  <a:gd name="connsiteX582" fmla="*/ 403000 w 1504212"/>
                  <a:gd name="connsiteY582" fmla="*/ 464074 h 817650"/>
                  <a:gd name="connsiteX583" fmla="*/ 397919 w 1504212"/>
                  <a:gd name="connsiteY583" fmla="*/ 469583 h 817650"/>
                  <a:gd name="connsiteX584" fmla="*/ 393404 w 1504212"/>
                  <a:gd name="connsiteY584" fmla="*/ 475217 h 817650"/>
                  <a:gd name="connsiteX585" fmla="*/ 388614 w 1504212"/>
                  <a:gd name="connsiteY585" fmla="*/ 482020 h 817650"/>
                  <a:gd name="connsiteX586" fmla="*/ 385841 w 1504212"/>
                  <a:gd name="connsiteY586" fmla="*/ 484207 h 817650"/>
                  <a:gd name="connsiteX587" fmla="*/ 380057 w 1504212"/>
                  <a:gd name="connsiteY587" fmla="*/ 484970 h 817650"/>
                  <a:gd name="connsiteX588" fmla="*/ 377781 w 1504212"/>
                  <a:gd name="connsiteY588" fmla="*/ 483564 h 817650"/>
                  <a:gd name="connsiteX589" fmla="*/ 369574 w 1504212"/>
                  <a:gd name="connsiteY589" fmla="*/ 487123 h 817650"/>
                  <a:gd name="connsiteX590" fmla="*/ 365232 w 1504212"/>
                  <a:gd name="connsiteY590" fmla="*/ 488409 h 817650"/>
                  <a:gd name="connsiteX591" fmla="*/ 361230 w 1504212"/>
                  <a:gd name="connsiteY591" fmla="*/ 483651 h 817650"/>
                  <a:gd name="connsiteX592" fmla="*/ 358379 w 1504212"/>
                  <a:gd name="connsiteY592" fmla="*/ 478980 h 817650"/>
                  <a:gd name="connsiteX593" fmla="*/ 353056 w 1504212"/>
                  <a:gd name="connsiteY593" fmla="*/ 478830 h 817650"/>
                  <a:gd name="connsiteX594" fmla="*/ 348705 w 1504212"/>
                  <a:gd name="connsiteY594" fmla="*/ 481755 h 817650"/>
                  <a:gd name="connsiteX595" fmla="*/ 346101 w 1504212"/>
                  <a:gd name="connsiteY595" fmla="*/ 484489 h 817650"/>
                  <a:gd name="connsiteX596" fmla="*/ 346425 w 1504212"/>
                  <a:gd name="connsiteY596" fmla="*/ 488708 h 817650"/>
                  <a:gd name="connsiteX597" fmla="*/ 344885 w 1504212"/>
                  <a:gd name="connsiteY597" fmla="*/ 489268 h 817650"/>
                  <a:gd name="connsiteX598" fmla="*/ 345205 w 1504212"/>
                  <a:gd name="connsiteY598" fmla="*/ 498079 h 817650"/>
                  <a:gd name="connsiteX599" fmla="*/ 345912 w 1504212"/>
                  <a:gd name="connsiteY599" fmla="*/ 504140 h 817650"/>
                  <a:gd name="connsiteX600" fmla="*/ 340802 w 1504212"/>
                  <a:gd name="connsiteY600" fmla="*/ 505061 h 817650"/>
                  <a:gd name="connsiteX601" fmla="*/ 331509 w 1504212"/>
                  <a:gd name="connsiteY601" fmla="*/ 503107 h 817650"/>
                  <a:gd name="connsiteX602" fmla="*/ 325158 w 1504212"/>
                  <a:gd name="connsiteY602" fmla="*/ 504240 h 817650"/>
                  <a:gd name="connsiteX603" fmla="*/ 313684 w 1504212"/>
                  <a:gd name="connsiteY603" fmla="*/ 504111 h 817650"/>
                  <a:gd name="connsiteX604" fmla="*/ 307399 w 1504212"/>
                  <a:gd name="connsiteY604" fmla="*/ 512769 h 817650"/>
                  <a:gd name="connsiteX605" fmla="*/ 300580 w 1504212"/>
                  <a:gd name="connsiteY605" fmla="*/ 520435 h 817650"/>
                  <a:gd name="connsiteX606" fmla="*/ 298650 w 1504212"/>
                  <a:gd name="connsiteY606" fmla="*/ 527089 h 817650"/>
                  <a:gd name="connsiteX607" fmla="*/ 297064 w 1504212"/>
                  <a:gd name="connsiteY607" fmla="*/ 530375 h 817650"/>
                  <a:gd name="connsiteX608" fmla="*/ 297179 w 1504212"/>
                  <a:gd name="connsiteY608" fmla="*/ 536469 h 817650"/>
                  <a:gd name="connsiteX609" fmla="*/ 298543 w 1504212"/>
                  <a:gd name="connsiteY609" fmla="*/ 541144 h 817650"/>
                  <a:gd name="connsiteX610" fmla="*/ 301123 w 1504212"/>
                  <a:gd name="connsiteY610" fmla="*/ 545608 h 817650"/>
                  <a:gd name="connsiteX611" fmla="*/ 301381 w 1504212"/>
                  <a:gd name="connsiteY611" fmla="*/ 552731 h 817650"/>
                  <a:gd name="connsiteX612" fmla="*/ 292755 w 1504212"/>
                  <a:gd name="connsiteY612" fmla="*/ 556689 h 817650"/>
                  <a:gd name="connsiteX613" fmla="*/ 287500 w 1504212"/>
                  <a:gd name="connsiteY613" fmla="*/ 557705 h 817650"/>
                  <a:gd name="connsiteX614" fmla="*/ 283577 w 1504212"/>
                  <a:gd name="connsiteY614" fmla="*/ 556693 h 817650"/>
                  <a:gd name="connsiteX615" fmla="*/ 282632 w 1504212"/>
                  <a:gd name="connsiteY615" fmla="*/ 553154 h 817650"/>
                  <a:gd name="connsiteX616" fmla="*/ 279313 w 1504212"/>
                  <a:gd name="connsiteY616" fmla="*/ 548441 h 817650"/>
                  <a:gd name="connsiteX617" fmla="*/ 273233 w 1504212"/>
                  <a:gd name="connsiteY617" fmla="*/ 545998 h 817650"/>
                  <a:gd name="connsiteX618" fmla="*/ 267741 w 1504212"/>
                  <a:gd name="connsiteY618" fmla="*/ 546521 h 817650"/>
                  <a:gd name="connsiteX619" fmla="*/ 264537 w 1504212"/>
                  <a:gd name="connsiteY619" fmla="*/ 548777 h 817650"/>
                  <a:gd name="connsiteX620" fmla="*/ 255619 w 1504212"/>
                  <a:gd name="connsiteY620" fmla="*/ 563803 h 817650"/>
                  <a:gd name="connsiteX621" fmla="*/ 260914 w 1504212"/>
                  <a:gd name="connsiteY621" fmla="*/ 562625 h 817650"/>
                  <a:gd name="connsiteX622" fmla="*/ 265157 w 1504212"/>
                  <a:gd name="connsiteY622" fmla="*/ 563666 h 817650"/>
                  <a:gd name="connsiteX623" fmla="*/ 267782 w 1504212"/>
                  <a:gd name="connsiteY623" fmla="*/ 563309 h 817650"/>
                  <a:gd name="connsiteX624" fmla="*/ 266993 w 1504212"/>
                  <a:gd name="connsiteY624" fmla="*/ 571204 h 817650"/>
                  <a:gd name="connsiteX625" fmla="*/ 266201 w 1504212"/>
                  <a:gd name="connsiteY625" fmla="*/ 571453 h 817650"/>
                  <a:gd name="connsiteX626" fmla="*/ 259344 w 1504212"/>
                  <a:gd name="connsiteY626" fmla="*/ 578775 h 817650"/>
                  <a:gd name="connsiteX627" fmla="*/ 251178 w 1504212"/>
                  <a:gd name="connsiteY627" fmla="*/ 586449 h 817650"/>
                  <a:gd name="connsiteX628" fmla="*/ 249629 w 1504212"/>
                  <a:gd name="connsiteY628" fmla="*/ 588582 h 817650"/>
                  <a:gd name="connsiteX629" fmla="*/ 245517 w 1504212"/>
                  <a:gd name="connsiteY629" fmla="*/ 590639 h 817650"/>
                  <a:gd name="connsiteX630" fmla="*/ 234890 w 1504212"/>
                  <a:gd name="connsiteY630" fmla="*/ 593859 h 817650"/>
                  <a:gd name="connsiteX631" fmla="*/ 230091 w 1504212"/>
                  <a:gd name="connsiteY631" fmla="*/ 597492 h 817650"/>
                  <a:gd name="connsiteX632" fmla="*/ 227426 w 1504212"/>
                  <a:gd name="connsiteY632" fmla="*/ 597958 h 817650"/>
                  <a:gd name="connsiteX633" fmla="*/ 220294 w 1504212"/>
                  <a:gd name="connsiteY633" fmla="*/ 597389 h 817650"/>
                  <a:gd name="connsiteX634" fmla="*/ 218248 w 1504212"/>
                  <a:gd name="connsiteY634" fmla="*/ 596476 h 817650"/>
                  <a:gd name="connsiteX635" fmla="*/ 214913 w 1504212"/>
                  <a:gd name="connsiteY635" fmla="*/ 597360 h 817650"/>
                  <a:gd name="connsiteX636" fmla="*/ 212546 w 1504212"/>
                  <a:gd name="connsiteY636" fmla="*/ 600202 h 817650"/>
                  <a:gd name="connsiteX637" fmla="*/ 210324 w 1504212"/>
                  <a:gd name="connsiteY637" fmla="*/ 604719 h 817650"/>
                  <a:gd name="connsiteX638" fmla="*/ 208430 w 1504212"/>
                  <a:gd name="connsiteY638" fmla="*/ 610573 h 817650"/>
                  <a:gd name="connsiteX639" fmla="*/ 202901 w 1504212"/>
                  <a:gd name="connsiteY639" fmla="*/ 617833 h 817650"/>
                  <a:gd name="connsiteX640" fmla="*/ 197474 w 1504212"/>
                  <a:gd name="connsiteY640" fmla="*/ 629344 h 817650"/>
                  <a:gd name="connsiteX641" fmla="*/ 196041 w 1504212"/>
                  <a:gd name="connsiteY641" fmla="*/ 636687 h 817650"/>
                  <a:gd name="connsiteX642" fmla="*/ 191641 w 1504212"/>
                  <a:gd name="connsiteY642" fmla="*/ 645478 h 817650"/>
                  <a:gd name="connsiteX643" fmla="*/ 183750 w 1504212"/>
                  <a:gd name="connsiteY643" fmla="*/ 657496 h 817650"/>
                  <a:gd name="connsiteX644" fmla="*/ 177407 w 1504212"/>
                  <a:gd name="connsiteY644" fmla="*/ 660516 h 817650"/>
                  <a:gd name="connsiteX645" fmla="*/ 172112 w 1504212"/>
                  <a:gd name="connsiteY645" fmla="*/ 664341 h 817650"/>
                  <a:gd name="connsiteX646" fmla="*/ 168435 w 1504212"/>
                  <a:gd name="connsiteY646" fmla="*/ 665776 h 817650"/>
                  <a:gd name="connsiteX647" fmla="*/ 167646 w 1504212"/>
                  <a:gd name="connsiteY647" fmla="*/ 663806 h 817650"/>
                  <a:gd name="connsiteX648" fmla="*/ 161714 w 1504212"/>
                  <a:gd name="connsiteY648" fmla="*/ 666515 h 817650"/>
                  <a:gd name="connsiteX649" fmla="*/ 153950 w 1504212"/>
                  <a:gd name="connsiteY649" fmla="*/ 665299 h 817650"/>
                  <a:gd name="connsiteX650" fmla="*/ 150951 w 1504212"/>
                  <a:gd name="connsiteY650" fmla="*/ 663009 h 817650"/>
                  <a:gd name="connsiteX651" fmla="*/ 148014 w 1504212"/>
                  <a:gd name="connsiteY651" fmla="*/ 662262 h 817650"/>
                  <a:gd name="connsiteX652" fmla="*/ 144732 w 1504212"/>
                  <a:gd name="connsiteY652" fmla="*/ 659890 h 817650"/>
                  <a:gd name="connsiteX653" fmla="*/ 131480 w 1504212"/>
                  <a:gd name="connsiteY653" fmla="*/ 648934 h 817650"/>
                  <a:gd name="connsiteX654" fmla="*/ 125609 w 1504212"/>
                  <a:gd name="connsiteY654" fmla="*/ 647034 h 817650"/>
                  <a:gd name="connsiteX655" fmla="*/ 121846 w 1504212"/>
                  <a:gd name="connsiteY655" fmla="*/ 652767 h 817650"/>
                  <a:gd name="connsiteX656" fmla="*/ 120897 w 1504212"/>
                  <a:gd name="connsiteY656" fmla="*/ 655268 h 817650"/>
                  <a:gd name="connsiteX657" fmla="*/ 121855 w 1504212"/>
                  <a:gd name="connsiteY657" fmla="*/ 658699 h 817650"/>
                  <a:gd name="connsiteX658" fmla="*/ 127211 w 1504212"/>
                  <a:gd name="connsiteY658" fmla="*/ 664283 h 817650"/>
                  <a:gd name="connsiteX659" fmla="*/ 126640 w 1504212"/>
                  <a:gd name="connsiteY659" fmla="*/ 668414 h 817650"/>
                  <a:gd name="connsiteX660" fmla="*/ 123958 w 1504212"/>
                  <a:gd name="connsiteY660" fmla="*/ 668763 h 817650"/>
                  <a:gd name="connsiteX661" fmla="*/ 117718 w 1504212"/>
                  <a:gd name="connsiteY661" fmla="*/ 668165 h 817650"/>
                  <a:gd name="connsiteX662" fmla="*/ 111425 w 1504212"/>
                  <a:gd name="connsiteY662" fmla="*/ 666967 h 817650"/>
                  <a:gd name="connsiteX663" fmla="*/ 108072 w 1504212"/>
                  <a:gd name="connsiteY663" fmla="*/ 665382 h 817650"/>
                  <a:gd name="connsiteX664" fmla="*/ 102695 w 1504212"/>
                  <a:gd name="connsiteY664" fmla="*/ 660118 h 817650"/>
                  <a:gd name="connsiteX665" fmla="*/ 99273 w 1504212"/>
                  <a:gd name="connsiteY665" fmla="*/ 650925 h 817650"/>
                  <a:gd name="connsiteX666" fmla="*/ 99634 w 1504212"/>
                  <a:gd name="connsiteY666" fmla="*/ 649464 h 817650"/>
                  <a:gd name="connsiteX667" fmla="*/ 94947 w 1504212"/>
                  <a:gd name="connsiteY667" fmla="*/ 641255 h 817650"/>
                  <a:gd name="connsiteX668" fmla="*/ 90774 w 1504212"/>
                  <a:gd name="connsiteY668" fmla="*/ 636563 h 817650"/>
                  <a:gd name="connsiteX669" fmla="*/ 85889 w 1504212"/>
                  <a:gd name="connsiteY669" fmla="*/ 632792 h 817650"/>
                  <a:gd name="connsiteX670" fmla="*/ 79518 w 1504212"/>
                  <a:gd name="connsiteY670" fmla="*/ 629788 h 817650"/>
                  <a:gd name="connsiteX671" fmla="*/ 75377 w 1504212"/>
                  <a:gd name="connsiteY671" fmla="*/ 628494 h 817650"/>
                  <a:gd name="connsiteX672" fmla="*/ 68016 w 1504212"/>
                  <a:gd name="connsiteY672" fmla="*/ 629610 h 817650"/>
                  <a:gd name="connsiteX673" fmla="*/ 66323 w 1504212"/>
                  <a:gd name="connsiteY673" fmla="*/ 627955 h 817650"/>
                  <a:gd name="connsiteX674" fmla="*/ 64914 w 1504212"/>
                  <a:gd name="connsiteY674" fmla="*/ 624088 h 817650"/>
                  <a:gd name="connsiteX675" fmla="*/ 62388 w 1504212"/>
                  <a:gd name="connsiteY675" fmla="*/ 623317 h 817650"/>
                  <a:gd name="connsiteX676" fmla="*/ 56904 w 1504212"/>
                  <a:gd name="connsiteY676" fmla="*/ 623670 h 817650"/>
                  <a:gd name="connsiteX677" fmla="*/ 54361 w 1504212"/>
                  <a:gd name="connsiteY677" fmla="*/ 620989 h 817650"/>
                  <a:gd name="connsiteX678" fmla="*/ 53757 w 1504212"/>
                  <a:gd name="connsiteY678" fmla="*/ 616816 h 817650"/>
                  <a:gd name="connsiteX679" fmla="*/ 54315 w 1504212"/>
                  <a:gd name="connsiteY679" fmla="*/ 610689 h 817650"/>
                  <a:gd name="connsiteX680" fmla="*/ 48926 w 1504212"/>
                  <a:gd name="connsiteY680" fmla="*/ 605752 h 817650"/>
                  <a:gd name="connsiteX681" fmla="*/ 43951 w 1504212"/>
                  <a:gd name="connsiteY681" fmla="*/ 602558 h 817650"/>
                  <a:gd name="connsiteX682" fmla="*/ 33098 w 1504212"/>
                  <a:gd name="connsiteY682" fmla="*/ 594323 h 817650"/>
                  <a:gd name="connsiteX683" fmla="*/ 25346 w 1504212"/>
                  <a:gd name="connsiteY683" fmla="*/ 591108 h 817650"/>
                  <a:gd name="connsiteX684" fmla="*/ 0 w 1504212"/>
                  <a:gd name="connsiteY684" fmla="*/ 570760 h 817650"/>
                  <a:gd name="connsiteX685" fmla="*/ 1799 w 1504212"/>
                  <a:gd name="connsiteY685" fmla="*/ 565006 h 817650"/>
                  <a:gd name="connsiteX686" fmla="*/ 604 w 1504212"/>
                  <a:gd name="connsiteY686" fmla="*/ 564164 h 817650"/>
                  <a:gd name="connsiteX687" fmla="*/ 3455 w 1504212"/>
                  <a:gd name="connsiteY687" fmla="*/ 554967 h 817650"/>
                  <a:gd name="connsiteX688" fmla="*/ 7053 w 1504212"/>
                  <a:gd name="connsiteY688" fmla="*/ 548682 h 817650"/>
                  <a:gd name="connsiteX689" fmla="*/ 8931 w 1504212"/>
                  <a:gd name="connsiteY689" fmla="*/ 542406 h 817650"/>
                  <a:gd name="connsiteX690" fmla="*/ 13614 w 1504212"/>
                  <a:gd name="connsiteY690" fmla="*/ 533461 h 817650"/>
                  <a:gd name="connsiteX691" fmla="*/ 15598 w 1504212"/>
                  <a:gd name="connsiteY691" fmla="*/ 530989 h 817650"/>
                  <a:gd name="connsiteX692" fmla="*/ 18099 w 1504212"/>
                  <a:gd name="connsiteY692" fmla="*/ 525447 h 817650"/>
                  <a:gd name="connsiteX693" fmla="*/ 20700 w 1504212"/>
                  <a:gd name="connsiteY693" fmla="*/ 515353 h 817650"/>
                  <a:gd name="connsiteX694" fmla="*/ 23317 w 1504212"/>
                  <a:gd name="connsiteY694" fmla="*/ 512138 h 817650"/>
                  <a:gd name="connsiteX695" fmla="*/ 25235 w 1504212"/>
                  <a:gd name="connsiteY695" fmla="*/ 500863 h 817650"/>
                  <a:gd name="connsiteX696" fmla="*/ 25190 w 1504212"/>
                  <a:gd name="connsiteY696" fmla="*/ 489148 h 817650"/>
                  <a:gd name="connsiteX697" fmla="*/ 24845 w 1504212"/>
                  <a:gd name="connsiteY697" fmla="*/ 484323 h 817650"/>
                  <a:gd name="connsiteX698" fmla="*/ 35480 w 1504212"/>
                  <a:gd name="connsiteY698" fmla="*/ 484567 h 817650"/>
                  <a:gd name="connsiteX699" fmla="*/ 38956 w 1504212"/>
                  <a:gd name="connsiteY699" fmla="*/ 483410 h 817650"/>
                  <a:gd name="connsiteX700" fmla="*/ 54262 w 1504212"/>
                  <a:gd name="connsiteY700" fmla="*/ 483041 h 817650"/>
                  <a:gd name="connsiteX701" fmla="*/ 58990 w 1504212"/>
                  <a:gd name="connsiteY701" fmla="*/ 477590 h 817650"/>
                  <a:gd name="connsiteX702" fmla="*/ 61422 w 1504212"/>
                  <a:gd name="connsiteY702" fmla="*/ 477125 h 817650"/>
                  <a:gd name="connsiteX703" fmla="*/ 63793 w 1504212"/>
                  <a:gd name="connsiteY703" fmla="*/ 479660 h 817650"/>
                  <a:gd name="connsiteX704" fmla="*/ 67026 w 1504212"/>
                  <a:gd name="connsiteY704" fmla="*/ 484692 h 817650"/>
                  <a:gd name="connsiteX705" fmla="*/ 68291 w 1504212"/>
                  <a:gd name="connsiteY705" fmla="*/ 484721 h 817650"/>
                  <a:gd name="connsiteX706" fmla="*/ 69203 w 1504212"/>
                  <a:gd name="connsiteY706" fmla="*/ 494283 h 817650"/>
                  <a:gd name="connsiteX707" fmla="*/ 72748 w 1504212"/>
                  <a:gd name="connsiteY707" fmla="*/ 491578 h 817650"/>
                  <a:gd name="connsiteX708" fmla="*/ 71795 w 1504212"/>
                  <a:gd name="connsiteY708" fmla="*/ 487671 h 817650"/>
                  <a:gd name="connsiteX709" fmla="*/ 71651 w 1504212"/>
                  <a:gd name="connsiteY709" fmla="*/ 482630 h 817650"/>
                  <a:gd name="connsiteX710" fmla="*/ 74326 w 1504212"/>
                  <a:gd name="connsiteY710" fmla="*/ 478959 h 817650"/>
                  <a:gd name="connsiteX711" fmla="*/ 76959 w 1504212"/>
                  <a:gd name="connsiteY711" fmla="*/ 476835 h 817650"/>
                  <a:gd name="connsiteX712" fmla="*/ 82340 w 1504212"/>
                  <a:gd name="connsiteY712" fmla="*/ 467899 h 817650"/>
                  <a:gd name="connsiteX713" fmla="*/ 78713 w 1504212"/>
                  <a:gd name="connsiteY713" fmla="*/ 465460 h 817650"/>
                  <a:gd name="connsiteX714" fmla="*/ 78643 w 1504212"/>
                  <a:gd name="connsiteY714" fmla="*/ 459138 h 817650"/>
                  <a:gd name="connsiteX715" fmla="*/ 76729 w 1504212"/>
                  <a:gd name="connsiteY715" fmla="*/ 452040 h 817650"/>
                  <a:gd name="connsiteX716" fmla="*/ 75825 w 1504212"/>
                  <a:gd name="connsiteY716" fmla="*/ 444660 h 817650"/>
                  <a:gd name="connsiteX717" fmla="*/ 75804 w 1504212"/>
                  <a:gd name="connsiteY717" fmla="*/ 443195 h 817650"/>
                  <a:gd name="connsiteX718" fmla="*/ 65333 w 1504212"/>
                  <a:gd name="connsiteY718" fmla="*/ 446747 h 817650"/>
                  <a:gd name="connsiteX719" fmla="*/ 64725 w 1504212"/>
                  <a:gd name="connsiteY719" fmla="*/ 456661 h 817650"/>
                  <a:gd name="connsiteX720" fmla="*/ 61143 w 1504212"/>
                  <a:gd name="connsiteY720" fmla="*/ 457665 h 817650"/>
                  <a:gd name="connsiteX721" fmla="*/ 58218 w 1504212"/>
                  <a:gd name="connsiteY721" fmla="*/ 448841 h 817650"/>
                  <a:gd name="connsiteX722" fmla="*/ 56879 w 1504212"/>
                  <a:gd name="connsiteY722" fmla="*/ 443042 h 817650"/>
                  <a:gd name="connsiteX723" fmla="*/ 56727 w 1504212"/>
                  <a:gd name="connsiteY723" fmla="*/ 429510 h 817650"/>
                  <a:gd name="connsiteX724" fmla="*/ 54890 w 1504212"/>
                  <a:gd name="connsiteY724" fmla="*/ 425639 h 817650"/>
                  <a:gd name="connsiteX725" fmla="*/ 56678 w 1504212"/>
                  <a:gd name="connsiteY725" fmla="*/ 424598 h 817650"/>
                  <a:gd name="connsiteX726" fmla="*/ 60342 w 1504212"/>
                  <a:gd name="connsiteY726" fmla="*/ 419504 h 817650"/>
                  <a:gd name="connsiteX727" fmla="*/ 57269 w 1504212"/>
                  <a:gd name="connsiteY727" fmla="*/ 416537 h 817650"/>
                  <a:gd name="connsiteX728" fmla="*/ 57236 w 1504212"/>
                  <a:gd name="connsiteY728" fmla="*/ 410701 h 817650"/>
                  <a:gd name="connsiteX729" fmla="*/ 61476 w 1504212"/>
                  <a:gd name="connsiteY729" fmla="*/ 408186 h 817650"/>
                  <a:gd name="connsiteX730" fmla="*/ 68915 w 1504212"/>
                  <a:gd name="connsiteY730" fmla="*/ 402059 h 817650"/>
                  <a:gd name="connsiteX731" fmla="*/ 68455 w 1504212"/>
                  <a:gd name="connsiteY731" fmla="*/ 399603 h 817650"/>
                  <a:gd name="connsiteX732" fmla="*/ 64655 w 1504212"/>
                  <a:gd name="connsiteY732" fmla="*/ 399902 h 817650"/>
                  <a:gd name="connsiteX733" fmla="*/ 61689 w 1504212"/>
                  <a:gd name="connsiteY733" fmla="*/ 403175 h 817650"/>
                  <a:gd name="connsiteX734" fmla="*/ 56916 w 1504212"/>
                  <a:gd name="connsiteY734" fmla="*/ 405478 h 817650"/>
                  <a:gd name="connsiteX735" fmla="*/ 56123 w 1504212"/>
                  <a:gd name="connsiteY735" fmla="*/ 401727 h 817650"/>
                  <a:gd name="connsiteX736" fmla="*/ 50150 w 1504212"/>
                  <a:gd name="connsiteY736" fmla="*/ 399441 h 817650"/>
                  <a:gd name="connsiteX737" fmla="*/ 50696 w 1504212"/>
                  <a:gd name="connsiteY737" fmla="*/ 390352 h 817650"/>
                  <a:gd name="connsiteX738" fmla="*/ 53395 w 1504212"/>
                  <a:gd name="connsiteY738" fmla="*/ 384295 h 817650"/>
                  <a:gd name="connsiteX739" fmla="*/ 52052 w 1504212"/>
                  <a:gd name="connsiteY739" fmla="*/ 382233 h 817650"/>
                  <a:gd name="connsiteX740" fmla="*/ 53276 w 1504212"/>
                  <a:gd name="connsiteY740" fmla="*/ 379595 h 817650"/>
                  <a:gd name="connsiteX741" fmla="*/ 55236 w 1504212"/>
                  <a:gd name="connsiteY741" fmla="*/ 378977 h 817650"/>
                  <a:gd name="connsiteX742" fmla="*/ 57959 w 1504212"/>
                  <a:gd name="connsiteY742" fmla="*/ 373763 h 817650"/>
                  <a:gd name="connsiteX743" fmla="*/ 66693 w 1504212"/>
                  <a:gd name="connsiteY743" fmla="*/ 362363 h 817650"/>
                  <a:gd name="connsiteX744" fmla="*/ 60141 w 1504212"/>
                  <a:gd name="connsiteY744" fmla="*/ 359944 h 817650"/>
                  <a:gd name="connsiteX745" fmla="*/ 60642 w 1504212"/>
                  <a:gd name="connsiteY745" fmla="*/ 356654 h 817650"/>
                  <a:gd name="connsiteX746" fmla="*/ 63102 w 1504212"/>
                  <a:gd name="connsiteY746" fmla="*/ 350357 h 817650"/>
                  <a:gd name="connsiteX747" fmla="*/ 61184 w 1504212"/>
                  <a:gd name="connsiteY747" fmla="*/ 347159 h 817650"/>
                  <a:gd name="connsiteX748" fmla="*/ 57894 w 1504212"/>
                  <a:gd name="connsiteY748" fmla="*/ 349660 h 817650"/>
                  <a:gd name="connsiteX749" fmla="*/ 51551 w 1504212"/>
                  <a:gd name="connsiteY749" fmla="*/ 351838 h 817650"/>
                  <a:gd name="connsiteX750" fmla="*/ 40377 w 1504212"/>
                  <a:gd name="connsiteY750" fmla="*/ 356530 h 817650"/>
                  <a:gd name="connsiteX751" fmla="*/ 38344 w 1504212"/>
                  <a:gd name="connsiteY751" fmla="*/ 352660 h 817650"/>
                  <a:gd name="connsiteX752" fmla="*/ 32284 w 1504212"/>
                  <a:gd name="connsiteY752" fmla="*/ 355613 h 817650"/>
                  <a:gd name="connsiteX753" fmla="*/ 34100 w 1504212"/>
                  <a:gd name="connsiteY753" fmla="*/ 360745 h 817650"/>
                  <a:gd name="connsiteX754" fmla="*/ 32243 w 1504212"/>
                  <a:gd name="connsiteY754" fmla="*/ 362255 h 817650"/>
                  <a:gd name="connsiteX755" fmla="*/ 28456 w 1504212"/>
                  <a:gd name="connsiteY755" fmla="*/ 354700 h 817650"/>
                  <a:gd name="connsiteX756" fmla="*/ 30485 w 1504212"/>
                  <a:gd name="connsiteY756" fmla="*/ 349901 h 817650"/>
                  <a:gd name="connsiteX757" fmla="*/ 39494 w 1504212"/>
                  <a:gd name="connsiteY757" fmla="*/ 341902 h 817650"/>
                  <a:gd name="connsiteX758" fmla="*/ 48819 w 1504212"/>
                  <a:gd name="connsiteY758" fmla="*/ 339049 h 817650"/>
                  <a:gd name="connsiteX759" fmla="*/ 50097 w 1504212"/>
                  <a:gd name="connsiteY759" fmla="*/ 334199 h 817650"/>
                  <a:gd name="connsiteX760" fmla="*/ 53124 w 1504212"/>
                  <a:gd name="connsiteY760" fmla="*/ 328453 h 817650"/>
                  <a:gd name="connsiteX761" fmla="*/ 49419 w 1504212"/>
                  <a:gd name="connsiteY761" fmla="*/ 324782 h 817650"/>
                  <a:gd name="connsiteX762" fmla="*/ 48071 w 1504212"/>
                  <a:gd name="connsiteY762" fmla="*/ 318866 h 817650"/>
                  <a:gd name="connsiteX763" fmla="*/ 50010 w 1504212"/>
                  <a:gd name="connsiteY763" fmla="*/ 315066 h 817650"/>
                  <a:gd name="connsiteX764" fmla="*/ 56936 w 1504212"/>
                  <a:gd name="connsiteY764" fmla="*/ 309893 h 817650"/>
                  <a:gd name="connsiteX765" fmla="*/ 58629 w 1504212"/>
                  <a:gd name="connsiteY765" fmla="*/ 302467 h 817650"/>
                  <a:gd name="connsiteX766" fmla="*/ 61500 w 1504212"/>
                  <a:gd name="connsiteY766" fmla="*/ 298394 h 817650"/>
                  <a:gd name="connsiteX767" fmla="*/ 65842 w 1504212"/>
                  <a:gd name="connsiteY767" fmla="*/ 295697 h 817650"/>
                  <a:gd name="connsiteX768" fmla="*/ 67247 w 1504212"/>
                  <a:gd name="connsiteY768" fmla="*/ 291922 h 817650"/>
                  <a:gd name="connsiteX769" fmla="*/ 69170 w 1504212"/>
                  <a:gd name="connsiteY769" fmla="*/ 291889 h 817650"/>
                  <a:gd name="connsiteX770" fmla="*/ 70739 w 1504212"/>
                  <a:gd name="connsiteY770" fmla="*/ 285173 h 817650"/>
                  <a:gd name="connsiteX771" fmla="*/ 68241 w 1504212"/>
                  <a:gd name="connsiteY771" fmla="*/ 278286 h 817650"/>
                  <a:gd name="connsiteX772" fmla="*/ 73738 w 1504212"/>
                  <a:gd name="connsiteY772" fmla="*/ 277149 h 817650"/>
                  <a:gd name="connsiteX773" fmla="*/ 80660 w 1504212"/>
                  <a:gd name="connsiteY773" fmla="*/ 277601 h 817650"/>
                  <a:gd name="connsiteX774" fmla="*/ 90420 w 1504212"/>
                  <a:gd name="connsiteY774" fmla="*/ 279099 h 817650"/>
                  <a:gd name="connsiteX775" fmla="*/ 93518 w 1504212"/>
                  <a:gd name="connsiteY775" fmla="*/ 280737 h 817650"/>
                  <a:gd name="connsiteX776" fmla="*/ 94118 w 1504212"/>
                  <a:gd name="connsiteY776" fmla="*/ 276274 h 817650"/>
                  <a:gd name="connsiteX777" fmla="*/ 92047 w 1504212"/>
                  <a:gd name="connsiteY777" fmla="*/ 276336 h 817650"/>
                  <a:gd name="connsiteX778" fmla="*/ 81317 w 1504212"/>
                  <a:gd name="connsiteY778" fmla="*/ 274341 h 817650"/>
                  <a:gd name="connsiteX779" fmla="*/ 78113 w 1504212"/>
                  <a:gd name="connsiteY779" fmla="*/ 274760 h 817650"/>
                  <a:gd name="connsiteX780" fmla="*/ 74498 w 1504212"/>
                  <a:gd name="connsiteY780" fmla="*/ 273461 h 817650"/>
                  <a:gd name="connsiteX781" fmla="*/ 72990 w 1504212"/>
                  <a:gd name="connsiteY781" fmla="*/ 270624 h 817650"/>
                  <a:gd name="connsiteX782" fmla="*/ 40048 w 1504212"/>
                  <a:gd name="connsiteY782" fmla="*/ 280306 h 817650"/>
                  <a:gd name="connsiteX783" fmla="*/ 29433 w 1504212"/>
                  <a:gd name="connsiteY783" fmla="*/ 283733 h 817650"/>
                  <a:gd name="connsiteX784" fmla="*/ 18346 w 1504212"/>
                  <a:gd name="connsiteY784" fmla="*/ 284086 h 817650"/>
                  <a:gd name="connsiteX785" fmla="*/ 14858 w 1504212"/>
                  <a:gd name="connsiteY785" fmla="*/ 283235 h 817650"/>
                  <a:gd name="connsiteX786" fmla="*/ 11305 w 1504212"/>
                  <a:gd name="connsiteY786" fmla="*/ 280734 h 817650"/>
                  <a:gd name="connsiteX787" fmla="*/ 5969 w 1504212"/>
                  <a:gd name="connsiteY787" fmla="*/ 274246 h 817650"/>
                  <a:gd name="connsiteX788" fmla="*/ 4219 w 1504212"/>
                  <a:gd name="connsiteY788" fmla="*/ 269355 h 817650"/>
                  <a:gd name="connsiteX789" fmla="*/ 3964 w 1504212"/>
                  <a:gd name="connsiteY789" fmla="*/ 263862 h 817650"/>
                  <a:gd name="connsiteX790" fmla="*/ 3541 w 1504212"/>
                  <a:gd name="connsiteY790" fmla="*/ 231372 h 817650"/>
                  <a:gd name="connsiteX791" fmla="*/ 4490 w 1504212"/>
                  <a:gd name="connsiteY791" fmla="*/ 227248 h 817650"/>
                  <a:gd name="connsiteX792" fmla="*/ 8249 w 1504212"/>
                  <a:gd name="connsiteY792" fmla="*/ 222780 h 817650"/>
                  <a:gd name="connsiteX793" fmla="*/ 12731 w 1504212"/>
                  <a:gd name="connsiteY793" fmla="*/ 221021 h 817650"/>
                  <a:gd name="connsiteX794" fmla="*/ 18449 w 1504212"/>
                  <a:gd name="connsiteY794" fmla="*/ 221469 h 817650"/>
                  <a:gd name="connsiteX795" fmla="*/ 45676 w 1504212"/>
                  <a:gd name="connsiteY795" fmla="*/ 227003 h 817650"/>
                  <a:gd name="connsiteX796" fmla="*/ 45870 w 1504212"/>
                  <a:gd name="connsiteY796" fmla="*/ 225178 h 817650"/>
                  <a:gd name="connsiteX797" fmla="*/ 51756 w 1504212"/>
                  <a:gd name="connsiteY797" fmla="*/ 225012 h 817650"/>
                  <a:gd name="connsiteX798" fmla="*/ 51781 w 1504212"/>
                  <a:gd name="connsiteY798" fmla="*/ 220469 h 817650"/>
                  <a:gd name="connsiteX799" fmla="*/ 56998 w 1504212"/>
                  <a:gd name="connsiteY799" fmla="*/ 223743 h 817650"/>
                  <a:gd name="connsiteX800" fmla="*/ 63283 w 1504212"/>
                  <a:gd name="connsiteY800" fmla="*/ 225547 h 817650"/>
                  <a:gd name="connsiteX801" fmla="*/ 73718 w 1504212"/>
                  <a:gd name="connsiteY801" fmla="*/ 230098 h 817650"/>
                  <a:gd name="connsiteX802" fmla="*/ 85216 w 1504212"/>
                  <a:gd name="connsiteY802" fmla="*/ 230351 h 817650"/>
                  <a:gd name="connsiteX803" fmla="*/ 86740 w 1504212"/>
                  <a:gd name="connsiteY803" fmla="*/ 227687 h 817650"/>
                  <a:gd name="connsiteX804" fmla="*/ 88855 w 1504212"/>
                  <a:gd name="connsiteY804" fmla="*/ 227642 h 817650"/>
                  <a:gd name="connsiteX805" fmla="*/ 99248 w 1504212"/>
                  <a:gd name="connsiteY805" fmla="*/ 232665 h 817650"/>
                  <a:gd name="connsiteX806" fmla="*/ 107592 w 1504212"/>
                  <a:gd name="connsiteY806" fmla="*/ 238357 h 817650"/>
                  <a:gd name="connsiteX807" fmla="*/ 114526 w 1504212"/>
                  <a:gd name="connsiteY807" fmla="*/ 242120 h 817650"/>
                  <a:gd name="connsiteX808" fmla="*/ 117241 w 1504212"/>
                  <a:gd name="connsiteY808" fmla="*/ 242153 h 817650"/>
                  <a:gd name="connsiteX809" fmla="*/ 126299 w 1504212"/>
                  <a:gd name="connsiteY809" fmla="*/ 240713 h 817650"/>
                  <a:gd name="connsiteX810" fmla="*/ 130543 w 1504212"/>
                  <a:gd name="connsiteY810" fmla="*/ 241833 h 817650"/>
                  <a:gd name="connsiteX811" fmla="*/ 136093 w 1504212"/>
                  <a:gd name="connsiteY811" fmla="*/ 238386 h 817650"/>
                  <a:gd name="connsiteX812" fmla="*/ 139806 w 1504212"/>
                  <a:gd name="connsiteY812" fmla="*/ 236843 h 817650"/>
                  <a:gd name="connsiteX813" fmla="*/ 145981 w 1504212"/>
                  <a:gd name="connsiteY813" fmla="*/ 236096 h 817650"/>
                  <a:gd name="connsiteX814" fmla="*/ 150873 w 1504212"/>
                  <a:gd name="connsiteY814" fmla="*/ 237299 h 817650"/>
                  <a:gd name="connsiteX815" fmla="*/ 151900 w 1504212"/>
                  <a:gd name="connsiteY815" fmla="*/ 239565 h 817650"/>
                  <a:gd name="connsiteX816" fmla="*/ 154135 w 1504212"/>
                  <a:gd name="connsiteY816" fmla="*/ 238071 h 817650"/>
                  <a:gd name="connsiteX817" fmla="*/ 157557 w 1504212"/>
                  <a:gd name="connsiteY817" fmla="*/ 238552 h 817650"/>
                  <a:gd name="connsiteX818" fmla="*/ 160515 w 1504212"/>
                  <a:gd name="connsiteY818" fmla="*/ 240917 h 817650"/>
                  <a:gd name="connsiteX819" fmla="*/ 166213 w 1504212"/>
                  <a:gd name="connsiteY819" fmla="*/ 242638 h 817650"/>
                  <a:gd name="connsiteX820" fmla="*/ 172600 w 1504212"/>
                  <a:gd name="connsiteY820" fmla="*/ 245625 h 817650"/>
                  <a:gd name="connsiteX821" fmla="*/ 176766 w 1504212"/>
                  <a:gd name="connsiteY821" fmla="*/ 248168 h 817650"/>
                  <a:gd name="connsiteX822" fmla="*/ 189755 w 1504212"/>
                  <a:gd name="connsiteY822" fmla="*/ 253267 h 817650"/>
                  <a:gd name="connsiteX823" fmla="*/ 203792 w 1504212"/>
                  <a:gd name="connsiteY823" fmla="*/ 251159 h 817650"/>
                  <a:gd name="connsiteX824" fmla="*/ 214884 w 1504212"/>
                  <a:gd name="connsiteY824" fmla="*/ 248281 h 817650"/>
                  <a:gd name="connsiteX825" fmla="*/ 218523 w 1504212"/>
                  <a:gd name="connsiteY825" fmla="*/ 246866 h 817650"/>
                  <a:gd name="connsiteX826" fmla="*/ 225676 w 1504212"/>
                  <a:gd name="connsiteY826" fmla="*/ 242199 h 817650"/>
                  <a:gd name="connsiteX827" fmla="*/ 232092 w 1504212"/>
                  <a:gd name="connsiteY827" fmla="*/ 235018 h 817650"/>
                  <a:gd name="connsiteX828" fmla="*/ 232864 w 1504212"/>
                  <a:gd name="connsiteY828" fmla="*/ 230421 h 817650"/>
                  <a:gd name="connsiteX829" fmla="*/ 230260 w 1504212"/>
                  <a:gd name="connsiteY829" fmla="*/ 216611 h 817650"/>
                  <a:gd name="connsiteX830" fmla="*/ 227627 w 1504212"/>
                  <a:gd name="connsiteY830" fmla="*/ 198557 h 817650"/>
                  <a:gd name="connsiteX831" fmla="*/ 224082 w 1504212"/>
                  <a:gd name="connsiteY831" fmla="*/ 186730 h 817650"/>
                  <a:gd name="connsiteX832" fmla="*/ 223835 w 1504212"/>
                  <a:gd name="connsiteY832" fmla="*/ 183436 h 817650"/>
                  <a:gd name="connsiteX833" fmla="*/ 225113 w 1504212"/>
                  <a:gd name="connsiteY833" fmla="*/ 179080 h 817650"/>
                  <a:gd name="connsiteX834" fmla="*/ 228309 w 1504212"/>
                  <a:gd name="connsiteY834" fmla="*/ 175886 h 817650"/>
                  <a:gd name="connsiteX835" fmla="*/ 236438 w 1504212"/>
                  <a:gd name="connsiteY835" fmla="*/ 173082 h 817650"/>
                  <a:gd name="connsiteX836" fmla="*/ 245246 w 1504212"/>
                  <a:gd name="connsiteY836" fmla="*/ 171845 h 817650"/>
                  <a:gd name="connsiteX837" fmla="*/ 249313 w 1504212"/>
                  <a:gd name="connsiteY837" fmla="*/ 172497 h 817650"/>
                  <a:gd name="connsiteX838" fmla="*/ 252874 w 1504212"/>
                  <a:gd name="connsiteY838" fmla="*/ 177060 h 817650"/>
                  <a:gd name="connsiteX839" fmla="*/ 255113 w 1504212"/>
                  <a:gd name="connsiteY839" fmla="*/ 182017 h 817650"/>
                  <a:gd name="connsiteX840" fmla="*/ 258638 w 1504212"/>
                  <a:gd name="connsiteY840" fmla="*/ 191479 h 817650"/>
                  <a:gd name="connsiteX841" fmla="*/ 262347 w 1504212"/>
                  <a:gd name="connsiteY841" fmla="*/ 196951 h 817650"/>
                  <a:gd name="connsiteX842" fmla="*/ 267955 w 1504212"/>
                  <a:gd name="connsiteY842" fmla="*/ 201755 h 817650"/>
                  <a:gd name="connsiteX843" fmla="*/ 272083 w 1504212"/>
                  <a:gd name="connsiteY843" fmla="*/ 203452 h 817650"/>
                  <a:gd name="connsiteX844" fmla="*/ 277456 w 1504212"/>
                  <a:gd name="connsiteY844" fmla="*/ 202419 h 817650"/>
                  <a:gd name="connsiteX845" fmla="*/ 280500 w 1504212"/>
                  <a:gd name="connsiteY845" fmla="*/ 195761 h 817650"/>
                  <a:gd name="connsiteX846" fmla="*/ 281667 w 1504212"/>
                  <a:gd name="connsiteY846" fmla="*/ 189111 h 817650"/>
                  <a:gd name="connsiteX847" fmla="*/ 284945 w 1504212"/>
                  <a:gd name="connsiteY847" fmla="*/ 178752 h 817650"/>
                  <a:gd name="connsiteX848" fmla="*/ 286720 w 1504212"/>
                  <a:gd name="connsiteY848" fmla="*/ 176674 h 817650"/>
                  <a:gd name="connsiteX849" fmla="*/ 292422 w 1504212"/>
                  <a:gd name="connsiteY849" fmla="*/ 173123 h 817650"/>
                  <a:gd name="connsiteX850" fmla="*/ 296727 w 1504212"/>
                  <a:gd name="connsiteY850" fmla="*/ 172857 h 817650"/>
                  <a:gd name="connsiteX851" fmla="*/ 304080 w 1504212"/>
                  <a:gd name="connsiteY851" fmla="*/ 169410 h 817650"/>
                  <a:gd name="connsiteX852" fmla="*/ 309835 w 1504212"/>
                  <a:gd name="connsiteY852" fmla="*/ 165473 h 817650"/>
                  <a:gd name="connsiteX853" fmla="*/ 311643 w 1504212"/>
                  <a:gd name="connsiteY853" fmla="*/ 162976 h 817650"/>
                  <a:gd name="connsiteX854" fmla="*/ 308521 w 1504212"/>
                  <a:gd name="connsiteY854" fmla="*/ 150758 h 817650"/>
                  <a:gd name="connsiteX855" fmla="*/ 308776 w 1504212"/>
                  <a:gd name="connsiteY855" fmla="*/ 143515 h 817650"/>
                  <a:gd name="connsiteX856" fmla="*/ 310156 w 1504212"/>
                  <a:gd name="connsiteY856" fmla="*/ 141399 h 817650"/>
                  <a:gd name="connsiteX857" fmla="*/ 314901 w 1504212"/>
                  <a:gd name="connsiteY857" fmla="*/ 138147 h 817650"/>
                  <a:gd name="connsiteX858" fmla="*/ 319719 w 1504212"/>
                  <a:gd name="connsiteY858" fmla="*/ 136957 h 817650"/>
                  <a:gd name="connsiteX859" fmla="*/ 323831 w 1504212"/>
                  <a:gd name="connsiteY859" fmla="*/ 137073 h 817650"/>
                  <a:gd name="connsiteX860" fmla="*/ 338238 w 1504212"/>
                  <a:gd name="connsiteY860" fmla="*/ 140130 h 817650"/>
                  <a:gd name="connsiteX861" fmla="*/ 342395 w 1504212"/>
                  <a:gd name="connsiteY861" fmla="*/ 139529 h 817650"/>
                  <a:gd name="connsiteX862" fmla="*/ 346971 w 1504212"/>
                  <a:gd name="connsiteY862" fmla="*/ 137185 h 817650"/>
                  <a:gd name="connsiteX863" fmla="*/ 346355 w 1504212"/>
                  <a:gd name="connsiteY863" fmla="*/ 131995 h 817650"/>
                  <a:gd name="connsiteX864" fmla="*/ 340136 w 1504212"/>
                  <a:gd name="connsiteY864" fmla="*/ 123590 h 817650"/>
                  <a:gd name="connsiteX865" fmla="*/ 339458 w 1504212"/>
                  <a:gd name="connsiteY865" fmla="*/ 120263 h 817650"/>
                  <a:gd name="connsiteX866" fmla="*/ 341652 w 1504212"/>
                  <a:gd name="connsiteY866" fmla="*/ 117442 h 817650"/>
                  <a:gd name="connsiteX867" fmla="*/ 349379 w 1504212"/>
                  <a:gd name="connsiteY867" fmla="*/ 116961 h 817650"/>
                  <a:gd name="connsiteX868" fmla="*/ 358609 w 1504212"/>
                  <a:gd name="connsiteY868" fmla="*/ 120230 h 817650"/>
                  <a:gd name="connsiteX869" fmla="*/ 360565 w 1504212"/>
                  <a:gd name="connsiteY869" fmla="*/ 121499 h 817650"/>
                  <a:gd name="connsiteX870" fmla="*/ 364595 w 1504212"/>
                  <a:gd name="connsiteY870" fmla="*/ 122027 h 817650"/>
                  <a:gd name="connsiteX871" fmla="*/ 372494 w 1504212"/>
                  <a:gd name="connsiteY871" fmla="*/ 120467 h 817650"/>
                  <a:gd name="connsiteX872" fmla="*/ 376405 w 1504212"/>
                  <a:gd name="connsiteY872" fmla="*/ 118612 h 817650"/>
                  <a:gd name="connsiteX873" fmla="*/ 384658 w 1504212"/>
                  <a:gd name="connsiteY873" fmla="*/ 112298 h 817650"/>
                  <a:gd name="connsiteX874" fmla="*/ 387402 w 1504212"/>
                  <a:gd name="connsiteY874" fmla="*/ 108905 h 817650"/>
                  <a:gd name="connsiteX875" fmla="*/ 387949 w 1504212"/>
                  <a:gd name="connsiteY875" fmla="*/ 102002 h 817650"/>
                  <a:gd name="connsiteX876" fmla="*/ 388474 w 1504212"/>
                  <a:gd name="connsiteY876" fmla="*/ 84483 h 817650"/>
                  <a:gd name="connsiteX877" fmla="*/ 391317 w 1504212"/>
                  <a:gd name="connsiteY877" fmla="*/ 82147 h 817650"/>
                  <a:gd name="connsiteX878" fmla="*/ 396908 w 1504212"/>
                  <a:gd name="connsiteY878" fmla="*/ 83765 h 817650"/>
                  <a:gd name="connsiteX879" fmla="*/ 405748 w 1504212"/>
                  <a:gd name="connsiteY879" fmla="*/ 84309 h 817650"/>
                  <a:gd name="connsiteX880" fmla="*/ 422135 w 1504212"/>
                  <a:gd name="connsiteY880" fmla="*/ 82081 h 817650"/>
                  <a:gd name="connsiteX881" fmla="*/ 429686 w 1504212"/>
                  <a:gd name="connsiteY881" fmla="*/ 80301 h 817650"/>
                  <a:gd name="connsiteX882" fmla="*/ 433141 w 1504212"/>
                  <a:gd name="connsiteY882" fmla="*/ 78808 h 817650"/>
                  <a:gd name="connsiteX883" fmla="*/ 436119 w 1504212"/>
                  <a:gd name="connsiteY883" fmla="*/ 76261 h 817650"/>
                  <a:gd name="connsiteX884" fmla="*/ 438415 w 1504212"/>
                  <a:gd name="connsiteY884" fmla="*/ 72146 h 817650"/>
                  <a:gd name="connsiteX885" fmla="*/ 444910 w 1504212"/>
                  <a:gd name="connsiteY885" fmla="*/ 65525 h 817650"/>
                  <a:gd name="connsiteX886" fmla="*/ 446191 w 1504212"/>
                  <a:gd name="connsiteY886" fmla="*/ 62978 h 817650"/>
                  <a:gd name="connsiteX887" fmla="*/ 447354 w 1504212"/>
                  <a:gd name="connsiteY887" fmla="*/ 53656 h 817650"/>
                  <a:gd name="connsiteX888" fmla="*/ 450229 w 1504212"/>
                  <a:gd name="connsiteY888" fmla="*/ 54303 h 817650"/>
                  <a:gd name="connsiteX889" fmla="*/ 453413 w 1504212"/>
                  <a:gd name="connsiteY889" fmla="*/ 51308 h 817650"/>
                  <a:gd name="connsiteX890" fmla="*/ 455644 w 1504212"/>
                  <a:gd name="connsiteY890" fmla="*/ 50428 h 817650"/>
                  <a:gd name="connsiteX891" fmla="*/ 463539 w 1504212"/>
                  <a:gd name="connsiteY891" fmla="*/ 49677 h 817650"/>
                  <a:gd name="connsiteX892" fmla="*/ 471106 w 1504212"/>
                  <a:gd name="connsiteY892" fmla="*/ 49644 h 817650"/>
                  <a:gd name="connsiteX893" fmla="*/ 472864 w 1504212"/>
                  <a:gd name="connsiteY893" fmla="*/ 46081 h 817650"/>
                  <a:gd name="connsiteX894" fmla="*/ 477568 w 1504212"/>
                  <a:gd name="connsiteY894" fmla="*/ 43882 h 817650"/>
                  <a:gd name="connsiteX895" fmla="*/ 476426 w 1504212"/>
                  <a:gd name="connsiteY895" fmla="*/ 41588 h 817650"/>
                  <a:gd name="connsiteX896" fmla="*/ 479002 w 1504212"/>
                  <a:gd name="connsiteY896" fmla="*/ 34909 h 817650"/>
                  <a:gd name="connsiteX897" fmla="*/ 483430 w 1504212"/>
                  <a:gd name="connsiteY897" fmla="*/ 28180 h 817650"/>
                  <a:gd name="connsiteX898" fmla="*/ 493782 w 1504212"/>
                  <a:gd name="connsiteY898" fmla="*/ 25550 h 817650"/>
                  <a:gd name="connsiteX899" fmla="*/ 495023 w 1504212"/>
                  <a:gd name="connsiteY899" fmla="*/ 22003 h 817650"/>
                  <a:gd name="connsiteX900" fmla="*/ 497504 w 1504212"/>
                  <a:gd name="connsiteY900" fmla="*/ 22339 h 817650"/>
                  <a:gd name="connsiteX901" fmla="*/ 500470 w 1504212"/>
                  <a:gd name="connsiteY901" fmla="*/ 20916 h 817650"/>
                  <a:gd name="connsiteX902" fmla="*/ 512116 w 1504212"/>
                  <a:gd name="connsiteY902" fmla="*/ 16801 h 817650"/>
                  <a:gd name="connsiteX903" fmla="*/ 509015 w 1504212"/>
                  <a:gd name="connsiteY903" fmla="*/ 6658 h 817650"/>
                  <a:gd name="connsiteX904" fmla="*/ 510066 w 1504212"/>
                  <a:gd name="connsiteY904" fmla="*/ 5210 h 817650"/>
                  <a:gd name="connsiteX905" fmla="*/ 514749 w 1504212"/>
                  <a:gd name="connsiteY905" fmla="*/ 3040 h 817650"/>
                  <a:gd name="connsiteX906" fmla="*/ 517728 w 1504212"/>
                  <a:gd name="connsiteY906" fmla="*/ 3605 h 817650"/>
                  <a:gd name="connsiteX907" fmla="*/ 518898 w 1504212"/>
                  <a:gd name="connsiteY907" fmla="*/ 5944 h 817650"/>
                  <a:gd name="connsiteX908" fmla="*/ 519182 w 1504212"/>
                  <a:gd name="connsiteY908" fmla="*/ 20028 h 817650"/>
                  <a:gd name="connsiteX909" fmla="*/ 524543 w 1504212"/>
                  <a:gd name="connsiteY909" fmla="*/ 20136 h 817650"/>
                  <a:gd name="connsiteX910" fmla="*/ 530236 w 1504212"/>
                  <a:gd name="connsiteY910" fmla="*/ 22630 h 817650"/>
                  <a:gd name="connsiteX911" fmla="*/ 532056 w 1504212"/>
                  <a:gd name="connsiteY911" fmla="*/ 25666 h 817650"/>
                  <a:gd name="connsiteX912" fmla="*/ 535593 w 1504212"/>
                  <a:gd name="connsiteY912" fmla="*/ 27674 h 817650"/>
                  <a:gd name="connsiteX913" fmla="*/ 537520 w 1504212"/>
                  <a:gd name="connsiteY913" fmla="*/ 24658 h 817650"/>
                  <a:gd name="connsiteX914" fmla="*/ 543263 w 1504212"/>
                  <a:gd name="connsiteY914" fmla="*/ 20286 h 817650"/>
                  <a:gd name="connsiteX915" fmla="*/ 545214 w 1504212"/>
                  <a:gd name="connsiteY915" fmla="*/ 24077 h 817650"/>
                  <a:gd name="connsiteX916" fmla="*/ 545345 w 1504212"/>
                  <a:gd name="connsiteY916" fmla="*/ 28529 h 817650"/>
                  <a:gd name="connsiteX917" fmla="*/ 546718 w 1504212"/>
                  <a:gd name="connsiteY917" fmla="*/ 31822 h 817650"/>
                  <a:gd name="connsiteX918" fmla="*/ 553163 w 1504212"/>
                  <a:gd name="connsiteY918" fmla="*/ 34179 h 817650"/>
                  <a:gd name="connsiteX919" fmla="*/ 555036 w 1504212"/>
                  <a:gd name="connsiteY919" fmla="*/ 32051 h 817650"/>
                  <a:gd name="connsiteX920" fmla="*/ 557842 w 1504212"/>
                  <a:gd name="connsiteY920" fmla="*/ 32001 h 817650"/>
                  <a:gd name="connsiteX921" fmla="*/ 560845 w 1504212"/>
                  <a:gd name="connsiteY921" fmla="*/ 33640 h 817650"/>
                  <a:gd name="connsiteX922" fmla="*/ 563729 w 1504212"/>
                  <a:gd name="connsiteY922" fmla="*/ 30773 h 817650"/>
                  <a:gd name="connsiteX923" fmla="*/ 564148 w 1504212"/>
                  <a:gd name="connsiteY923" fmla="*/ 27624 h 817650"/>
                  <a:gd name="connsiteX924" fmla="*/ 568067 w 1504212"/>
                  <a:gd name="connsiteY924" fmla="*/ 24907 h 817650"/>
                  <a:gd name="connsiteX925" fmla="*/ 571078 w 1504212"/>
                  <a:gd name="connsiteY925" fmla="*/ 26741 h 817650"/>
                  <a:gd name="connsiteX926" fmla="*/ 574167 w 1504212"/>
                  <a:gd name="connsiteY926" fmla="*/ 25695 h 817650"/>
                  <a:gd name="connsiteX927" fmla="*/ 573526 w 1504212"/>
                  <a:gd name="connsiteY927" fmla="*/ 23132 h 817650"/>
                  <a:gd name="connsiteX928" fmla="*/ 570577 w 1504212"/>
                  <a:gd name="connsiteY928" fmla="*/ 21958 h 817650"/>
                  <a:gd name="connsiteX929" fmla="*/ 571748 w 1504212"/>
                  <a:gd name="connsiteY929" fmla="*/ 18705 h 817650"/>
                  <a:gd name="connsiteX930" fmla="*/ 575428 w 1504212"/>
                  <a:gd name="connsiteY930" fmla="*/ 17830 h 817650"/>
                  <a:gd name="connsiteX931" fmla="*/ 580925 w 1504212"/>
                  <a:gd name="connsiteY931" fmla="*/ 18933 h 817650"/>
                  <a:gd name="connsiteX932" fmla="*/ 583648 w 1504212"/>
                  <a:gd name="connsiteY932" fmla="*/ 13279 h 817650"/>
                  <a:gd name="connsiteX933" fmla="*/ 586992 w 1504212"/>
                  <a:gd name="connsiteY933" fmla="*/ 10101 h 817650"/>
                  <a:gd name="connsiteX934" fmla="*/ 590919 w 1504212"/>
                  <a:gd name="connsiteY934" fmla="*/ 11682 h 817650"/>
                  <a:gd name="connsiteX935" fmla="*/ 598038 w 1504212"/>
                  <a:gd name="connsiteY935" fmla="*/ 11902 h 817650"/>
                  <a:gd name="connsiteX936" fmla="*/ 600799 w 1504212"/>
                  <a:gd name="connsiteY936" fmla="*/ 9740 h 817650"/>
                  <a:gd name="connsiteX937" fmla="*/ 604295 w 1504212"/>
                  <a:gd name="connsiteY937" fmla="*/ 11358 h 817650"/>
                  <a:gd name="connsiteX938" fmla="*/ 602828 w 1504212"/>
                  <a:gd name="connsiteY938" fmla="*/ 14121 h 817650"/>
                  <a:gd name="connsiteX939" fmla="*/ 598737 w 1504212"/>
                  <a:gd name="connsiteY939" fmla="*/ 16838 h 817650"/>
                  <a:gd name="connsiteX940" fmla="*/ 606608 w 1504212"/>
                  <a:gd name="connsiteY940" fmla="*/ 17967 h 817650"/>
                  <a:gd name="connsiteX941" fmla="*/ 611956 w 1504212"/>
                  <a:gd name="connsiteY941" fmla="*/ 15751 h 817650"/>
                  <a:gd name="connsiteX942" fmla="*/ 615945 w 1504212"/>
                  <a:gd name="connsiteY942" fmla="*/ 12412 h 817650"/>
                  <a:gd name="connsiteX943" fmla="*/ 621692 w 1504212"/>
                  <a:gd name="connsiteY943" fmla="*/ 12379 h 817650"/>
                  <a:gd name="connsiteX944" fmla="*/ 625677 w 1504212"/>
                  <a:gd name="connsiteY944" fmla="*/ 10761 h 817650"/>
                  <a:gd name="connsiteX945" fmla="*/ 629962 w 1504212"/>
                  <a:gd name="connsiteY945" fmla="*/ 10761 h 817650"/>
                  <a:gd name="connsiteX946" fmla="*/ 639722 w 1504212"/>
                  <a:gd name="connsiteY946" fmla="*/ 9259 h 817650"/>
                  <a:gd name="connsiteX947" fmla="*/ 643925 w 1504212"/>
                  <a:gd name="connsiteY947" fmla="*/ 12267 h 817650"/>
                  <a:gd name="connsiteX948" fmla="*/ 645974 w 1504212"/>
                  <a:gd name="connsiteY948" fmla="*/ 11520 h 817650"/>
                  <a:gd name="connsiteX949" fmla="*/ 648209 w 1504212"/>
                  <a:gd name="connsiteY949" fmla="*/ 5977 h 817650"/>
                  <a:gd name="connsiteX950" fmla="*/ 655181 w 1504212"/>
                  <a:gd name="connsiteY950" fmla="*/ 7127 h 817650"/>
                  <a:gd name="connsiteX951" fmla="*/ 660932 w 1504212"/>
                  <a:gd name="connsiteY951" fmla="*/ 10184 h 817650"/>
                  <a:gd name="connsiteX952" fmla="*/ 663495 w 1504212"/>
                  <a:gd name="connsiteY952" fmla="*/ 10309 h 817650"/>
                  <a:gd name="connsiteX953" fmla="*/ 665023 w 1504212"/>
                  <a:gd name="connsiteY953" fmla="*/ 8616 h 817650"/>
                  <a:gd name="connsiteX954" fmla="*/ 663302 w 1504212"/>
                  <a:gd name="connsiteY954" fmla="*/ 3347 h 817650"/>
                  <a:gd name="connsiteX955" fmla="*/ 663643 w 1504212"/>
                  <a:gd name="connsiteY955" fmla="*/ 1709 h 817650"/>
                  <a:gd name="connsiteX956" fmla="*/ 666687 w 1504212"/>
                  <a:gd name="connsiteY956" fmla="*/ 0 h 817650"/>
                  <a:gd name="connsiteX957" fmla="*/ 670326 w 1504212"/>
                  <a:gd name="connsiteY957" fmla="*/ 2062 h 817650"/>
                  <a:gd name="connsiteX958" fmla="*/ 673687 w 1504212"/>
                  <a:gd name="connsiteY958" fmla="*/ 5310 h 817650"/>
                  <a:gd name="connsiteX959" fmla="*/ 680395 w 1504212"/>
                  <a:gd name="connsiteY959" fmla="*/ 2725 h 817650"/>
                  <a:gd name="connsiteX960" fmla="*/ 685341 w 1504212"/>
                  <a:gd name="connsiteY960" fmla="*/ 1663 h 817650"/>
                  <a:gd name="connsiteX961" fmla="*/ 688771 w 1504212"/>
                  <a:gd name="connsiteY961" fmla="*/ 2207 h 817650"/>
                  <a:gd name="connsiteX962" fmla="*/ 692608 w 1504212"/>
                  <a:gd name="connsiteY962" fmla="*/ 1269 h 817650"/>
                  <a:gd name="connsiteX963" fmla="*/ 696868 w 1504212"/>
                  <a:gd name="connsiteY963" fmla="*/ 4098 h 817650"/>
                  <a:gd name="connsiteX964" fmla="*/ 699715 w 1504212"/>
                  <a:gd name="connsiteY964" fmla="*/ 9512 h 817650"/>
                  <a:gd name="connsiteX965" fmla="*/ 697965 w 1504212"/>
                  <a:gd name="connsiteY965" fmla="*/ 14548 h 817650"/>
                  <a:gd name="connsiteX966" fmla="*/ 697636 w 1504212"/>
                  <a:gd name="connsiteY966" fmla="*/ 19108 h 817650"/>
                  <a:gd name="connsiteX967" fmla="*/ 699941 w 1504212"/>
                  <a:gd name="connsiteY967" fmla="*/ 25144 h 817650"/>
                  <a:gd name="connsiteX968" fmla="*/ 703075 w 1504212"/>
                  <a:gd name="connsiteY968" fmla="*/ 27550 h 817650"/>
                  <a:gd name="connsiteX969" fmla="*/ 704472 w 1504212"/>
                  <a:gd name="connsiteY969" fmla="*/ 32225 h 817650"/>
                  <a:gd name="connsiteX970" fmla="*/ 708346 w 1504212"/>
                  <a:gd name="connsiteY970" fmla="*/ 34979 h 817650"/>
                  <a:gd name="connsiteX971" fmla="*/ 713008 w 1504212"/>
                  <a:gd name="connsiteY971" fmla="*/ 40327 h 817650"/>
                  <a:gd name="connsiteX972" fmla="*/ 717572 w 1504212"/>
                  <a:gd name="connsiteY972" fmla="*/ 48317 h 817650"/>
                  <a:gd name="connsiteX973" fmla="*/ 721076 w 1504212"/>
                  <a:gd name="connsiteY973" fmla="*/ 52158 h 817650"/>
                  <a:gd name="connsiteX974" fmla="*/ 727296 w 1504212"/>
                  <a:gd name="connsiteY974" fmla="*/ 56182 h 817650"/>
                  <a:gd name="connsiteX975" fmla="*/ 728520 w 1504212"/>
                  <a:gd name="connsiteY975" fmla="*/ 58061 h 817650"/>
                  <a:gd name="connsiteX976" fmla="*/ 732538 w 1504212"/>
                  <a:gd name="connsiteY976" fmla="*/ 60650 h 817650"/>
                  <a:gd name="connsiteX977" fmla="*/ 735631 w 1504212"/>
                  <a:gd name="connsiteY977" fmla="*/ 63645 h 817650"/>
                  <a:gd name="connsiteX978" fmla="*/ 738810 w 1504212"/>
                  <a:gd name="connsiteY978" fmla="*/ 70158 h 817650"/>
                  <a:gd name="connsiteX979" fmla="*/ 743744 w 1504212"/>
                  <a:gd name="connsiteY979" fmla="*/ 72395 h 817650"/>
                  <a:gd name="connsiteX980" fmla="*/ 745687 w 1504212"/>
                  <a:gd name="connsiteY980" fmla="*/ 76078 h 817650"/>
                  <a:gd name="connsiteX981" fmla="*/ 752055 w 1504212"/>
                  <a:gd name="connsiteY981" fmla="*/ 80152 h 817650"/>
                  <a:gd name="connsiteX982" fmla="*/ 755670 w 1504212"/>
                  <a:gd name="connsiteY982" fmla="*/ 80923 h 817650"/>
                  <a:gd name="connsiteX983" fmla="*/ 763935 w 1504212"/>
                  <a:gd name="connsiteY983" fmla="*/ 80903 h 817650"/>
                  <a:gd name="connsiteX984" fmla="*/ 766847 w 1504212"/>
                  <a:gd name="connsiteY984" fmla="*/ 81732 h 817650"/>
                  <a:gd name="connsiteX985" fmla="*/ 774303 w 1504212"/>
                  <a:gd name="connsiteY985" fmla="*/ 82102 h 817650"/>
                  <a:gd name="connsiteX986" fmla="*/ 778559 w 1504212"/>
                  <a:gd name="connsiteY986" fmla="*/ 81728 h 817650"/>
                  <a:gd name="connsiteX987" fmla="*/ 787161 w 1504212"/>
                  <a:gd name="connsiteY987" fmla="*/ 83902 h 817650"/>
                  <a:gd name="connsiteX988" fmla="*/ 789207 w 1504212"/>
                  <a:gd name="connsiteY988" fmla="*/ 90838 h 817650"/>
                  <a:gd name="connsiteX989" fmla="*/ 792403 w 1504212"/>
                  <a:gd name="connsiteY989" fmla="*/ 92025 h 817650"/>
                  <a:gd name="connsiteX990" fmla="*/ 796581 w 1504212"/>
                  <a:gd name="connsiteY990" fmla="*/ 91842 h 817650"/>
                  <a:gd name="connsiteX991" fmla="*/ 798742 w 1504212"/>
                  <a:gd name="connsiteY991" fmla="*/ 90187 h 817650"/>
                  <a:gd name="connsiteX992" fmla="*/ 803445 w 1504212"/>
                  <a:gd name="connsiteY992" fmla="*/ 90589 h 817650"/>
                  <a:gd name="connsiteX993" fmla="*/ 806444 w 1504212"/>
                  <a:gd name="connsiteY993" fmla="*/ 93954 h 817650"/>
                  <a:gd name="connsiteX994" fmla="*/ 812787 w 1504212"/>
                  <a:gd name="connsiteY994" fmla="*/ 93485 h 817650"/>
                  <a:gd name="connsiteX995" fmla="*/ 818501 w 1504212"/>
                  <a:gd name="connsiteY995" fmla="*/ 97310 h 817650"/>
                  <a:gd name="connsiteX996" fmla="*/ 820222 w 1504212"/>
                  <a:gd name="connsiteY996" fmla="*/ 100015 h 817650"/>
                  <a:gd name="connsiteX997" fmla="*/ 823180 w 1504212"/>
                  <a:gd name="connsiteY997" fmla="*/ 102118 h 817650"/>
                  <a:gd name="connsiteX998" fmla="*/ 826425 w 1504212"/>
                  <a:gd name="connsiteY998" fmla="*/ 102491 h 817650"/>
                  <a:gd name="connsiteX999" fmla="*/ 831515 w 1504212"/>
                  <a:gd name="connsiteY999" fmla="*/ 104835 h 817650"/>
                  <a:gd name="connsiteX1000" fmla="*/ 838499 w 1504212"/>
                  <a:gd name="connsiteY1000" fmla="*/ 103312 h 817650"/>
                  <a:gd name="connsiteX1001" fmla="*/ 840220 w 1504212"/>
                  <a:gd name="connsiteY1001" fmla="*/ 103495 h 817650"/>
                  <a:gd name="connsiteX1002" fmla="*/ 844825 w 1504212"/>
                  <a:gd name="connsiteY1002" fmla="*/ 98331 h 817650"/>
                  <a:gd name="connsiteX1003" fmla="*/ 852848 w 1504212"/>
                  <a:gd name="connsiteY1003" fmla="*/ 99392 h 817650"/>
                  <a:gd name="connsiteX1004" fmla="*/ 855460 w 1504212"/>
                  <a:gd name="connsiteY1004" fmla="*/ 98567 h 817650"/>
                  <a:gd name="connsiteX1005" fmla="*/ 860267 w 1504212"/>
                  <a:gd name="connsiteY1005" fmla="*/ 100003 h 817650"/>
                  <a:gd name="connsiteX1006" fmla="*/ 864354 w 1504212"/>
                  <a:gd name="connsiteY1006" fmla="*/ 102611 h 817650"/>
                  <a:gd name="connsiteX1007" fmla="*/ 869267 w 1504212"/>
                  <a:gd name="connsiteY1007" fmla="*/ 102902 h 817650"/>
                  <a:gd name="connsiteX1008" fmla="*/ 874641 w 1504212"/>
                  <a:gd name="connsiteY1008" fmla="*/ 101969 h 817650"/>
                  <a:gd name="connsiteX1009" fmla="*/ 876436 w 1504212"/>
                  <a:gd name="connsiteY1009" fmla="*/ 100911 h 817650"/>
                  <a:gd name="connsiteX1010" fmla="*/ 882310 w 1504212"/>
                  <a:gd name="connsiteY1010" fmla="*/ 104034 h 817650"/>
                  <a:gd name="connsiteX1011" fmla="*/ 886488 w 1504212"/>
                  <a:gd name="connsiteY1011" fmla="*/ 102180 h 817650"/>
                  <a:gd name="connsiteX1012" fmla="*/ 887835 w 1504212"/>
                  <a:gd name="connsiteY1012" fmla="*/ 100562 h 817650"/>
                  <a:gd name="connsiteX1013" fmla="*/ 892449 w 1504212"/>
                  <a:gd name="connsiteY1013" fmla="*/ 98803 h 817650"/>
                  <a:gd name="connsiteX1014" fmla="*/ 898763 w 1504212"/>
                  <a:gd name="connsiteY1014" fmla="*/ 101056 h 817650"/>
                  <a:gd name="connsiteX1015" fmla="*/ 902016 w 1504212"/>
                  <a:gd name="connsiteY1015" fmla="*/ 96654 h 817650"/>
                  <a:gd name="connsiteX1016" fmla="*/ 905812 w 1504212"/>
                  <a:gd name="connsiteY1016" fmla="*/ 93684 h 817650"/>
                  <a:gd name="connsiteX1017" fmla="*/ 906313 w 1504212"/>
                  <a:gd name="connsiteY1017" fmla="*/ 89793 h 817650"/>
                  <a:gd name="connsiteX1018" fmla="*/ 909924 w 1504212"/>
                  <a:gd name="connsiteY1018" fmla="*/ 88490 h 817650"/>
                  <a:gd name="connsiteX1019" fmla="*/ 913486 w 1504212"/>
                  <a:gd name="connsiteY1019" fmla="*/ 89366 h 817650"/>
                  <a:gd name="connsiteX1020" fmla="*/ 917692 w 1504212"/>
                  <a:gd name="connsiteY1020" fmla="*/ 89084 h 817650"/>
                  <a:gd name="connsiteX1021" fmla="*/ 919586 w 1504212"/>
                  <a:gd name="connsiteY1021" fmla="*/ 89901 h 817650"/>
                  <a:gd name="connsiteX1022" fmla="*/ 928796 w 1504212"/>
                  <a:gd name="connsiteY1022" fmla="*/ 87225 h 817650"/>
                  <a:gd name="connsiteX1023" fmla="*/ 930608 w 1504212"/>
                  <a:gd name="connsiteY1023" fmla="*/ 86072 h 817650"/>
                  <a:gd name="connsiteX1024" fmla="*/ 936018 w 1504212"/>
                  <a:gd name="connsiteY1024" fmla="*/ 84902 h 817650"/>
                  <a:gd name="connsiteX1025" fmla="*/ 941851 w 1504212"/>
                  <a:gd name="connsiteY1025" fmla="*/ 84865 h 817650"/>
                  <a:gd name="connsiteX1026" fmla="*/ 946427 w 1504212"/>
                  <a:gd name="connsiteY1026" fmla="*/ 82994 h 817650"/>
                  <a:gd name="connsiteX1027" fmla="*/ 952585 w 1504212"/>
                  <a:gd name="connsiteY1027" fmla="*/ 84927 h 817650"/>
                  <a:gd name="connsiteX1028" fmla="*/ 951850 w 1504212"/>
                  <a:gd name="connsiteY1028" fmla="*/ 89113 h 817650"/>
                  <a:gd name="connsiteX1029" fmla="*/ 949147 w 1504212"/>
                  <a:gd name="connsiteY1029" fmla="*/ 93995 h 817650"/>
                  <a:gd name="connsiteX1030" fmla="*/ 949320 w 1504212"/>
                  <a:gd name="connsiteY1030" fmla="*/ 97609 h 817650"/>
                  <a:gd name="connsiteX1031" fmla="*/ 952897 w 1504212"/>
                  <a:gd name="connsiteY1031" fmla="*/ 98210 h 817650"/>
                  <a:gd name="connsiteX1032" fmla="*/ 952487 w 1504212"/>
                  <a:gd name="connsiteY1032" fmla="*/ 103947 h 817650"/>
                  <a:gd name="connsiteX1033" fmla="*/ 951164 w 1504212"/>
                  <a:gd name="connsiteY1033" fmla="*/ 106283 h 817650"/>
                  <a:gd name="connsiteX1034" fmla="*/ 947302 w 1504212"/>
                  <a:gd name="connsiteY1034" fmla="*/ 110149 h 817650"/>
                  <a:gd name="connsiteX1035" fmla="*/ 944731 w 1504212"/>
                  <a:gd name="connsiteY1035" fmla="*/ 110332 h 817650"/>
                  <a:gd name="connsiteX1036" fmla="*/ 942529 w 1504212"/>
                  <a:gd name="connsiteY1036" fmla="*/ 112717 h 817650"/>
                  <a:gd name="connsiteX1037" fmla="*/ 942475 w 1504212"/>
                  <a:gd name="connsiteY1037" fmla="*/ 117567 h 817650"/>
                  <a:gd name="connsiteX1038" fmla="*/ 946275 w 1504212"/>
                  <a:gd name="connsiteY1038" fmla="*/ 117413 h 817650"/>
                  <a:gd name="connsiteX1039" fmla="*/ 948058 w 1504212"/>
                  <a:gd name="connsiteY1039" fmla="*/ 115571 h 817650"/>
                  <a:gd name="connsiteX1040" fmla="*/ 950301 w 1504212"/>
                  <a:gd name="connsiteY1040" fmla="*/ 116372 h 817650"/>
                  <a:gd name="connsiteX1041" fmla="*/ 952934 w 1504212"/>
                  <a:gd name="connsiteY1041" fmla="*/ 119359 h 817650"/>
                  <a:gd name="connsiteX1042" fmla="*/ 953304 w 1504212"/>
                  <a:gd name="connsiteY1042" fmla="*/ 122296 h 817650"/>
                  <a:gd name="connsiteX1043" fmla="*/ 955633 w 1504212"/>
                  <a:gd name="connsiteY1043" fmla="*/ 123976 h 817650"/>
                  <a:gd name="connsiteX1044" fmla="*/ 964350 w 1504212"/>
                  <a:gd name="connsiteY1044" fmla="*/ 124424 h 817650"/>
                  <a:gd name="connsiteX1045" fmla="*/ 968573 w 1504212"/>
                  <a:gd name="connsiteY1045" fmla="*/ 123126 h 817650"/>
                  <a:gd name="connsiteX1046" fmla="*/ 973294 w 1504212"/>
                  <a:gd name="connsiteY1046" fmla="*/ 116509 h 817650"/>
                  <a:gd name="connsiteX1047" fmla="*/ 981497 w 1504212"/>
                  <a:gd name="connsiteY1047" fmla="*/ 113833 h 817650"/>
                  <a:gd name="connsiteX1048" fmla="*/ 987425 w 1504212"/>
                  <a:gd name="connsiteY1048" fmla="*/ 113655 h 817650"/>
                  <a:gd name="connsiteX1049" fmla="*/ 991340 w 1504212"/>
                  <a:gd name="connsiteY1049" fmla="*/ 112319 h 817650"/>
                  <a:gd name="connsiteX1050" fmla="*/ 994984 w 1504212"/>
                  <a:gd name="connsiteY1050" fmla="*/ 117380 h 817650"/>
                  <a:gd name="connsiteX1051" fmla="*/ 995871 w 1504212"/>
                  <a:gd name="connsiteY1051" fmla="*/ 121649 h 817650"/>
                  <a:gd name="connsiteX1052" fmla="*/ 998677 w 1504212"/>
                  <a:gd name="connsiteY1052" fmla="*/ 126353 h 817650"/>
                  <a:gd name="connsiteX1053" fmla="*/ 1001096 w 1504212"/>
                  <a:gd name="connsiteY1053" fmla="*/ 127407 h 817650"/>
                  <a:gd name="connsiteX1054" fmla="*/ 1011925 w 1504212"/>
                  <a:gd name="connsiteY1054" fmla="*/ 124955 h 817650"/>
                  <a:gd name="connsiteX1055" fmla="*/ 1017902 w 1504212"/>
                  <a:gd name="connsiteY1055" fmla="*/ 119969 h 817650"/>
                  <a:gd name="connsiteX1056" fmla="*/ 1023682 w 1504212"/>
                  <a:gd name="connsiteY1056" fmla="*/ 118898 h 817650"/>
                  <a:gd name="connsiteX1057" fmla="*/ 1028127 w 1504212"/>
                  <a:gd name="connsiteY1057" fmla="*/ 116978 h 817650"/>
                  <a:gd name="connsiteX1058" fmla="*/ 1032917 w 1504212"/>
                  <a:gd name="connsiteY1058" fmla="*/ 116235 h 817650"/>
                  <a:gd name="connsiteX1059" fmla="*/ 1036158 w 1504212"/>
                  <a:gd name="connsiteY1059" fmla="*/ 116795 h 817650"/>
                  <a:gd name="connsiteX1060" fmla="*/ 1041671 w 1504212"/>
                  <a:gd name="connsiteY1060" fmla="*/ 116563 h 817650"/>
                  <a:gd name="connsiteX1061" fmla="*/ 1051333 w 1504212"/>
                  <a:gd name="connsiteY1061" fmla="*/ 119164 h 817650"/>
                  <a:gd name="connsiteX1062" fmla="*/ 1059906 w 1504212"/>
                  <a:gd name="connsiteY1062" fmla="*/ 118044 h 817650"/>
                  <a:gd name="connsiteX1063" fmla="*/ 1060596 w 1504212"/>
                  <a:gd name="connsiteY1063" fmla="*/ 124872 h 817650"/>
                  <a:gd name="connsiteX1064" fmla="*/ 1063800 w 1504212"/>
                  <a:gd name="connsiteY1064" fmla="*/ 127249 h 817650"/>
                  <a:gd name="connsiteX1065" fmla="*/ 1066134 w 1504212"/>
                  <a:gd name="connsiteY1065" fmla="*/ 126295 h 817650"/>
                  <a:gd name="connsiteX1066" fmla="*/ 1072723 w 1504212"/>
                  <a:gd name="connsiteY1066" fmla="*/ 127365 h 817650"/>
                  <a:gd name="connsiteX1067" fmla="*/ 1073528 w 1504212"/>
                  <a:gd name="connsiteY1067" fmla="*/ 130124 h 817650"/>
                  <a:gd name="connsiteX1068" fmla="*/ 1075689 w 1504212"/>
                  <a:gd name="connsiteY1068" fmla="*/ 130788 h 817650"/>
                  <a:gd name="connsiteX1069" fmla="*/ 1082048 w 1504212"/>
                  <a:gd name="connsiteY1069" fmla="*/ 127237 h 817650"/>
                  <a:gd name="connsiteX1070" fmla="*/ 1087060 w 1504212"/>
                  <a:gd name="connsiteY1070" fmla="*/ 125312 h 817650"/>
                  <a:gd name="connsiteX1071" fmla="*/ 1093998 w 1504212"/>
                  <a:gd name="connsiteY1071" fmla="*/ 128365 h 817650"/>
                  <a:gd name="connsiteX1072" fmla="*/ 1103837 w 1504212"/>
                  <a:gd name="connsiteY1072" fmla="*/ 127046 h 817650"/>
                  <a:gd name="connsiteX1073" fmla="*/ 1108273 w 1504212"/>
                  <a:gd name="connsiteY1073" fmla="*/ 128096 h 817650"/>
                  <a:gd name="connsiteX1074" fmla="*/ 1108208 w 1504212"/>
                  <a:gd name="connsiteY1074" fmla="*/ 123628 h 817650"/>
                  <a:gd name="connsiteX1075" fmla="*/ 1106527 w 1504212"/>
                  <a:gd name="connsiteY1075" fmla="*/ 119222 h 817650"/>
                  <a:gd name="connsiteX1076" fmla="*/ 1101290 w 1504212"/>
                  <a:gd name="connsiteY1076" fmla="*/ 115327 h 817650"/>
                  <a:gd name="connsiteX1077" fmla="*/ 1101207 w 1504212"/>
                  <a:gd name="connsiteY1077" fmla="*/ 111498 h 817650"/>
                  <a:gd name="connsiteX1078" fmla="*/ 1103779 w 1504212"/>
                  <a:gd name="connsiteY1078" fmla="*/ 104877 h 817650"/>
                  <a:gd name="connsiteX1079" fmla="*/ 1104268 w 1504212"/>
                  <a:gd name="connsiteY1079" fmla="*/ 100417 h 817650"/>
                  <a:gd name="connsiteX1080" fmla="*/ 1101495 w 1504212"/>
                  <a:gd name="connsiteY1080" fmla="*/ 94348 h 817650"/>
                  <a:gd name="connsiteX1081" fmla="*/ 1102185 w 1504212"/>
                  <a:gd name="connsiteY1081" fmla="*/ 91714 h 817650"/>
                  <a:gd name="connsiteX1082" fmla="*/ 1100978 w 1504212"/>
                  <a:gd name="connsiteY1082" fmla="*/ 88640 h 817650"/>
                  <a:gd name="connsiteX1083" fmla="*/ 1097219 w 1504212"/>
                  <a:gd name="connsiteY1083" fmla="*/ 83496 h 817650"/>
                  <a:gd name="connsiteX1084" fmla="*/ 1101737 w 1504212"/>
                  <a:gd name="connsiteY1084" fmla="*/ 75817 h 817650"/>
                  <a:gd name="connsiteX1085" fmla="*/ 1094754 w 1504212"/>
                  <a:gd name="connsiteY1085" fmla="*/ 72373 h 817650"/>
                  <a:gd name="connsiteX1086" fmla="*/ 1093448 w 1504212"/>
                  <a:gd name="connsiteY1086" fmla="*/ 68067 h 817650"/>
                  <a:gd name="connsiteX1087" fmla="*/ 1087627 w 1504212"/>
                  <a:gd name="connsiteY1087" fmla="*/ 63417 h 817650"/>
                  <a:gd name="connsiteX1088" fmla="*/ 1091550 w 1504212"/>
                  <a:gd name="connsiteY1088" fmla="*/ 56327 h 817650"/>
                  <a:gd name="connsiteX1089" fmla="*/ 1095777 w 1504212"/>
                  <a:gd name="connsiteY1089" fmla="*/ 53411 h 817650"/>
                  <a:gd name="connsiteX1090" fmla="*/ 1096611 w 1504212"/>
                  <a:gd name="connsiteY1090" fmla="*/ 50918 h 817650"/>
                  <a:gd name="connsiteX1091" fmla="*/ 1098940 w 1504212"/>
                  <a:gd name="connsiteY1091" fmla="*/ 49777 h 817650"/>
                  <a:gd name="connsiteX1092" fmla="*/ 655267 w 1504212"/>
                  <a:gd name="connsiteY1092" fmla="*/ 253263 h 817650"/>
                  <a:gd name="connsiteX1093" fmla="*/ 651956 w 1504212"/>
                  <a:gd name="connsiteY1093" fmla="*/ 255150 h 817650"/>
                  <a:gd name="connsiteX1094" fmla="*/ 646299 w 1504212"/>
                  <a:gd name="connsiteY1094" fmla="*/ 254121 h 817650"/>
                  <a:gd name="connsiteX1095" fmla="*/ 640244 w 1504212"/>
                  <a:gd name="connsiteY1095" fmla="*/ 250388 h 817650"/>
                  <a:gd name="connsiteX1096" fmla="*/ 638005 w 1504212"/>
                  <a:gd name="connsiteY1096" fmla="*/ 250321 h 817650"/>
                  <a:gd name="connsiteX1097" fmla="*/ 636353 w 1504212"/>
                  <a:gd name="connsiteY1097" fmla="*/ 253516 h 817650"/>
                  <a:gd name="connsiteX1098" fmla="*/ 633199 w 1504212"/>
                  <a:gd name="connsiteY1098" fmla="*/ 256183 h 817650"/>
                  <a:gd name="connsiteX1099" fmla="*/ 631921 w 1504212"/>
                  <a:gd name="connsiteY1099" fmla="*/ 263177 h 817650"/>
                  <a:gd name="connsiteX1100" fmla="*/ 627156 w 1504212"/>
                  <a:gd name="connsiteY1100" fmla="*/ 265940 h 817650"/>
                  <a:gd name="connsiteX1101" fmla="*/ 623623 w 1504212"/>
                  <a:gd name="connsiteY1101" fmla="*/ 266007 h 817650"/>
                  <a:gd name="connsiteX1102" fmla="*/ 620681 w 1504212"/>
                  <a:gd name="connsiteY1102" fmla="*/ 264704 h 817650"/>
                  <a:gd name="connsiteX1103" fmla="*/ 617691 w 1504212"/>
                  <a:gd name="connsiteY1103" fmla="*/ 260543 h 817650"/>
                  <a:gd name="connsiteX1104" fmla="*/ 616808 w 1504212"/>
                  <a:gd name="connsiteY1104" fmla="*/ 255096 h 817650"/>
                  <a:gd name="connsiteX1105" fmla="*/ 613977 w 1504212"/>
                  <a:gd name="connsiteY1105" fmla="*/ 249861 h 817650"/>
                  <a:gd name="connsiteX1106" fmla="*/ 609874 w 1504212"/>
                  <a:gd name="connsiteY1106" fmla="*/ 246206 h 817650"/>
                  <a:gd name="connsiteX1107" fmla="*/ 607265 w 1504212"/>
                  <a:gd name="connsiteY1107" fmla="*/ 240659 h 817650"/>
                  <a:gd name="connsiteX1108" fmla="*/ 607121 w 1504212"/>
                  <a:gd name="connsiteY1108" fmla="*/ 238589 h 817650"/>
                  <a:gd name="connsiteX1109" fmla="*/ 609212 w 1504212"/>
                  <a:gd name="connsiteY1109" fmla="*/ 237042 h 817650"/>
                  <a:gd name="connsiteX1110" fmla="*/ 609196 w 1504212"/>
                  <a:gd name="connsiteY1110" fmla="*/ 233835 h 817650"/>
                  <a:gd name="connsiteX1111" fmla="*/ 607323 w 1504212"/>
                  <a:gd name="connsiteY1111" fmla="*/ 232433 h 817650"/>
                  <a:gd name="connsiteX1112" fmla="*/ 601875 w 1504212"/>
                  <a:gd name="connsiteY1112" fmla="*/ 232670 h 817650"/>
                  <a:gd name="connsiteX1113" fmla="*/ 598047 w 1504212"/>
                  <a:gd name="connsiteY1113" fmla="*/ 230766 h 817650"/>
                  <a:gd name="connsiteX1114" fmla="*/ 594957 w 1504212"/>
                  <a:gd name="connsiteY1114" fmla="*/ 230264 h 817650"/>
                  <a:gd name="connsiteX1115" fmla="*/ 592522 w 1504212"/>
                  <a:gd name="connsiteY1115" fmla="*/ 228148 h 817650"/>
                  <a:gd name="connsiteX1116" fmla="*/ 587386 w 1504212"/>
                  <a:gd name="connsiteY1116" fmla="*/ 228202 h 817650"/>
                  <a:gd name="connsiteX1117" fmla="*/ 586150 w 1504212"/>
                  <a:gd name="connsiteY1117" fmla="*/ 229786 h 817650"/>
                  <a:gd name="connsiteX1118" fmla="*/ 582605 w 1504212"/>
                  <a:gd name="connsiteY1118" fmla="*/ 228330 h 817650"/>
                  <a:gd name="connsiteX1119" fmla="*/ 579306 w 1504212"/>
                  <a:gd name="connsiteY1119" fmla="*/ 228505 h 817650"/>
                  <a:gd name="connsiteX1120" fmla="*/ 581866 w 1504212"/>
                  <a:gd name="connsiteY1120" fmla="*/ 236901 h 817650"/>
                  <a:gd name="connsiteX1121" fmla="*/ 578986 w 1504212"/>
                  <a:gd name="connsiteY1121" fmla="*/ 240232 h 817650"/>
                  <a:gd name="connsiteX1122" fmla="*/ 576398 w 1504212"/>
                  <a:gd name="connsiteY1122" fmla="*/ 239639 h 817650"/>
                  <a:gd name="connsiteX1123" fmla="*/ 573054 w 1504212"/>
                  <a:gd name="connsiteY1123" fmla="*/ 236275 h 817650"/>
                  <a:gd name="connsiteX1124" fmla="*/ 573387 w 1504212"/>
                  <a:gd name="connsiteY1124" fmla="*/ 233985 h 817650"/>
                  <a:gd name="connsiteX1125" fmla="*/ 569246 w 1504212"/>
                  <a:gd name="connsiteY1125" fmla="*/ 229849 h 817650"/>
                  <a:gd name="connsiteX1126" fmla="*/ 567414 w 1504212"/>
                  <a:gd name="connsiteY1126" fmla="*/ 232263 h 817650"/>
                  <a:gd name="connsiteX1127" fmla="*/ 566526 w 1504212"/>
                  <a:gd name="connsiteY1127" fmla="*/ 235515 h 817650"/>
                  <a:gd name="connsiteX1128" fmla="*/ 564797 w 1504212"/>
                  <a:gd name="connsiteY1128" fmla="*/ 237258 h 817650"/>
                  <a:gd name="connsiteX1129" fmla="*/ 566834 w 1504212"/>
                  <a:gd name="connsiteY1129" fmla="*/ 241219 h 817650"/>
                  <a:gd name="connsiteX1130" fmla="*/ 566945 w 1504212"/>
                  <a:gd name="connsiteY1130" fmla="*/ 244261 h 817650"/>
                  <a:gd name="connsiteX1131" fmla="*/ 565861 w 1504212"/>
                  <a:gd name="connsiteY1131" fmla="*/ 246044 h 817650"/>
                  <a:gd name="connsiteX1132" fmla="*/ 562895 w 1504212"/>
                  <a:gd name="connsiteY1132" fmla="*/ 246372 h 817650"/>
                  <a:gd name="connsiteX1133" fmla="*/ 556351 w 1504212"/>
                  <a:gd name="connsiteY1133" fmla="*/ 245372 h 817650"/>
                  <a:gd name="connsiteX1134" fmla="*/ 553504 w 1504212"/>
                  <a:gd name="connsiteY1134" fmla="*/ 246297 h 817650"/>
                  <a:gd name="connsiteX1135" fmla="*/ 551179 w 1504212"/>
                  <a:gd name="connsiteY1135" fmla="*/ 250794 h 817650"/>
                  <a:gd name="connsiteX1136" fmla="*/ 543986 w 1504212"/>
                  <a:gd name="connsiteY1136" fmla="*/ 251512 h 817650"/>
                  <a:gd name="connsiteX1137" fmla="*/ 536201 w 1504212"/>
                  <a:gd name="connsiteY1137" fmla="*/ 252997 h 817650"/>
                  <a:gd name="connsiteX1138" fmla="*/ 534044 w 1504212"/>
                  <a:gd name="connsiteY1138" fmla="*/ 255777 h 817650"/>
                  <a:gd name="connsiteX1139" fmla="*/ 530442 w 1504212"/>
                  <a:gd name="connsiteY1139" fmla="*/ 258539 h 817650"/>
                  <a:gd name="connsiteX1140" fmla="*/ 527858 w 1504212"/>
                  <a:gd name="connsiteY1140" fmla="*/ 265110 h 817650"/>
                  <a:gd name="connsiteX1141" fmla="*/ 521531 w 1504212"/>
                  <a:gd name="connsiteY1141" fmla="*/ 266206 h 817650"/>
                  <a:gd name="connsiteX1142" fmla="*/ 520476 w 1504212"/>
                  <a:gd name="connsiteY1142" fmla="*/ 258116 h 817650"/>
                  <a:gd name="connsiteX1143" fmla="*/ 522222 w 1504212"/>
                  <a:gd name="connsiteY1143" fmla="*/ 250421 h 817650"/>
                  <a:gd name="connsiteX1144" fmla="*/ 516618 w 1504212"/>
                  <a:gd name="connsiteY1144" fmla="*/ 255938 h 817650"/>
                  <a:gd name="connsiteX1145" fmla="*/ 513283 w 1504212"/>
                  <a:gd name="connsiteY1145" fmla="*/ 255884 h 817650"/>
                  <a:gd name="connsiteX1146" fmla="*/ 508222 w 1504212"/>
                  <a:gd name="connsiteY1146" fmla="*/ 259494 h 817650"/>
                  <a:gd name="connsiteX1147" fmla="*/ 505083 w 1504212"/>
                  <a:gd name="connsiteY1147" fmla="*/ 265504 h 817650"/>
                  <a:gd name="connsiteX1148" fmla="*/ 497434 w 1504212"/>
                  <a:gd name="connsiteY1148" fmla="*/ 261684 h 817650"/>
                  <a:gd name="connsiteX1149" fmla="*/ 491223 w 1504212"/>
                  <a:gd name="connsiteY1149" fmla="*/ 262531 h 817650"/>
                  <a:gd name="connsiteX1150" fmla="*/ 487316 w 1504212"/>
                  <a:gd name="connsiteY1150" fmla="*/ 265766 h 817650"/>
                  <a:gd name="connsiteX1151" fmla="*/ 487164 w 1504212"/>
                  <a:gd name="connsiteY1151" fmla="*/ 274718 h 817650"/>
                  <a:gd name="connsiteX1152" fmla="*/ 488052 w 1504212"/>
                  <a:gd name="connsiteY1152" fmla="*/ 279825 h 817650"/>
                  <a:gd name="connsiteX1153" fmla="*/ 496888 w 1504212"/>
                  <a:gd name="connsiteY1153" fmla="*/ 281036 h 817650"/>
                  <a:gd name="connsiteX1154" fmla="*/ 495466 w 1504212"/>
                  <a:gd name="connsiteY1154" fmla="*/ 284517 h 817650"/>
                  <a:gd name="connsiteX1155" fmla="*/ 494423 w 1504212"/>
                  <a:gd name="connsiteY1155" fmla="*/ 297012 h 817650"/>
                  <a:gd name="connsiteX1156" fmla="*/ 496263 w 1504212"/>
                  <a:gd name="connsiteY1156" fmla="*/ 300401 h 817650"/>
                  <a:gd name="connsiteX1157" fmla="*/ 500725 w 1504212"/>
                  <a:gd name="connsiteY1157" fmla="*/ 301049 h 817650"/>
                  <a:gd name="connsiteX1158" fmla="*/ 504077 w 1504212"/>
                  <a:gd name="connsiteY1158" fmla="*/ 305857 h 817650"/>
                  <a:gd name="connsiteX1159" fmla="*/ 503526 w 1504212"/>
                  <a:gd name="connsiteY1159" fmla="*/ 313539 h 817650"/>
                  <a:gd name="connsiteX1160" fmla="*/ 504890 w 1504212"/>
                  <a:gd name="connsiteY1160" fmla="*/ 319256 h 817650"/>
                  <a:gd name="connsiteX1161" fmla="*/ 502586 w 1504212"/>
                  <a:gd name="connsiteY1161" fmla="*/ 320621 h 817650"/>
                  <a:gd name="connsiteX1162" fmla="*/ 500150 w 1504212"/>
                  <a:gd name="connsiteY1162" fmla="*/ 325690 h 817650"/>
                  <a:gd name="connsiteX1163" fmla="*/ 497697 w 1504212"/>
                  <a:gd name="connsiteY1163" fmla="*/ 326242 h 817650"/>
                  <a:gd name="connsiteX1164" fmla="*/ 495799 w 1504212"/>
                  <a:gd name="connsiteY1164" fmla="*/ 328669 h 817650"/>
                  <a:gd name="connsiteX1165" fmla="*/ 495684 w 1504212"/>
                  <a:gd name="connsiteY1165" fmla="*/ 335813 h 817650"/>
                  <a:gd name="connsiteX1166" fmla="*/ 501062 w 1504212"/>
                  <a:gd name="connsiteY1166" fmla="*/ 335700 h 817650"/>
                  <a:gd name="connsiteX1167" fmla="*/ 506435 w 1504212"/>
                  <a:gd name="connsiteY1167" fmla="*/ 334452 h 817650"/>
                  <a:gd name="connsiteX1168" fmla="*/ 517789 w 1504212"/>
                  <a:gd name="connsiteY1168" fmla="*/ 333792 h 817650"/>
                  <a:gd name="connsiteX1169" fmla="*/ 520690 w 1504212"/>
                  <a:gd name="connsiteY1169" fmla="*/ 332324 h 817650"/>
                  <a:gd name="connsiteX1170" fmla="*/ 526318 w 1504212"/>
                  <a:gd name="connsiteY1170" fmla="*/ 331531 h 817650"/>
                  <a:gd name="connsiteX1171" fmla="*/ 529472 w 1504212"/>
                  <a:gd name="connsiteY1171" fmla="*/ 333825 h 817650"/>
                  <a:gd name="connsiteX1172" fmla="*/ 529555 w 1504212"/>
                  <a:gd name="connsiteY1172" fmla="*/ 336559 h 817650"/>
                  <a:gd name="connsiteX1173" fmla="*/ 533239 w 1504212"/>
                  <a:gd name="connsiteY1173" fmla="*/ 340318 h 817650"/>
                  <a:gd name="connsiteX1174" fmla="*/ 549240 w 1504212"/>
                  <a:gd name="connsiteY1174" fmla="*/ 338260 h 817650"/>
                  <a:gd name="connsiteX1175" fmla="*/ 552723 w 1504212"/>
                  <a:gd name="connsiteY1175" fmla="*/ 339476 h 817650"/>
                  <a:gd name="connsiteX1176" fmla="*/ 558553 w 1504212"/>
                  <a:gd name="connsiteY1176" fmla="*/ 338924 h 817650"/>
                  <a:gd name="connsiteX1177" fmla="*/ 560031 w 1504212"/>
                  <a:gd name="connsiteY1177" fmla="*/ 355879 h 817650"/>
                  <a:gd name="connsiteX1178" fmla="*/ 564830 w 1504212"/>
                  <a:gd name="connsiteY1178" fmla="*/ 360168 h 817650"/>
                  <a:gd name="connsiteX1179" fmla="*/ 567722 w 1504212"/>
                  <a:gd name="connsiteY1179" fmla="*/ 359048 h 817650"/>
                  <a:gd name="connsiteX1180" fmla="*/ 568950 w 1504212"/>
                  <a:gd name="connsiteY1180" fmla="*/ 362508 h 817650"/>
                  <a:gd name="connsiteX1181" fmla="*/ 572442 w 1504212"/>
                  <a:gd name="connsiteY1181" fmla="*/ 367308 h 817650"/>
                  <a:gd name="connsiteX1182" fmla="*/ 575030 w 1504212"/>
                  <a:gd name="connsiteY1182" fmla="*/ 368739 h 817650"/>
                  <a:gd name="connsiteX1183" fmla="*/ 574114 w 1504212"/>
                  <a:gd name="connsiteY1183" fmla="*/ 370618 h 817650"/>
                  <a:gd name="connsiteX1184" fmla="*/ 570363 w 1504212"/>
                  <a:gd name="connsiteY1184" fmla="*/ 371664 h 817650"/>
                  <a:gd name="connsiteX1185" fmla="*/ 572471 w 1504212"/>
                  <a:gd name="connsiteY1185" fmla="*/ 375140 h 817650"/>
                  <a:gd name="connsiteX1186" fmla="*/ 575321 w 1504212"/>
                  <a:gd name="connsiteY1186" fmla="*/ 377575 h 817650"/>
                  <a:gd name="connsiteX1187" fmla="*/ 576784 w 1504212"/>
                  <a:gd name="connsiteY1187" fmla="*/ 380682 h 817650"/>
                  <a:gd name="connsiteX1188" fmla="*/ 580555 w 1504212"/>
                  <a:gd name="connsiteY1188" fmla="*/ 379521 h 817650"/>
                  <a:gd name="connsiteX1189" fmla="*/ 590348 w 1504212"/>
                  <a:gd name="connsiteY1189" fmla="*/ 373273 h 817650"/>
                  <a:gd name="connsiteX1190" fmla="*/ 594851 w 1504212"/>
                  <a:gd name="connsiteY1190" fmla="*/ 373252 h 817650"/>
                  <a:gd name="connsiteX1191" fmla="*/ 600639 w 1504212"/>
                  <a:gd name="connsiteY1191" fmla="*/ 370477 h 817650"/>
                  <a:gd name="connsiteX1192" fmla="*/ 605260 w 1504212"/>
                  <a:gd name="connsiteY1192" fmla="*/ 359886 h 817650"/>
                  <a:gd name="connsiteX1193" fmla="*/ 608662 w 1504212"/>
                  <a:gd name="connsiteY1193" fmla="*/ 355011 h 817650"/>
                  <a:gd name="connsiteX1194" fmla="*/ 615391 w 1504212"/>
                  <a:gd name="connsiteY1194" fmla="*/ 350203 h 817650"/>
                  <a:gd name="connsiteX1195" fmla="*/ 621495 w 1504212"/>
                  <a:gd name="connsiteY1195" fmla="*/ 349756 h 817650"/>
                  <a:gd name="connsiteX1196" fmla="*/ 621598 w 1504212"/>
                  <a:gd name="connsiteY1196" fmla="*/ 344591 h 817650"/>
                  <a:gd name="connsiteX1197" fmla="*/ 629025 w 1504212"/>
                  <a:gd name="connsiteY1197" fmla="*/ 338107 h 817650"/>
                  <a:gd name="connsiteX1198" fmla="*/ 640174 w 1504212"/>
                  <a:gd name="connsiteY1198" fmla="*/ 337115 h 817650"/>
                  <a:gd name="connsiteX1199" fmla="*/ 643612 w 1504212"/>
                  <a:gd name="connsiteY1199" fmla="*/ 337402 h 817650"/>
                  <a:gd name="connsiteX1200" fmla="*/ 649368 w 1504212"/>
                  <a:gd name="connsiteY1200" fmla="*/ 340509 h 817650"/>
                  <a:gd name="connsiteX1201" fmla="*/ 652346 w 1504212"/>
                  <a:gd name="connsiteY1201" fmla="*/ 345031 h 817650"/>
                  <a:gd name="connsiteX1202" fmla="*/ 657255 w 1504212"/>
                  <a:gd name="connsiteY1202" fmla="*/ 348274 h 817650"/>
                  <a:gd name="connsiteX1203" fmla="*/ 666108 w 1504212"/>
                  <a:gd name="connsiteY1203" fmla="*/ 356177 h 817650"/>
                  <a:gd name="connsiteX1204" fmla="*/ 667422 w 1504212"/>
                  <a:gd name="connsiteY1204" fmla="*/ 356646 h 817650"/>
                  <a:gd name="connsiteX1205" fmla="*/ 676447 w 1504212"/>
                  <a:gd name="connsiteY1205" fmla="*/ 355211 h 817650"/>
                  <a:gd name="connsiteX1206" fmla="*/ 680691 w 1504212"/>
                  <a:gd name="connsiteY1206" fmla="*/ 345520 h 817650"/>
                  <a:gd name="connsiteX1207" fmla="*/ 685957 w 1504212"/>
                  <a:gd name="connsiteY1207" fmla="*/ 340334 h 817650"/>
                  <a:gd name="connsiteX1208" fmla="*/ 685949 w 1504212"/>
                  <a:gd name="connsiteY1208" fmla="*/ 335514 h 817650"/>
                  <a:gd name="connsiteX1209" fmla="*/ 684482 w 1504212"/>
                  <a:gd name="connsiteY1209" fmla="*/ 331411 h 817650"/>
                  <a:gd name="connsiteX1210" fmla="*/ 688328 w 1504212"/>
                  <a:gd name="connsiteY1210" fmla="*/ 327985 h 817650"/>
                  <a:gd name="connsiteX1211" fmla="*/ 692054 w 1504212"/>
                  <a:gd name="connsiteY1211" fmla="*/ 327350 h 817650"/>
                  <a:gd name="connsiteX1212" fmla="*/ 694235 w 1504212"/>
                  <a:gd name="connsiteY1212" fmla="*/ 322791 h 817650"/>
                  <a:gd name="connsiteX1213" fmla="*/ 696938 w 1504212"/>
                  <a:gd name="connsiteY1213" fmla="*/ 321857 h 817650"/>
                  <a:gd name="connsiteX1214" fmla="*/ 698203 w 1504212"/>
                  <a:gd name="connsiteY1214" fmla="*/ 318559 h 817650"/>
                  <a:gd name="connsiteX1215" fmla="*/ 701679 w 1504212"/>
                  <a:gd name="connsiteY1215" fmla="*/ 317912 h 817650"/>
                  <a:gd name="connsiteX1216" fmla="*/ 701757 w 1504212"/>
                  <a:gd name="connsiteY1216" fmla="*/ 312648 h 817650"/>
                  <a:gd name="connsiteX1217" fmla="*/ 694140 w 1504212"/>
                  <a:gd name="connsiteY1217" fmla="*/ 304927 h 817650"/>
                  <a:gd name="connsiteX1218" fmla="*/ 692366 w 1504212"/>
                  <a:gd name="connsiteY1218" fmla="*/ 305019 h 817650"/>
                  <a:gd name="connsiteX1219" fmla="*/ 692559 w 1504212"/>
                  <a:gd name="connsiteY1219" fmla="*/ 300713 h 817650"/>
                  <a:gd name="connsiteX1220" fmla="*/ 688521 w 1504212"/>
                  <a:gd name="connsiteY1220" fmla="*/ 300791 h 817650"/>
                  <a:gd name="connsiteX1221" fmla="*/ 690755 w 1504212"/>
                  <a:gd name="connsiteY1221" fmla="*/ 296294 h 817650"/>
                  <a:gd name="connsiteX1222" fmla="*/ 689901 w 1504212"/>
                  <a:gd name="connsiteY1222" fmla="*/ 291968 h 817650"/>
                  <a:gd name="connsiteX1223" fmla="*/ 687038 w 1504212"/>
                  <a:gd name="connsiteY1223" fmla="*/ 285911 h 817650"/>
                  <a:gd name="connsiteX1224" fmla="*/ 687670 w 1504212"/>
                  <a:gd name="connsiteY1224" fmla="*/ 283538 h 817650"/>
                  <a:gd name="connsiteX1225" fmla="*/ 685616 w 1504212"/>
                  <a:gd name="connsiteY1225" fmla="*/ 281866 h 817650"/>
                  <a:gd name="connsiteX1226" fmla="*/ 680239 w 1504212"/>
                  <a:gd name="connsiteY1226" fmla="*/ 281986 h 817650"/>
                  <a:gd name="connsiteX1227" fmla="*/ 675683 w 1504212"/>
                  <a:gd name="connsiteY1227" fmla="*/ 282912 h 817650"/>
                  <a:gd name="connsiteX1228" fmla="*/ 673900 w 1504212"/>
                  <a:gd name="connsiteY1228" fmla="*/ 280954 h 817650"/>
                  <a:gd name="connsiteX1229" fmla="*/ 670224 w 1504212"/>
                  <a:gd name="connsiteY1229" fmla="*/ 280891 h 817650"/>
                  <a:gd name="connsiteX1230" fmla="*/ 663507 w 1504212"/>
                  <a:gd name="connsiteY1230" fmla="*/ 279348 h 817650"/>
                  <a:gd name="connsiteX1231" fmla="*/ 657312 w 1504212"/>
                  <a:gd name="connsiteY1231" fmla="*/ 273129 h 817650"/>
                  <a:gd name="connsiteX1232" fmla="*/ 656080 w 1504212"/>
                  <a:gd name="connsiteY1232" fmla="*/ 270350 h 817650"/>
                  <a:gd name="connsiteX1233" fmla="*/ 656166 w 1504212"/>
                  <a:gd name="connsiteY1233" fmla="*/ 267085 h 817650"/>
                  <a:gd name="connsiteX1234" fmla="*/ 657810 w 1504212"/>
                  <a:gd name="connsiteY1234" fmla="*/ 265882 h 817650"/>
                  <a:gd name="connsiteX1235" fmla="*/ 657998 w 1504212"/>
                  <a:gd name="connsiteY1235" fmla="*/ 261033 h 817650"/>
                  <a:gd name="connsiteX1236" fmla="*/ 656844 w 1504212"/>
                  <a:gd name="connsiteY1236" fmla="*/ 256208 h 817650"/>
                  <a:gd name="connsiteX1237" fmla="*/ 655267 w 1504212"/>
                  <a:gd name="connsiteY1237" fmla="*/ 253263 h 8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</a:cxnLst>
                <a:rect l="l" t="t" r="r" b="b"/>
                <a:pathLst>
                  <a:path w="1504212" h="817650">
                    <a:moveTo>
                      <a:pt x="61221" y="469094"/>
                    </a:moveTo>
                    <a:lnTo>
                      <a:pt x="59594" y="470181"/>
                    </a:lnTo>
                    <a:lnTo>
                      <a:pt x="62047" y="473537"/>
                    </a:lnTo>
                    <a:lnTo>
                      <a:pt x="58530" y="475823"/>
                    </a:lnTo>
                    <a:lnTo>
                      <a:pt x="53753" y="457802"/>
                    </a:lnTo>
                    <a:lnTo>
                      <a:pt x="46962" y="449331"/>
                    </a:lnTo>
                    <a:lnTo>
                      <a:pt x="43273" y="438798"/>
                    </a:lnTo>
                    <a:lnTo>
                      <a:pt x="41601" y="432670"/>
                    </a:lnTo>
                    <a:lnTo>
                      <a:pt x="42817" y="430878"/>
                    </a:lnTo>
                    <a:lnTo>
                      <a:pt x="45146" y="436587"/>
                    </a:lnTo>
                    <a:lnTo>
                      <a:pt x="48507" y="447601"/>
                    </a:lnTo>
                    <a:lnTo>
                      <a:pt x="57507" y="457823"/>
                    </a:lnTo>
                    <a:lnTo>
                      <a:pt x="61221" y="469094"/>
                    </a:lnTo>
                    <a:close/>
                    <a:moveTo>
                      <a:pt x="1098940" y="49777"/>
                    </a:moveTo>
                    <a:lnTo>
                      <a:pt x="1107665" y="52170"/>
                    </a:lnTo>
                    <a:lnTo>
                      <a:pt x="1111194" y="51988"/>
                    </a:lnTo>
                    <a:lnTo>
                      <a:pt x="1114197" y="50681"/>
                    </a:lnTo>
                    <a:lnTo>
                      <a:pt x="1118408" y="46653"/>
                    </a:lnTo>
                    <a:lnTo>
                      <a:pt x="1126644" y="46583"/>
                    </a:lnTo>
                    <a:lnTo>
                      <a:pt x="1128649" y="49134"/>
                    </a:lnTo>
                    <a:lnTo>
                      <a:pt x="1131381" y="47487"/>
                    </a:lnTo>
                    <a:lnTo>
                      <a:pt x="1134010" y="43517"/>
                    </a:lnTo>
                    <a:lnTo>
                      <a:pt x="1138422" y="41999"/>
                    </a:lnTo>
                    <a:lnTo>
                      <a:pt x="1142793" y="43330"/>
                    </a:lnTo>
                    <a:lnTo>
                      <a:pt x="1147611" y="46591"/>
                    </a:lnTo>
                    <a:lnTo>
                      <a:pt x="1158707" y="47097"/>
                    </a:lnTo>
                    <a:lnTo>
                      <a:pt x="1163374" y="51901"/>
                    </a:lnTo>
                    <a:lnTo>
                      <a:pt x="1168254" y="55187"/>
                    </a:lnTo>
                    <a:lnTo>
                      <a:pt x="1169297" y="59285"/>
                    </a:lnTo>
                    <a:lnTo>
                      <a:pt x="1175615" y="60115"/>
                    </a:lnTo>
                    <a:lnTo>
                      <a:pt x="1179929" y="62471"/>
                    </a:lnTo>
                    <a:lnTo>
                      <a:pt x="1182007" y="65690"/>
                    </a:lnTo>
                    <a:lnTo>
                      <a:pt x="1186013" y="67773"/>
                    </a:lnTo>
                    <a:lnTo>
                      <a:pt x="1193477" y="69511"/>
                    </a:lnTo>
                    <a:lnTo>
                      <a:pt x="1200103" y="68441"/>
                    </a:lnTo>
                    <a:lnTo>
                      <a:pt x="1206224" y="69084"/>
                    </a:lnTo>
                    <a:lnTo>
                      <a:pt x="1212053" y="74336"/>
                    </a:lnTo>
                    <a:lnTo>
                      <a:pt x="1213441" y="76261"/>
                    </a:lnTo>
                    <a:lnTo>
                      <a:pt x="1219090" y="75883"/>
                    </a:lnTo>
                    <a:lnTo>
                      <a:pt x="1224484" y="77484"/>
                    </a:lnTo>
                    <a:lnTo>
                      <a:pt x="1229200" y="77107"/>
                    </a:lnTo>
                    <a:lnTo>
                      <a:pt x="1231701" y="73626"/>
                    </a:lnTo>
                    <a:lnTo>
                      <a:pt x="1240049" y="73502"/>
                    </a:lnTo>
                    <a:lnTo>
                      <a:pt x="1242678" y="70693"/>
                    </a:lnTo>
                    <a:lnTo>
                      <a:pt x="1247213" y="69117"/>
                    </a:lnTo>
                    <a:lnTo>
                      <a:pt x="1254069" y="71747"/>
                    </a:lnTo>
                    <a:lnTo>
                      <a:pt x="1255819" y="74385"/>
                    </a:lnTo>
                    <a:lnTo>
                      <a:pt x="1252706" y="79505"/>
                    </a:lnTo>
                    <a:lnTo>
                      <a:pt x="1255914" y="83172"/>
                    </a:lnTo>
                    <a:lnTo>
                      <a:pt x="1256415" y="85748"/>
                    </a:lnTo>
                    <a:lnTo>
                      <a:pt x="1259406" y="91141"/>
                    </a:lnTo>
                    <a:lnTo>
                      <a:pt x="1264910" y="95904"/>
                    </a:lnTo>
                    <a:lnTo>
                      <a:pt x="1267917" y="97106"/>
                    </a:lnTo>
                    <a:lnTo>
                      <a:pt x="1260626" y="107357"/>
                    </a:lnTo>
                    <a:lnTo>
                      <a:pt x="1261193" y="109573"/>
                    </a:lnTo>
                    <a:lnTo>
                      <a:pt x="1258835" y="112095"/>
                    </a:lnTo>
                    <a:lnTo>
                      <a:pt x="1257491" y="119745"/>
                    </a:lnTo>
                    <a:lnTo>
                      <a:pt x="1259060" y="123665"/>
                    </a:lnTo>
                    <a:lnTo>
                      <a:pt x="1261640" y="127428"/>
                    </a:lnTo>
                    <a:lnTo>
                      <a:pt x="1260174" y="129162"/>
                    </a:lnTo>
                    <a:lnTo>
                      <a:pt x="1260975" y="132153"/>
                    </a:lnTo>
                    <a:lnTo>
                      <a:pt x="1258099" y="139835"/>
                    </a:lnTo>
                    <a:lnTo>
                      <a:pt x="1259446" y="143515"/>
                    </a:lnTo>
                    <a:lnTo>
                      <a:pt x="1256518" y="147614"/>
                    </a:lnTo>
                    <a:lnTo>
                      <a:pt x="1252254" y="151393"/>
                    </a:lnTo>
                    <a:lnTo>
                      <a:pt x="1250853" y="153700"/>
                    </a:lnTo>
                    <a:lnTo>
                      <a:pt x="1247493" y="156346"/>
                    </a:lnTo>
                    <a:lnTo>
                      <a:pt x="1248536" y="158923"/>
                    </a:lnTo>
                    <a:lnTo>
                      <a:pt x="1250877" y="160885"/>
                    </a:lnTo>
                    <a:lnTo>
                      <a:pt x="1248585" y="164490"/>
                    </a:lnTo>
                    <a:lnTo>
                      <a:pt x="1242994" y="165942"/>
                    </a:lnTo>
                    <a:lnTo>
                      <a:pt x="1242616" y="169103"/>
                    </a:lnTo>
                    <a:lnTo>
                      <a:pt x="1238221" y="176014"/>
                    </a:lnTo>
                    <a:lnTo>
                      <a:pt x="1237038" y="183249"/>
                    </a:lnTo>
                    <a:lnTo>
                      <a:pt x="1237292" y="188750"/>
                    </a:lnTo>
                    <a:lnTo>
                      <a:pt x="1238439" y="192027"/>
                    </a:lnTo>
                    <a:lnTo>
                      <a:pt x="1237798" y="194790"/>
                    </a:lnTo>
                    <a:lnTo>
                      <a:pt x="1241975" y="198064"/>
                    </a:lnTo>
                    <a:lnTo>
                      <a:pt x="1244761" y="201897"/>
                    </a:lnTo>
                    <a:lnTo>
                      <a:pt x="1248137" y="208688"/>
                    </a:lnTo>
                    <a:lnTo>
                      <a:pt x="1253121" y="215748"/>
                    </a:lnTo>
                    <a:lnTo>
                      <a:pt x="1254813" y="219498"/>
                    </a:lnTo>
                    <a:lnTo>
                      <a:pt x="1258839" y="223780"/>
                    </a:lnTo>
                    <a:lnTo>
                      <a:pt x="1256690" y="226642"/>
                    </a:lnTo>
                    <a:lnTo>
                      <a:pt x="1257726" y="231081"/>
                    </a:lnTo>
                    <a:lnTo>
                      <a:pt x="1257340" y="234802"/>
                    </a:lnTo>
                    <a:lnTo>
                      <a:pt x="1258366" y="237586"/>
                    </a:lnTo>
                    <a:lnTo>
                      <a:pt x="1263135" y="242248"/>
                    </a:lnTo>
                    <a:lnTo>
                      <a:pt x="1263128" y="247500"/>
                    </a:lnTo>
                    <a:lnTo>
                      <a:pt x="1265182" y="253777"/>
                    </a:lnTo>
                    <a:lnTo>
                      <a:pt x="1265383" y="257025"/>
                    </a:lnTo>
                    <a:lnTo>
                      <a:pt x="1263214" y="266003"/>
                    </a:lnTo>
                    <a:lnTo>
                      <a:pt x="1264783" y="270894"/>
                    </a:lnTo>
                    <a:lnTo>
                      <a:pt x="1266389" y="271632"/>
                    </a:lnTo>
                    <a:lnTo>
                      <a:pt x="1267835" y="275100"/>
                    </a:lnTo>
                    <a:lnTo>
                      <a:pt x="1267568" y="285011"/>
                    </a:lnTo>
                    <a:lnTo>
                      <a:pt x="1269138" y="287342"/>
                    </a:lnTo>
                    <a:lnTo>
                      <a:pt x="1271043" y="298116"/>
                    </a:lnTo>
                    <a:lnTo>
                      <a:pt x="1275776" y="302455"/>
                    </a:lnTo>
                    <a:lnTo>
                      <a:pt x="1278914" y="308408"/>
                    </a:lnTo>
                    <a:lnTo>
                      <a:pt x="1280681" y="314091"/>
                    </a:lnTo>
                    <a:lnTo>
                      <a:pt x="1284711" y="316107"/>
                    </a:lnTo>
                    <a:lnTo>
                      <a:pt x="1286683" y="318322"/>
                    </a:lnTo>
                    <a:lnTo>
                      <a:pt x="1292007" y="320920"/>
                    </a:lnTo>
                    <a:lnTo>
                      <a:pt x="1296468" y="317630"/>
                    </a:lnTo>
                    <a:lnTo>
                      <a:pt x="1305608" y="317331"/>
                    </a:lnTo>
                    <a:lnTo>
                      <a:pt x="1309494" y="319119"/>
                    </a:lnTo>
                    <a:lnTo>
                      <a:pt x="1317106" y="317199"/>
                    </a:lnTo>
                    <a:lnTo>
                      <a:pt x="1322890" y="316672"/>
                    </a:lnTo>
                    <a:lnTo>
                      <a:pt x="1326300" y="317796"/>
                    </a:lnTo>
                    <a:lnTo>
                      <a:pt x="1336068" y="316585"/>
                    </a:lnTo>
                    <a:lnTo>
                      <a:pt x="1341623" y="318870"/>
                    </a:lnTo>
                    <a:lnTo>
                      <a:pt x="1344576" y="322119"/>
                    </a:lnTo>
                    <a:lnTo>
                      <a:pt x="1349617" y="324097"/>
                    </a:lnTo>
                    <a:lnTo>
                      <a:pt x="1353088" y="326200"/>
                    </a:lnTo>
                    <a:lnTo>
                      <a:pt x="1359238" y="327582"/>
                    </a:lnTo>
                    <a:lnTo>
                      <a:pt x="1366874" y="327930"/>
                    </a:lnTo>
                    <a:lnTo>
                      <a:pt x="1368846" y="326674"/>
                    </a:lnTo>
                    <a:lnTo>
                      <a:pt x="1369134" y="323330"/>
                    </a:lnTo>
                    <a:lnTo>
                      <a:pt x="1372860" y="317257"/>
                    </a:lnTo>
                    <a:lnTo>
                      <a:pt x="1373090" y="314996"/>
                    </a:lnTo>
                    <a:lnTo>
                      <a:pt x="1378241" y="312482"/>
                    </a:lnTo>
                    <a:lnTo>
                      <a:pt x="1391621" y="312610"/>
                    </a:lnTo>
                    <a:lnTo>
                      <a:pt x="1398239" y="312100"/>
                    </a:lnTo>
                    <a:lnTo>
                      <a:pt x="1400588" y="312950"/>
                    </a:lnTo>
                    <a:lnTo>
                      <a:pt x="1404754" y="311573"/>
                    </a:lnTo>
                    <a:lnTo>
                      <a:pt x="1415677" y="312079"/>
                    </a:lnTo>
                    <a:lnTo>
                      <a:pt x="1421568" y="311623"/>
                    </a:lnTo>
                    <a:lnTo>
                      <a:pt x="1428264" y="314390"/>
                    </a:lnTo>
                    <a:lnTo>
                      <a:pt x="1432557" y="312341"/>
                    </a:lnTo>
                    <a:lnTo>
                      <a:pt x="1435634" y="313959"/>
                    </a:lnTo>
                    <a:lnTo>
                      <a:pt x="1438332" y="313776"/>
                    </a:lnTo>
                    <a:lnTo>
                      <a:pt x="1443418" y="316211"/>
                    </a:lnTo>
                    <a:lnTo>
                      <a:pt x="1448689" y="317647"/>
                    </a:lnTo>
                    <a:lnTo>
                      <a:pt x="1456366" y="322027"/>
                    </a:lnTo>
                    <a:lnTo>
                      <a:pt x="1459217" y="321201"/>
                    </a:lnTo>
                    <a:lnTo>
                      <a:pt x="1462023" y="318003"/>
                    </a:lnTo>
                    <a:lnTo>
                      <a:pt x="1466977" y="317215"/>
                    </a:lnTo>
                    <a:lnTo>
                      <a:pt x="1471656" y="319256"/>
                    </a:lnTo>
                    <a:lnTo>
                      <a:pt x="1475699" y="323716"/>
                    </a:lnTo>
                    <a:lnTo>
                      <a:pt x="1482148" y="327748"/>
                    </a:lnTo>
                    <a:lnTo>
                      <a:pt x="1486322" y="328980"/>
                    </a:lnTo>
                    <a:lnTo>
                      <a:pt x="1489189" y="328088"/>
                    </a:lnTo>
                    <a:lnTo>
                      <a:pt x="1493079" y="328192"/>
                    </a:lnTo>
                    <a:lnTo>
                      <a:pt x="1497836" y="325815"/>
                    </a:lnTo>
                    <a:lnTo>
                      <a:pt x="1504212" y="324371"/>
                    </a:lnTo>
                    <a:lnTo>
                      <a:pt x="1500897" y="328880"/>
                    </a:lnTo>
                    <a:lnTo>
                      <a:pt x="1494398" y="331544"/>
                    </a:lnTo>
                    <a:lnTo>
                      <a:pt x="1491268" y="333494"/>
                    </a:lnTo>
                    <a:lnTo>
                      <a:pt x="1480784" y="336132"/>
                    </a:lnTo>
                    <a:lnTo>
                      <a:pt x="1473361" y="336746"/>
                    </a:lnTo>
                    <a:lnTo>
                      <a:pt x="1470900" y="335203"/>
                    </a:lnTo>
                    <a:lnTo>
                      <a:pt x="1466838" y="335460"/>
                    </a:lnTo>
                    <a:lnTo>
                      <a:pt x="1463313" y="339488"/>
                    </a:lnTo>
                    <a:lnTo>
                      <a:pt x="1462122" y="346545"/>
                    </a:lnTo>
                    <a:lnTo>
                      <a:pt x="1457057" y="348511"/>
                    </a:lnTo>
                    <a:lnTo>
                      <a:pt x="1451918" y="349042"/>
                    </a:lnTo>
                    <a:lnTo>
                      <a:pt x="1449297" y="350560"/>
                    </a:lnTo>
                    <a:lnTo>
                      <a:pt x="1448516" y="347947"/>
                    </a:lnTo>
                    <a:lnTo>
                      <a:pt x="1443981" y="346005"/>
                    </a:lnTo>
                    <a:lnTo>
                      <a:pt x="1441496" y="346395"/>
                    </a:lnTo>
                    <a:lnTo>
                      <a:pt x="1438825" y="344487"/>
                    </a:lnTo>
                    <a:lnTo>
                      <a:pt x="1429706" y="345076"/>
                    </a:lnTo>
                    <a:lnTo>
                      <a:pt x="1428786" y="346487"/>
                    </a:lnTo>
                    <a:lnTo>
                      <a:pt x="1423975" y="345740"/>
                    </a:lnTo>
                    <a:lnTo>
                      <a:pt x="1421112" y="347495"/>
                    </a:lnTo>
                    <a:lnTo>
                      <a:pt x="1419046" y="347072"/>
                    </a:lnTo>
                    <a:lnTo>
                      <a:pt x="1416154" y="349175"/>
                    </a:lnTo>
                    <a:lnTo>
                      <a:pt x="1414609" y="352411"/>
                    </a:lnTo>
                    <a:lnTo>
                      <a:pt x="1411384" y="356024"/>
                    </a:lnTo>
                    <a:lnTo>
                      <a:pt x="1409260" y="356468"/>
                    </a:lnTo>
                    <a:lnTo>
                      <a:pt x="1405477" y="354144"/>
                    </a:lnTo>
                    <a:lnTo>
                      <a:pt x="1401866" y="354920"/>
                    </a:lnTo>
                    <a:lnTo>
                      <a:pt x="1401973" y="358115"/>
                    </a:lnTo>
                    <a:lnTo>
                      <a:pt x="1398456" y="360243"/>
                    </a:lnTo>
                    <a:lnTo>
                      <a:pt x="1395474" y="360429"/>
                    </a:lnTo>
                    <a:lnTo>
                      <a:pt x="1392541" y="370091"/>
                    </a:lnTo>
                    <a:lnTo>
                      <a:pt x="1390129" y="371502"/>
                    </a:lnTo>
                    <a:lnTo>
                      <a:pt x="1386379" y="371195"/>
                    </a:lnTo>
                    <a:lnTo>
                      <a:pt x="1384572" y="374385"/>
                    </a:lnTo>
                    <a:lnTo>
                      <a:pt x="1384572" y="376895"/>
                    </a:lnTo>
                    <a:lnTo>
                      <a:pt x="1381154" y="383262"/>
                    </a:lnTo>
                    <a:lnTo>
                      <a:pt x="1380468" y="386623"/>
                    </a:lnTo>
                    <a:lnTo>
                      <a:pt x="1378114" y="390887"/>
                    </a:lnTo>
                    <a:lnTo>
                      <a:pt x="1374774" y="391327"/>
                    </a:lnTo>
                    <a:lnTo>
                      <a:pt x="1372252" y="388838"/>
                    </a:lnTo>
                    <a:lnTo>
                      <a:pt x="1370456" y="390464"/>
                    </a:lnTo>
                    <a:lnTo>
                      <a:pt x="1368986" y="394521"/>
                    </a:lnTo>
                    <a:lnTo>
                      <a:pt x="1363456" y="396799"/>
                    </a:lnTo>
                    <a:lnTo>
                      <a:pt x="1357098" y="395592"/>
                    </a:lnTo>
                    <a:lnTo>
                      <a:pt x="1357438" y="397932"/>
                    </a:lnTo>
                    <a:lnTo>
                      <a:pt x="1354197" y="401288"/>
                    </a:lnTo>
                    <a:lnTo>
                      <a:pt x="1350602" y="401744"/>
                    </a:lnTo>
                    <a:lnTo>
                      <a:pt x="1348434" y="404150"/>
                    </a:lnTo>
                    <a:lnTo>
                      <a:pt x="1347288" y="407361"/>
                    </a:lnTo>
                    <a:lnTo>
                      <a:pt x="1340768" y="408564"/>
                    </a:lnTo>
                    <a:lnTo>
                      <a:pt x="1337322" y="412812"/>
                    </a:lnTo>
                    <a:lnTo>
                      <a:pt x="1333702" y="411472"/>
                    </a:lnTo>
                    <a:lnTo>
                      <a:pt x="1329159" y="412712"/>
                    </a:lnTo>
                    <a:lnTo>
                      <a:pt x="1326986" y="410850"/>
                    </a:lnTo>
                    <a:lnTo>
                      <a:pt x="1324698" y="416222"/>
                    </a:lnTo>
                    <a:lnTo>
                      <a:pt x="1319912" y="414405"/>
                    </a:lnTo>
                    <a:lnTo>
                      <a:pt x="1317201" y="416575"/>
                    </a:lnTo>
                    <a:lnTo>
                      <a:pt x="1310381" y="420665"/>
                    </a:lnTo>
                    <a:lnTo>
                      <a:pt x="1310768" y="434185"/>
                    </a:lnTo>
                    <a:lnTo>
                      <a:pt x="1307563" y="439428"/>
                    </a:lnTo>
                    <a:lnTo>
                      <a:pt x="1302248" y="443166"/>
                    </a:lnTo>
                    <a:lnTo>
                      <a:pt x="1300781" y="451517"/>
                    </a:lnTo>
                    <a:lnTo>
                      <a:pt x="1298296" y="455288"/>
                    </a:lnTo>
                    <a:lnTo>
                      <a:pt x="1295585" y="457167"/>
                    </a:lnTo>
                    <a:lnTo>
                      <a:pt x="1293880" y="460357"/>
                    </a:lnTo>
                    <a:lnTo>
                      <a:pt x="1290873" y="462527"/>
                    </a:lnTo>
                    <a:lnTo>
                      <a:pt x="1290926" y="464970"/>
                    </a:lnTo>
                    <a:lnTo>
                      <a:pt x="1293181" y="466713"/>
                    </a:lnTo>
                    <a:lnTo>
                      <a:pt x="1294660" y="469721"/>
                    </a:lnTo>
                    <a:lnTo>
                      <a:pt x="1291694" y="469845"/>
                    </a:lnTo>
                    <a:lnTo>
                      <a:pt x="1288104" y="471960"/>
                    </a:lnTo>
                    <a:lnTo>
                      <a:pt x="1286009" y="478449"/>
                    </a:lnTo>
                    <a:lnTo>
                      <a:pt x="1283162" y="479196"/>
                    </a:lnTo>
                    <a:lnTo>
                      <a:pt x="1284567" y="482954"/>
                    </a:lnTo>
                    <a:lnTo>
                      <a:pt x="1283585" y="485132"/>
                    </a:lnTo>
                    <a:lnTo>
                      <a:pt x="1281001" y="483945"/>
                    </a:lnTo>
                    <a:lnTo>
                      <a:pt x="1277518" y="485115"/>
                    </a:lnTo>
                    <a:lnTo>
                      <a:pt x="1274650" y="491815"/>
                    </a:lnTo>
                    <a:lnTo>
                      <a:pt x="1275349" y="494864"/>
                    </a:lnTo>
                    <a:lnTo>
                      <a:pt x="1274683" y="502912"/>
                    </a:lnTo>
                    <a:lnTo>
                      <a:pt x="1273118" y="507712"/>
                    </a:lnTo>
                    <a:lnTo>
                      <a:pt x="1268698" y="510126"/>
                    </a:lnTo>
                    <a:lnTo>
                      <a:pt x="1267235" y="514171"/>
                    </a:lnTo>
                    <a:lnTo>
                      <a:pt x="1263875" y="513478"/>
                    </a:lnTo>
                    <a:lnTo>
                      <a:pt x="1259973" y="516295"/>
                    </a:lnTo>
                    <a:lnTo>
                      <a:pt x="1257077" y="515088"/>
                    </a:lnTo>
                    <a:lnTo>
                      <a:pt x="1250409" y="514656"/>
                    </a:lnTo>
                    <a:lnTo>
                      <a:pt x="1248585" y="516926"/>
                    </a:lnTo>
                    <a:lnTo>
                      <a:pt x="1245287" y="518643"/>
                    </a:lnTo>
                    <a:lnTo>
                      <a:pt x="1239622" y="518162"/>
                    </a:lnTo>
                    <a:lnTo>
                      <a:pt x="1237260" y="520410"/>
                    </a:lnTo>
                    <a:lnTo>
                      <a:pt x="1234573" y="518564"/>
                    </a:lnTo>
                    <a:lnTo>
                      <a:pt x="1232375" y="515520"/>
                    </a:lnTo>
                    <a:lnTo>
                      <a:pt x="1230214" y="515693"/>
                    </a:lnTo>
                    <a:lnTo>
                      <a:pt x="1227865" y="518319"/>
                    </a:lnTo>
                    <a:lnTo>
                      <a:pt x="1230399" y="522696"/>
                    </a:lnTo>
                    <a:lnTo>
                      <a:pt x="1225659" y="526803"/>
                    </a:lnTo>
                    <a:lnTo>
                      <a:pt x="1223477" y="530275"/>
                    </a:lnTo>
                    <a:lnTo>
                      <a:pt x="1223391" y="534822"/>
                    </a:lnTo>
                    <a:lnTo>
                      <a:pt x="1220417" y="534519"/>
                    </a:lnTo>
                    <a:lnTo>
                      <a:pt x="1217389" y="537261"/>
                    </a:lnTo>
                    <a:lnTo>
                      <a:pt x="1215237" y="542766"/>
                    </a:lnTo>
                    <a:lnTo>
                      <a:pt x="1210270" y="541452"/>
                    </a:lnTo>
                    <a:lnTo>
                      <a:pt x="1207021" y="543264"/>
                    </a:lnTo>
                    <a:lnTo>
                      <a:pt x="1207690" y="548388"/>
                    </a:lnTo>
                    <a:lnTo>
                      <a:pt x="1205587" y="549914"/>
                    </a:lnTo>
                    <a:lnTo>
                      <a:pt x="1201270" y="550578"/>
                    </a:lnTo>
                    <a:lnTo>
                      <a:pt x="1201656" y="557136"/>
                    </a:lnTo>
                    <a:lnTo>
                      <a:pt x="1199688" y="563537"/>
                    </a:lnTo>
                    <a:lnTo>
                      <a:pt x="1196036" y="564587"/>
                    </a:lnTo>
                    <a:lnTo>
                      <a:pt x="1191858" y="571171"/>
                    </a:lnTo>
                    <a:lnTo>
                      <a:pt x="1183556" y="570262"/>
                    </a:lnTo>
                    <a:lnTo>
                      <a:pt x="1180968" y="568561"/>
                    </a:lnTo>
                    <a:lnTo>
                      <a:pt x="1177016" y="569221"/>
                    </a:lnTo>
                    <a:lnTo>
                      <a:pt x="1173586" y="571793"/>
                    </a:lnTo>
                    <a:lnTo>
                      <a:pt x="1165419" y="567885"/>
                    </a:lnTo>
                    <a:lnTo>
                      <a:pt x="1162704" y="568906"/>
                    </a:lnTo>
                    <a:lnTo>
                      <a:pt x="1159028" y="572116"/>
                    </a:lnTo>
                    <a:lnTo>
                      <a:pt x="1151473" y="567810"/>
                    </a:lnTo>
                    <a:lnTo>
                      <a:pt x="1146806" y="567114"/>
                    </a:lnTo>
                    <a:lnTo>
                      <a:pt x="1145808" y="569603"/>
                    </a:lnTo>
                    <a:lnTo>
                      <a:pt x="1147541" y="573697"/>
                    </a:lnTo>
                    <a:lnTo>
                      <a:pt x="1145742" y="576211"/>
                    </a:lnTo>
                    <a:lnTo>
                      <a:pt x="1145298" y="578999"/>
                    </a:lnTo>
                    <a:lnTo>
                      <a:pt x="1147644" y="580625"/>
                    </a:lnTo>
                    <a:lnTo>
                      <a:pt x="1147439" y="584151"/>
                    </a:lnTo>
                    <a:lnTo>
                      <a:pt x="1143861" y="589374"/>
                    </a:lnTo>
                    <a:lnTo>
                      <a:pt x="1140780" y="591370"/>
                    </a:lnTo>
                    <a:lnTo>
                      <a:pt x="1137390" y="592133"/>
                    </a:lnTo>
                    <a:lnTo>
                      <a:pt x="1136203" y="594435"/>
                    </a:lnTo>
                    <a:lnTo>
                      <a:pt x="1138126" y="598285"/>
                    </a:lnTo>
                    <a:lnTo>
                      <a:pt x="1137029" y="601139"/>
                    </a:lnTo>
                    <a:lnTo>
                      <a:pt x="1133131" y="603491"/>
                    </a:lnTo>
                    <a:lnTo>
                      <a:pt x="1132416" y="606337"/>
                    </a:lnTo>
                    <a:lnTo>
                      <a:pt x="1128439" y="610457"/>
                    </a:lnTo>
                    <a:lnTo>
                      <a:pt x="1125769" y="611070"/>
                    </a:lnTo>
                    <a:lnTo>
                      <a:pt x="1118387" y="611307"/>
                    </a:lnTo>
                    <a:lnTo>
                      <a:pt x="1115047" y="613307"/>
                    </a:lnTo>
                    <a:lnTo>
                      <a:pt x="1114476" y="618463"/>
                    </a:lnTo>
                    <a:lnTo>
                      <a:pt x="1112061" y="621102"/>
                    </a:lnTo>
                    <a:lnTo>
                      <a:pt x="1107743" y="621898"/>
                    </a:lnTo>
                    <a:lnTo>
                      <a:pt x="1100550" y="626038"/>
                    </a:lnTo>
                    <a:lnTo>
                      <a:pt x="1097798" y="629718"/>
                    </a:lnTo>
                    <a:lnTo>
                      <a:pt x="1096590" y="632717"/>
                    </a:lnTo>
                    <a:lnTo>
                      <a:pt x="1097839" y="637770"/>
                    </a:lnTo>
                    <a:lnTo>
                      <a:pt x="1097510" y="642039"/>
                    </a:lnTo>
                    <a:lnTo>
                      <a:pt x="1089311" y="640035"/>
                    </a:lnTo>
                    <a:lnTo>
                      <a:pt x="1081990" y="637110"/>
                    </a:lnTo>
                    <a:lnTo>
                      <a:pt x="1079616" y="636712"/>
                    </a:lnTo>
                    <a:lnTo>
                      <a:pt x="1071811" y="638114"/>
                    </a:lnTo>
                    <a:lnTo>
                      <a:pt x="1064429" y="635990"/>
                    </a:lnTo>
                    <a:lnTo>
                      <a:pt x="1062732" y="638434"/>
                    </a:lnTo>
                    <a:lnTo>
                      <a:pt x="1054746" y="643677"/>
                    </a:lnTo>
                    <a:lnTo>
                      <a:pt x="1050449" y="649008"/>
                    </a:lnTo>
                    <a:lnTo>
                      <a:pt x="1047664" y="657566"/>
                    </a:lnTo>
                    <a:lnTo>
                      <a:pt x="1046744" y="664295"/>
                    </a:lnTo>
                    <a:lnTo>
                      <a:pt x="1048889" y="673293"/>
                    </a:lnTo>
                    <a:lnTo>
                      <a:pt x="1045051" y="678263"/>
                    </a:lnTo>
                    <a:lnTo>
                      <a:pt x="1044624" y="680860"/>
                    </a:lnTo>
                    <a:lnTo>
                      <a:pt x="1041720" y="683050"/>
                    </a:lnTo>
                    <a:lnTo>
                      <a:pt x="1030908" y="682806"/>
                    </a:lnTo>
                    <a:lnTo>
                      <a:pt x="1024430" y="681300"/>
                    </a:lnTo>
                    <a:lnTo>
                      <a:pt x="1019545" y="678786"/>
                    </a:lnTo>
                    <a:lnTo>
                      <a:pt x="1010142" y="676744"/>
                    </a:lnTo>
                    <a:lnTo>
                      <a:pt x="1006987" y="674932"/>
                    </a:lnTo>
                    <a:lnTo>
                      <a:pt x="1003820" y="674355"/>
                    </a:lnTo>
                    <a:lnTo>
                      <a:pt x="999827" y="674870"/>
                    </a:lnTo>
                    <a:lnTo>
                      <a:pt x="999770" y="672061"/>
                    </a:lnTo>
                    <a:lnTo>
                      <a:pt x="994762" y="670199"/>
                    </a:lnTo>
                    <a:lnTo>
                      <a:pt x="991311" y="672185"/>
                    </a:lnTo>
                    <a:lnTo>
                      <a:pt x="989228" y="670675"/>
                    </a:lnTo>
                    <a:lnTo>
                      <a:pt x="988571" y="668199"/>
                    </a:lnTo>
                    <a:lnTo>
                      <a:pt x="985909" y="668286"/>
                    </a:lnTo>
                    <a:lnTo>
                      <a:pt x="983982" y="664303"/>
                    </a:lnTo>
                    <a:lnTo>
                      <a:pt x="981920" y="663718"/>
                    </a:lnTo>
                    <a:lnTo>
                      <a:pt x="980532" y="665955"/>
                    </a:lnTo>
                    <a:lnTo>
                      <a:pt x="977874" y="664652"/>
                    </a:lnTo>
                    <a:lnTo>
                      <a:pt x="975660" y="665220"/>
                    </a:lnTo>
                    <a:lnTo>
                      <a:pt x="974300" y="662574"/>
                    </a:lnTo>
                    <a:lnTo>
                      <a:pt x="970278" y="662847"/>
                    </a:lnTo>
                    <a:lnTo>
                      <a:pt x="968644" y="660620"/>
                    </a:lnTo>
                    <a:lnTo>
                      <a:pt x="966236" y="661897"/>
                    </a:lnTo>
                    <a:lnTo>
                      <a:pt x="962473" y="668315"/>
                    </a:lnTo>
                    <a:lnTo>
                      <a:pt x="956488" y="669771"/>
                    </a:lnTo>
                    <a:lnTo>
                      <a:pt x="954093" y="668668"/>
                    </a:lnTo>
                    <a:lnTo>
                      <a:pt x="951250" y="665407"/>
                    </a:lnTo>
                    <a:lnTo>
                      <a:pt x="948169" y="658027"/>
                    </a:lnTo>
                    <a:lnTo>
                      <a:pt x="947216" y="657479"/>
                    </a:lnTo>
                    <a:lnTo>
                      <a:pt x="941744" y="660180"/>
                    </a:lnTo>
                    <a:lnTo>
                      <a:pt x="938729" y="665979"/>
                    </a:lnTo>
                    <a:lnTo>
                      <a:pt x="941580" y="671879"/>
                    </a:lnTo>
                    <a:lnTo>
                      <a:pt x="941116" y="674164"/>
                    </a:lnTo>
                    <a:lnTo>
                      <a:pt x="938910" y="675695"/>
                    </a:lnTo>
                    <a:lnTo>
                      <a:pt x="940401" y="678616"/>
                    </a:lnTo>
                    <a:lnTo>
                      <a:pt x="942233" y="687103"/>
                    </a:lnTo>
                    <a:lnTo>
                      <a:pt x="938380" y="694247"/>
                    </a:lnTo>
                    <a:lnTo>
                      <a:pt x="940594" y="699221"/>
                    </a:lnTo>
                    <a:lnTo>
                      <a:pt x="935952" y="703058"/>
                    </a:lnTo>
                    <a:lnTo>
                      <a:pt x="937148" y="707883"/>
                    </a:lnTo>
                    <a:lnTo>
                      <a:pt x="933138" y="709953"/>
                    </a:lnTo>
                    <a:lnTo>
                      <a:pt x="932247" y="713093"/>
                    </a:lnTo>
                    <a:lnTo>
                      <a:pt x="936227" y="718084"/>
                    </a:lnTo>
                    <a:lnTo>
                      <a:pt x="936749" y="722373"/>
                    </a:lnTo>
                    <a:lnTo>
                      <a:pt x="938671" y="729003"/>
                    </a:lnTo>
                    <a:lnTo>
                      <a:pt x="938589" y="736424"/>
                    </a:lnTo>
                    <a:lnTo>
                      <a:pt x="945125" y="744746"/>
                    </a:lnTo>
                    <a:lnTo>
                      <a:pt x="950071" y="751699"/>
                    </a:lnTo>
                    <a:lnTo>
                      <a:pt x="951324" y="755980"/>
                    </a:lnTo>
                    <a:lnTo>
                      <a:pt x="949217" y="760614"/>
                    </a:lnTo>
                    <a:lnTo>
                      <a:pt x="950626" y="761887"/>
                    </a:lnTo>
                    <a:lnTo>
                      <a:pt x="951254" y="768114"/>
                    </a:lnTo>
                    <a:lnTo>
                      <a:pt x="954233" y="772972"/>
                    </a:lnTo>
                    <a:lnTo>
                      <a:pt x="954742" y="777768"/>
                    </a:lnTo>
                    <a:lnTo>
                      <a:pt x="953468" y="779062"/>
                    </a:lnTo>
                    <a:lnTo>
                      <a:pt x="951846" y="787554"/>
                    </a:lnTo>
                    <a:lnTo>
                      <a:pt x="951735" y="791118"/>
                    </a:lnTo>
                    <a:lnTo>
                      <a:pt x="953592" y="793917"/>
                    </a:lnTo>
                    <a:lnTo>
                      <a:pt x="958821" y="799095"/>
                    </a:lnTo>
                    <a:lnTo>
                      <a:pt x="955124" y="799958"/>
                    </a:lnTo>
                    <a:lnTo>
                      <a:pt x="949065" y="796598"/>
                    </a:lnTo>
                    <a:lnTo>
                      <a:pt x="947114" y="794026"/>
                    </a:lnTo>
                    <a:lnTo>
                      <a:pt x="942200" y="797539"/>
                    </a:lnTo>
                    <a:lnTo>
                      <a:pt x="939062" y="796743"/>
                    </a:lnTo>
                    <a:lnTo>
                      <a:pt x="932768" y="792412"/>
                    </a:lnTo>
                    <a:lnTo>
                      <a:pt x="922712" y="791080"/>
                    </a:lnTo>
                    <a:lnTo>
                      <a:pt x="918703" y="789300"/>
                    </a:lnTo>
                    <a:lnTo>
                      <a:pt x="916016" y="790221"/>
                    </a:lnTo>
                    <a:lnTo>
                      <a:pt x="913592" y="789479"/>
                    </a:lnTo>
                    <a:lnTo>
                      <a:pt x="909957" y="791171"/>
                    </a:lnTo>
                    <a:lnTo>
                      <a:pt x="907759" y="793640"/>
                    </a:lnTo>
                    <a:lnTo>
                      <a:pt x="898081" y="796527"/>
                    </a:lnTo>
                    <a:lnTo>
                      <a:pt x="896326" y="796598"/>
                    </a:lnTo>
                    <a:lnTo>
                      <a:pt x="892933" y="800841"/>
                    </a:lnTo>
                    <a:lnTo>
                      <a:pt x="886020" y="800049"/>
                    </a:lnTo>
                    <a:lnTo>
                      <a:pt x="883859" y="802260"/>
                    </a:lnTo>
                    <a:lnTo>
                      <a:pt x="880388" y="802414"/>
                    </a:lnTo>
                    <a:lnTo>
                      <a:pt x="877631" y="798626"/>
                    </a:lnTo>
                    <a:lnTo>
                      <a:pt x="873806" y="796257"/>
                    </a:lnTo>
                    <a:lnTo>
                      <a:pt x="868203" y="795942"/>
                    </a:lnTo>
                    <a:lnTo>
                      <a:pt x="858044" y="790105"/>
                    </a:lnTo>
                    <a:lnTo>
                      <a:pt x="856533" y="784903"/>
                    </a:lnTo>
                    <a:lnTo>
                      <a:pt x="856611" y="778473"/>
                    </a:lnTo>
                    <a:lnTo>
                      <a:pt x="855366" y="774880"/>
                    </a:lnTo>
                    <a:lnTo>
                      <a:pt x="851924" y="769948"/>
                    </a:lnTo>
                    <a:lnTo>
                      <a:pt x="849327" y="769321"/>
                    </a:lnTo>
                    <a:lnTo>
                      <a:pt x="848148" y="776345"/>
                    </a:lnTo>
                    <a:lnTo>
                      <a:pt x="845326" y="780672"/>
                    </a:lnTo>
                    <a:lnTo>
                      <a:pt x="844960" y="785455"/>
                    </a:lnTo>
                    <a:lnTo>
                      <a:pt x="843227" y="787703"/>
                    </a:lnTo>
                    <a:lnTo>
                      <a:pt x="838840" y="799651"/>
                    </a:lnTo>
                    <a:lnTo>
                      <a:pt x="835882" y="801289"/>
                    </a:lnTo>
                    <a:lnTo>
                      <a:pt x="830636" y="807396"/>
                    </a:lnTo>
                    <a:lnTo>
                      <a:pt x="827345" y="808591"/>
                    </a:lnTo>
                    <a:lnTo>
                      <a:pt x="823895" y="817651"/>
                    </a:lnTo>
                    <a:lnTo>
                      <a:pt x="823114" y="816170"/>
                    </a:lnTo>
                    <a:lnTo>
                      <a:pt x="817573" y="811880"/>
                    </a:lnTo>
                    <a:lnTo>
                      <a:pt x="810975" y="810989"/>
                    </a:lnTo>
                    <a:lnTo>
                      <a:pt x="807364" y="808574"/>
                    </a:lnTo>
                    <a:lnTo>
                      <a:pt x="804357" y="807840"/>
                    </a:lnTo>
                    <a:lnTo>
                      <a:pt x="801449" y="805844"/>
                    </a:lnTo>
                    <a:lnTo>
                      <a:pt x="797998" y="807068"/>
                    </a:lnTo>
                    <a:lnTo>
                      <a:pt x="793652" y="812490"/>
                    </a:lnTo>
                    <a:lnTo>
                      <a:pt x="787744" y="813619"/>
                    </a:lnTo>
                    <a:lnTo>
                      <a:pt x="782002" y="812146"/>
                    </a:lnTo>
                    <a:lnTo>
                      <a:pt x="777775" y="806915"/>
                    </a:lnTo>
                    <a:lnTo>
                      <a:pt x="772894" y="804816"/>
                    </a:lnTo>
                    <a:lnTo>
                      <a:pt x="770996" y="800011"/>
                    </a:lnTo>
                    <a:lnTo>
                      <a:pt x="758089" y="792180"/>
                    </a:lnTo>
                    <a:lnTo>
                      <a:pt x="754951" y="792478"/>
                    </a:lnTo>
                    <a:lnTo>
                      <a:pt x="748600" y="789533"/>
                    </a:lnTo>
                    <a:lnTo>
                      <a:pt x="744722" y="789886"/>
                    </a:lnTo>
                    <a:lnTo>
                      <a:pt x="740971" y="788558"/>
                    </a:lnTo>
                    <a:lnTo>
                      <a:pt x="739583" y="784388"/>
                    </a:lnTo>
                    <a:lnTo>
                      <a:pt x="736736" y="782920"/>
                    </a:lnTo>
                    <a:lnTo>
                      <a:pt x="733671" y="784065"/>
                    </a:lnTo>
                    <a:lnTo>
                      <a:pt x="731765" y="786073"/>
                    </a:lnTo>
                    <a:lnTo>
                      <a:pt x="729839" y="784899"/>
                    </a:lnTo>
                    <a:lnTo>
                      <a:pt x="725217" y="778253"/>
                    </a:lnTo>
                    <a:lnTo>
                      <a:pt x="720657" y="773022"/>
                    </a:lnTo>
                    <a:lnTo>
                      <a:pt x="718579" y="769434"/>
                    </a:lnTo>
                    <a:lnTo>
                      <a:pt x="727321" y="764348"/>
                    </a:lnTo>
                    <a:lnTo>
                      <a:pt x="733803" y="758083"/>
                    </a:lnTo>
                    <a:lnTo>
                      <a:pt x="738145" y="751952"/>
                    </a:lnTo>
                    <a:lnTo>
                      <a:pt x="739164" y="747015"/>
                    </a:lnTo>
                    <a:lnTo>
                      <a:pt x="740343" y="745240"/>
                    </a:lnTo>
                    <a:lnTo>
                      <a:pt x="741234" y="738552"/>
                    </a:lnTo>
                    <a:lnTo>
                      <a:pt x="738934" y="737387"/>
                    </a:lnTo>
                    <a:lnTo>
                      <a:pt x="738638" y="734935"/>
                    </a:lnTo>
                    <a:lnTo>
                      <a:pt x="736280" y="733541"/>
                    </a:lnTo>
                    <a:lnTo>
                      <a:pt x="736222" y="730687"/>
                    </a:lnTo>
                    <a:lnTo>
                      <a:pt x="733897" y="723676"/>
                    </a:lnTo>
                    <a:lnTo>
                      <a:pt x="731728" y="721872"/>
                    </a:lnTo>
                    <a:lnTo>
                      <a:pt x="730673" y="717072"/>
                    </a:lnTo>
                    <a:lnTo>
                      <a:pt x="724313" y="711687"/>
                    </a:lnTo>
                    <a:lnTo>
                      <a:pt x="720789" y="706452"/>
                    </a:lnTo>
                    <a:lnTo>
                      <a:pt x="723780" y="702539"/>
                    </a:lnTo>
                    <a:lnTo>
                      <a:pt x="721857" y="690965"/>
                    </a:lnTo>
                    <a:lnTo>
                      <a:pt x="724696" y="688074"/>
                    </a:lnTo>
                    <a:lnTo>
                      <a:pt x="725082" y="681889"/>
                    </a:lnTo>
                    <a:lnTo>
                      <a:pt x="723422" y="676479"/>
                    </a:lnTo>
                    <a:lnTo>
                      <a:pt x="724511" y="672746"/>
                    </a:lnTo>
                    <a:lnTo>
                      <a:pt x="726655" y="671231"/>
                    </a:lnTo>
                    <a:lnTo>
                      <a:pt x="727904" y="668435"/>
                    </a:lnTo>
                    <a:lnTo>
                      <a:pt x="730677" y="667124"/>
                    </a:lnTo>
                    <a:lnTo>
                      <a:pt x="731174" y="660105"/>
                    </a:lnTo>
                    <a:lnTo>
                      <a:pt x="730131" y="655451"/>
                    </a:lnTo>
                    <a:lnTo>
                      <a:pt x="726926" y="647382"/>
                    </a:lnTo>
                    <a:lnTo>
                      <a:pt x="727259" y="645229"/>
                    </a:lnTo>
                    <a:lnTo>
                      <a:pt x="726031" y="639674"/>
                    </a:lnTo>
                    <a:lnTo>
                      <a:pt x="726031" y="635140"/>
                    </a:lnTo>
                    <a:lnTo>
                      <a:pt x="724704" y="628955"/>
                    </a:lnTo>
                    <a:lnTo>
                      <a:pt x="727012" y="626125"/>
                    </a:lnTo>
                    <a:lnTo>
                      <a:pt x="733092" y="623644"/>
                    </a:lnTo>
                    <a:lnTo>
                      <a:pt x="735007" y="621139"/>
                    </a:lnTo>
                    <a:lnTo>
                      <a:pt x="740651" y="617326"/>
                    </a:lnTo>
                    <a:lnTo>
                      <a:pt x="741501" y="611029"/>
                    </a:lnTo>
                    <a:lnTo>
                      <a:pt x="744784" y="609436"/>
                    </a:lnTo>
                    <a:lnTo>
                      <a:pt x="748698" y="605026"/>
                    </a:lnTo>
                    <a:lnTo>
                      <a:pt x="750687" y="600604"/>
                    </a:lnTo>
                    <a:lnTo>
                      <a:pt x="755961" y="598036"/>
                    </a:lnTo>
                    <a:lnTo>
                      <a:pt x="753065" y="593788"/>
                    </a:lnTo>
                    <a:lnTo>
                      <a:pt x="750288" y="587549"/>
                    </a:lnTo>
                    <a:lnTo>
                      <a:pt x="745334" y="582674"/>
                    </a:lnTo>
                    <a:lnTo>
                      <a:pt x="744767" y="581305"/>
                    </a:lnTo>
                    <a:lnTo>
                      <a:pt x="740848" y="580625"/>
                    </a:lnTo>
                    <a:lnTo>
                      <a:pt x="738630" y="578202"/>
                    </a:lnTo>
                    <a:lnTo>
                      <a:pt x="733790" y="577157"/>
                    </a:lnTo>
                    <a:lnTo>
                      <a:pt x="732611" y="575614"/>
                    </a:lnTo>
                    <a:lnTo>
                      <a:pt x="728319" y="577696"/>
                    </a:lnTo>
                    <a:lnTo>
                      <a:pt x="725776" y="573083"/>
                    </a:lnTo>
                    <a:lnTo>
                      <a:pt x="722420" y="573262"/>
                    </a:lnTo>
                    <a:lnTo>
                      <a:pt x="721426" y="570606"/>
                    </a:lnTo>
                    <a:lnTo>
                      <a:pt x="717679" y="570561"/>
                    </a:lnTo>
                    <a:lnTo>
                      <a:pt x="712556" y="567271"/>
                    </a:lnTo>
                    <a:lnTo>
                      <a:pt x="710519" y="567761"/>
                    </a:lnTo>
                    <a:lnTo>
                      <a:pt x="705885" y="566321"/>
                    </a:lnTo>
                    <a:lnTo>
                      <a:pt x="698100" y="568283"/>
                    </a:lnTo>
                    <a:lnTo>
                      <a:pt x="692382" y="561596"/>
                    </a:lnTo>
                    <a:lnTo>
                      <a:pt x="692719" y="556153"/>
                    </a:lnTo>
                    <a:lnTo>
                      <a:pt x="691031" y="555854"/>
                    </a:lnTo>
                    <a:lnTo>
                      <a:pt x="691010" y="552374"/>
                    </a:lnTo>
                    <a:lnTo>
                      <a:pt x="693064" y="545554"/>
                    </a:lnTo>
                    <a:lnTo>
                      <a:pt x="694658" y="544430"/>
                    </a:lnTo>
                    <a:lnTo>
                      <a:pt x="697891" y="547317"/>
                    </a:lnTo>
                    <a:lnTo>
                      <a:pt x="698938" y="549553"/>
                    </a:lnTo>
                    <a:lnTo>
                      <a:pt x="703881" y="547155"/>
                    </a:lnTo>
                    <a:lnTo>
                      <a:pt x="706608" y="543924"/>
                    </a:lnTo>
                    <a:lnTo>
                      <a:pt x="706748" y="535851"/>
                    </a:lnTo>
                    <a:lnTo>
                      <a:pt x="703371" y="530902"/>
                    </a:lnTo>
                    <a:lnTo>
                      <a:pt x="703400" y="527056"/>
                    </a:lnTo>
                    <a:lnTo>
                      <a:pt x="700455" y="526596"/>
                    </a:lnTo>
                    <a:lnTo>
                      <a:pt x="697172" y="523721"/>
                    </a:lnTo>
                    <a:lnTo>
                      <a:pt x="696494" y="521754"/>
                    </a:lnTo>
                    <a:lnTo>
                      <a:pt x="693269" y="520954"/>
                    </a:lnTo>
                    <a:lnTo>
                      <a:pt x="693204" y="518207"/>
                    </a:lnTo>
                    <a:lnTo>
                      <a:pt x="689199" y="516971"/>
                    </a:lnTo>
                    <a:lnTo>
                      <a:pt x="688122" y="520062"/>
                    </a:lnTo>
                    <a:lnTo>
                      <a:pt x="683591" y="519859"/>
                    </a:lnTo>
                    <a:lnTo>
                      <a:pt x="679643" y="518116"/>
                    </a:lnTo>
                    <a:lnTo>
                      <a:pt x="677672" y="516229"/>
                    </a:lnTo>
                    <a:lnTo>
                      <a:pt x="674283" y="517008"/>
                    </a:lnTo>
                    <a:lnTo>
                      <a:pt x="669628" y="511350"/>
                    </a:lnTo>
                    <a:lnTo>
                      <a:pt x="666818" y="513814"/>
                    </a:lnTo>
                    <a:lnTo>
                      <a:pt x="665676" y="510479"/>
                    </a:lnTo>
                    <a:lnTo>
                      <a:pt x="663507" y="510156"/>
                    </a:lnTo>
                    <a:lnTo>
                      <a:pt x="661437" y="513938"/>
                    </a:lnTo>
                    <a:lnTo>
                      <a:pt x="658397" y="516316"/>
                    </a:lnTo>
                    <a:lnTo>
                      <a:pt x="655764" y="516789"/>
                    </a:lnTo>
                    <a:lnTo>
                      <a:pt x="654108" y="512765"/>
                    </a:lnTo>
                    <a:lnTo>
                      <a:pt x="655657" y="499946"/>
                    </a:lnTo>
                    <a:lnTo>
                      <a:pt x="658430" y="496071"/>
                    </a:lnTo>
                    <a:lnTo>
                      <a:pt x="668959" y="491471"/>
                    </a:lnTo>
                    <a:lnTo>
                      <a:pt x="674820" y="488252"/>
                    </a:lnTo>
                    <a:lnTo>
                      <a:pt x="677392" y="489090"/>
                    </a:lnTo>
                    <a:lnTo>
                      <a:pt x="680900" y="486036"/>
                    </a:lnTo>
                    <a:lnTo>
                      <a:pt x="683271" y="481386"/>
                    </a:lnTo>
                    <a:lnTo>
                      <a:pt x="679496" y="478416"/>
                    </a:lnTo>
                    <a:lnTo>
                      <a:pt x="680215" y="474831"/>
                    </a:lnTo>
                    <a:lnTo>
                      <a:pt x="676000" y="470990"/>
                    </a:lnTo>
                    <a:lnTo>
                      <a:pt x="672840" y="467870"/>
                    </a:lnTo>
                    <a:lnTo>
                      <a:pt x="668482" y="466394"/>
                    </a:lnTo>
                    <a:lnTo>
                      <a:pt x="659025" y="474363"/>
                    </a:lnTo>
                    <a:lnTo>
                      <a:pt x="655661" y="474674"/>
                    </a:lnTo>
                    <a:lnTo>
                      <a:pt x="653599" y="478179"/>
                    </a:lnTo>
                    <a:lnTo>
                      <a:pt x="650160" y="478669"/>
                    </a:lnTo>
                    <a:lnTo>
                      <a:pt x="647794" y="481792"/>
                    </a:lnTo>
                    <a:lnTo>
                      <a:pt x="644327" y="475723"/>
                    </a:lnTo>
                    <a:lnTo>
                      <a:pt x="640371" y="474437"/>
                    </a:lnTo>
                    <a:lnTo>
                      <a:pt x="641830" y="469260"/>
                    </a:lnTo>
                    <a:lnTo>
                      <a:pt x="638736" y="465497"/>
                    </a:lnTo>
                    <a:lnTo>
                      <a:pt x="638247" y="462830"/>
                    </a:lnTo>
                    <a:lnTo>
                      <a:pt x="630155" y="458802"/>
                    </a:lnTo>
                    <a:lnTo>
                      <a:pt x="628927" y="456640"/>
                    </a:lnTo>
                    <a:lnTo>
                      <a:pt x="621972" y="456118"/>
                    </a:lnTo>
                    <a:lnTo>
                      <a:pt x="617034" y="453421"/>
                    </a:lnTo>
                    <a:lnTo>
                      <a:pt x="614626" y="450364"/>
                    </a:lnTo>
                    <a:lnTo>
                      <a:pt x="605022" y="444635"/>
                    </a:lnTo>
                    <a:lnTo>
                      <a:pt x="600064" y="444382"/>
                    </a:lnTo>
                    <a:lnTo>
                      <a:pt x="598454" y="441436"/>
                    </a:lnTo>
                    <a:lnTo>
                      <a:pt x="595401" y="439603"/>
                    </a:lnTo>
                    <a:lnTo>
                      <a:pt x="590607" y="438462"/>
                    </a:lnTo>
                    <a:lnTo>
                      <a:pt x="585489" y="436126"/>
                    </a:lnTo>
                    <a:lnTo>
                      <a:pt x="580169" y="431916"/>
                    </a:lnTo>
                    <a:lnTo>
                      <a:pt x="574442" y="431463"/>
                    </a:lnTo>
                    <a:lnTo>
                      <a:pt x="572142" y="433430"/>
                    </a:lnTo>
                    <a:lnTo>
                      <a:pt x="567902" y="433683"/>
                    </a:lnTo>
                    <a:lnTo>
                      <a:pt x="562956" y="437367"/>
                    </a:lnTo>
                    <a:lnTo>
                      <a:pt x="562258" y="442357"/>
                    </a:lnTo>
                    <a:lnTo>
                      <a:pt x="560323" y="444585"/>
                    </a:lnTo>
                    <a:lnTo>
                      <a:pt x="557291" y="443216"/>
                    </a:lnTo>
                    <a:lnTo>
                      <a:pt x="555164" y="444958"/>
                    </a:lnTo>
                    <a:lnTo>
                      <a:pt x="552230" y="444021"/>
                    </a:lnTo>
                    <a:lnTo>
                      <a:pt x="547597" y="444871"/>
                    </a:lnTo>
                    <a:lnTo>
                      <a:pt x="545218" y="443556"/>
                    </a:lnTo>
                    <a:lnTo>
                      <a:pt x="543546" y="445552"/>
                    </a:lnTo>
                    <a:lnTo>
                      <a:pt x="542035" y="450040"/>
                    </a:lnTo>
                    <a:lnTo>
                      <a:pt x="540194" y="449206"/>
                    </a:lnTo>
                    <a:lnTo>
                      <a:pt x="538584" y="445087"/>
                    </a:lnTo>
                    <a:lnTo>
                      <a:pt x="538169" y="441511"/>
                    </a:lnTo>
                    <a:lnTo>
                      <a:pt x="534907" y="437068"/>
                    </a:lnTo>
                    <a:lnTo>
                      <a:pt x="530791" y="435628"/>
                    </a:lnTo>
                    <a:lnTo>
                      <a:pt x="526243" y="437404"/>
                    </a:lnTo>
                    <a:lnTo>
                      <a:pt x="523922" y="437055"/>
                    </a:lnTo>
                    <a:lnTo>
                      <a:pt x="522600" y="433123"/>
                    </a:lnTo>
                    <a:lnTo>
                      <a:pt x="520262" y="431177"/>
                    </a:lnTo>
                    <a:lnTo>
                      <a:pt x="518422" y="434131"/>
                    </a:lnTo>
                    <a:lnTo>
                      <a:pt x="514137" y="437255"/>
                    </a:lnTo>
                    <a:lnTo>
                      <a:pt x="499176" y="442892"/>
                    </a:lnTo>
                    <a:lnTo>
                      <a:pt x="482148" y="447837"/>
                    </a:lnTo>
                    <a:lnTo>
                      <a:pt x="471698" y="450372"/>
                    </a:lnTo>
                    <a:lnTo>
                      <a:pt x="433329" y="451745"/>
                    </a:lnTo>
                    <a:lnTo>
                      <a:pt x="426567" y="453483"/>
                    </a:lnTo>
                    <a:lnTo>
                      <a:pt x="422238" y="454471"/>
                    </a:lnTo>
                    <a:lnTo>
                      <a:pt x="415238" y="454226"/>
                    </a:lnTo>
                    <a:lnTo>
                      <a:pt x="409507" y="456035"/>
                    </a:lnTo>
                    <a:lnTo>
                      <a:pt x="403559" y="460304"/>
                    </a:lnTo>
                    <a:lnTo>
                      <a:pt x="403000" y="464074"/>
                    </a:lnTo>
                    <a:lnTo>
                      <a:pt x="397919" y="469583"/>
                    </a:lnTo>
                    <a:lnTo>
                      <a:pt x="393404" y="475217"/>
                    </a:lnTo>
                    <a:lnTo>
                      <a:pt x="388614" y="482020"/>
                    </a:lnTo>
                    <a:lnTo>
                      <a:pt x="385841" y="484207"/>
                    </a:lnTo>
                    <a:lnTo>
                      <a:pt x="380057" y="484970"/>
                    </a:lnTo>
                    <a:lnTo>
                      <a:pt x="377781" y="483564"/>
                    </a:lnTo>
                    <a:lnTo>
                      <a:pt x="369574" y="487123"/>
                    </a:lnTo>
                    <a:lnTo>
                      <a:pt x="365232" y="488409"/>
                    </a:lnTo>
                    <a:lnTo>
                      <a:pt x="361230" y="483651"/>
                    </a:lnTo>
                    <a:lnTo>
                      <a:pt x="358379" y="478980"/>
                    </a:lnTo>
                    <a:lnTo>
                      <a:pt x="353056" y="478830"/>
                    </a:lnTo>
                    <a:lnTo>
                      <a:pt x="348705" y="481755"/>
                    </a:lnTo>
                    <a:lnTo>
                      <a:pt x="346101" y="484489"/>
                    </a:lnTo>
                    <a:lnTo>
                      <a:pt x="346425" y="488708"/>
                    </a:lnTo>
                    <a:lnTo>
                      <a:pt x="344885" y="489268"/>
                    </a:lnTo>
                    <a:lnTo>
                      <a:pt x="345205" y="498079"/>
                    </a:lnTo>
                    <a:lnTo>
                      <a:pt x="345912" y="504140"/>
                    </a:lnTo>
                    <a:lnTo>
                      <a:pt x="340802" y="505061"/>
                    </a:lnTo>
                    <a:lnTo>
                      <a:pt x="331509" y="503107"/>
                    </a:lnTo>
                    <a:lnTo>
                      <a:pt x="325158" y="504240"/>
                    </a:lnTo>
                    <a:lnTo>
                      <a:pt x="313684" y="504111"/>
                    </a:lnTo>
                    <a:lnTo>
                      <a:pt x="307399" y="512769"/>
                    </a:lnTo>
                    <a:lnTo>
                      <a:pt x="300580" y="520435"/>
                    </a:lnTo>
                    <a:lnTo>
                      <a:pt x="298650" y="527089"/>
                    </a:lnTo>
                    <a:lnTo>
                      <a:pt x="297064" y="530375"/>
                    </a:lnTo>
                    <a:lnTo>
                      <a:pt x="297179" y="536469"/>
                    </a:lnTo>
                    <a:lnTo>
                      <a:pt x="298543" y="541144"/>
                    </a:lnTo>
                    <a:lnTo>
                      <a:pt x="301123" y="545608"/>
                    </a:lnTo>
                    <a:lnTo>
                      <a:pt x="301381" y="552731"/>
                    </a:lnTo>
                    <a:lnTo>
                      <a:pt x="292755" y="556689"/>
                    </a:lnTo>
                    <a:lnTo>
                      <a:pt x="287500" y="557705"/>
                    </a:lnTo>
                    <a:lnTo>
                      <a:pt x="283577" y="556693"/>
                    </a:lnTo>
                    <a:lnTo>
                      <a:pt x="282632" y="553154"/>
                    </a:lnTo>
                    <a:lnTo>
                      <a:pt x="279313" y="548441"/>
                    </a:lnTo>
                    <a:lnTo>
                      <a:pt x="273233" y="545998"/>
                    </a:lnTo>
                    <a:lnTo>
                      <a:pt x="267741" y="546521"/>
                    </a:lnTo>
                    <a:lnTo>
                      <a:pt x="264537" y="548777"/>
                    </a:lnTo>
                    <a:lnTo>
                      <a:pt x="255619" y="563803"/>
                    </a:lnTo>
                    <a:lnTo>
                      <a:pt x="260914" y="562625"/>
                    </a:lnTo>
                    <a:lnTo>
                      <a:pt x="265157" y="563666"/>
                    </a:lnTo>
                    <a:lnTo>
                      <a:pt x="267782" y="563309"/>
                    </a:lnTo>
                    <a:lnTo>
                      <a:pt x="266993" y="571204"/>
                    </a:lnTo>
                    <a:lnTo>
                      <a:pt x="266201" y="571453"/>
                    </a:lnTo>
                    <a:lnTo>
                      <a:pt x="259344" y="578775"/>
                    </a:lnTo>
                    <a:lnTo>
                      <a:pt x="251178" y="586449"/>
                    </a:lnTo>
                    <a:lnTo>
                      <a:pt x="249629" y="588582"/>
                    </a:lnTo>
                    <a:lnTo>
                      <a:pt x="245517" y="590639"/>
                    </a:lnTo>
                    <a:lnTo>
                      <a:pt x="234890" y="593859"/>
                    </a:lnTo>
                    <a:lnTo>
                      <a:pt x="230091" y="597492"/>
                    </a:lnTo>
                    <a:lnTo>
                      <a:pt x="227426" y="597958"/>
                    </a:lnTo>
                    <a:lnTo>
                      <a:pt x="220294" y="597389"/>
                    </a:lnTo>
                    <a:lnTo>
                      <a:pt x="218248" y="596476"/>
                    </a:lnTo>
                    <a:lnTo>
                      <a:pt x="214913" y="597360"/>
                    </a:lnTo>
                    <a:lnTo>
                      <a:pt x="212546" y="600202"/>
                    </a:lnTo>
                    <a:lnTo>
                      <a:pt x="210324" y="604719"/>
                    </a:lnTo>
                    <a:lnTo>
                      <a:pt x="208430" y="610573"/>
                    </a:lnTo>
                    <a:lnTo>
                      <a:pt x="202901" y="617833"/>
                    </a:lnTo>
                    <a:lnTo>
                      <a:pt x="197474" y="629344"/>
                    </a:lnTo>
                    <a:lnTo>
                      <a:pt x="196041" y="636687"/>
                    </a:lnTo>
                    <a:lnTo>
                      <a:pt x="191641" y="645478"/>
                    </a:lnTo>
                    <a:lnTo>
                      <a:pt x="183750" y="657496"/>
                    </a:lnTo>
                    <a:lnTo>
                      <a:pt x="177407" y="660516"/>
                    </a:lnTo>
                    <a:lnTo>
                      <a:pt x="172112" y="664341"/>
                    </a:lnTo>
                    <a:lnTo>
                      <a:pt x="168435" y="665776"/>
                    </a:lnTo>
                    <a:lnTo>
                      <a:pt x="167646" y="663806"/>
                    </a:lnTo>
                    <a:lnTo>
                      <a:pt x="161714" y="666515"/>
                    </a:lnTo>
                    <a:lnTo>
                      <a:pt x="153950" y="665299"/>
                    </a:lnTo>
                    <a:lnTo>
                      <a:pt x="150951" y="663009"/>
                    </a:lnTo>
                    <a:lnTo>
                      <a:pt x="148014" y="662262"/>
                    </a:lnTo>
                    <a:lnTo>
                      <a:pt x="144732" y="659890"/>
                    </a:lnTo>
                    <a:lnTo>
                      <a:pt x="131480" y="648934"/>
                    </a:lnTo>
                    <a:lnTo>
                      <a:pt x="125609" y="647034"/>
                    </a:lnTo>
                    <a:lnTo>
                      <a:pt x="121846" y="652767"/>
                    </a:lnTo>
                    <a:lnTo>
                      <a:pt x="120897" y="655268"/>
                    </a:lnTo>
                    <a:lnTo>
                      <a:pt x="121855" y="658699"/>
                    </a:lnTo>
                    <a:lnTo>
                      <a:pt x="127211" y="664283"/>
                    </a:lnTo>
                    <a:lnTo>
                      <a:pt x="126640" y="668414"/>
                    </a:lnTo>
                    <a:lnTo>
                      <a:pt x="123958" y="668763"/>
                    </a:lnTo>
                    <a:lnTo>
                      <a:pt x="117718" y="668165"/>
                    </a:lnTo>
                    <a:lnTo>
                      <a:pt x="111425" y="666967"/>
                    </a:lnTo>
                    <a:lnTo>
                      <a:pt x="108072" y="665382"/>
                    </a:lnTo>
                    <a:lnTo>
                      <a:pt x="102695" y="660118"/>
                    </a:lnTo>
                    <a:lnTo>
                      <a:pt x="99273" y="650925"/>
                    </a:lnTo>
                    <a:lnTo>
                      <a:pt x="99634" y="649464"/>
                    </a:lnTo>
                    <a:lnTo>
                      <a:pt x="94947" y="641255"/>
                    </a:lnTo>
                    <a:lnTo>
                      <a:pt x="90774" y="636563"/>
                    </a:lnTo>
                    <a:lnTo>
                      <a:pt x="85889" y="632792"/>
                    </a:lnTo>
                    <a:lnTo>
                      <a:pt x="79518" y="629788"/>
                    </a:lnTo>
                    <a:lnTo>
                      <a:pt x="75377" y="628494"/>
                    </a:lnTo>
                    <a:lnTo>
                      <a:pt x="68016" y="629610"/>
                    </a:lnTo>
                    <a:lnTo>
                      <a:pt x="66323" y="627955"/>
                    </a:lnTo>
                    <a:lnTo>
                      <a:pt x="64914" y="624088"/>
                    </a:lnTo>
                    <a:lnTo>
                      <a:pt x="62388" y="623317"/>
                    </a:lnTo>
                    <a:lnTo>
                      <a:pt x="56904" y="623670"/>
                    </a:lnTo>
                    <a:lnTo>
                      <a:pt x="54361" y="620989"/>
                    </a:lnTo>
                    <a:lnTo>
                      <a:pt x="53757" y="616816"/>
                    </a:lnTo>
                    <a:lnTo>
                      <a:pt x="54315" y="610689"/>
                    </a:lnTo>
                    <a:lnTo>
                      <a:pt x="48926" y="605752"/>
                    </a:lnTo>
                    <a:lnTo>
                      <a:pt x="43951" y="602558"/>
                    </a:lnTo>
                    <a:lnTo>
                      <a:pt x="33098" y="594323"/>
                    </a:lnTo>
                    <a:lnTo>
                      <a:pt x="25346" y="591108"/>
                    </a:lnTo>
                    <a:lnTo>
                      <a:pt x="0" y="570760"/>
                    </a:lnTo>
                    <a:lnTo>
                      <a:pt x="1799" y="565006"/>
                    </a:lnTo>
                    <a:lnTo>
                      <a:pt x="604" y="564164"/>
                    </a:lnTo>
                    <a:lnTo>
                      <a:pt x="3455" y="554967"/>
                    </a:lnTo>
                    <a:lnTo>
                      <a:pt x="7053" y="548682"/>
                    </a:lnTo>
                    <a:lnTo>
                      <a:pt x="8931" y="542406"/>
                    </a:lnTo>
                    <a:lnTo>
                      <a:pt x="13614" y="533461"/>
                    </a:lnTo>
                    <a:lnTo>
                      <a:pt x="15598" y="530989"/>
                    </a:lnTo>
                    <a:lnTo>
                      <a:pt x="18099" y="525447"/>
                    </a:lnTo>
                    <a:lnTo>
                      <a:pt x="20700" y="515353"/>
                    </a:lnTo>
                    <a:lnTo>
                      <a:pt x="23317" y="512138"/>
                    </a:lnTo>
                    <a:lnTo>
                      <a:pt x="25235" y="500863"/>
                    </a:lnTo>
                    <a:lnTo>
                      <a:pt x="25190" y="489148"/>
                    </a:lnTo>
                    <a:lnTo>
                      <a:pt x="24845" y="484323"/>
                    </a:lnTo>
                    <a:lnTo>
                      <a:pt x="35480" y="484567"/>
                    </a:lnTo>
                    <a:lnTo>
                      <a:pt x="38956" y="483410"/>
                    </a:lnTo>
                    <a:lnTo>
                      <a:pt x="54262" y="483041"/>
                    </a:lnTo>
                    <a:lnTo>
                      <a:pt x="58990" y="477590"/>
                    </a:lnTo>
                    <a:lnTo>
                      <a:pt x="61422" y="477125"/>
                    </a:lnTo>
                    <a:lnTo>
                      <a:pt x="63793" y="479660"/>
                    </a:lnTo>
                    <a:lnTo>
                      <a:pt x="67026" y="484692"/>
                    </a:lnTo>
                    <a:lnTo>
                      <a:pt x="68291" y="484721"/>
                    </a:lnTo>
                    <a:lnTo>
                      <a:pt x="69203" y="494283"/>
                    </a:lnTo>
                    <a:lnTo>
                      <a:pt x="72748" y="491578"/>
                    </a:lnTo>
                    <a:lnTo>
                      <a:pt x="71795" y="487671"/>
                    </a:lnTo>
                    <a:lnTo>
                      <a:pt x="71651" y="482630"/>
                    </a:lnTo>
                    <a:lnTo>
                      <a:pt x="74326" y="478959"/>
                    </a:lnTo>
                    <a:lnTo>
                      <a:pt x="76959" y="476835"/>
                    </a:lnTo>
                    <a:lnTo>
                      <a:pt x="82340" y="467899"/>
                    </a:lnTo>
                    <a:lnTo>
                      <a:pt x="78713" y="465460"/>
                    </a:lnTo>
                    <a:lnTo>
                      <a:pt x="78643" y="459138"/>
                    </a:lnTo>
                    <a:lnTo>
                      <a:pt x="76729" y="452040"/>
                    </a:lnTo>
                    <a:lnTo>
                      <a:pt x="75825" y="444660"/>
                    </a:lnTo>
                    <a:lnTo>
                      <a:pt x="75804" y="443195"/>
                    </a:lnTo>
                    <a:lnTo>
                      <a:pt x="65333" y="446747"/>
                    </a:lnTo>
                    <a:lnTo>
                      <a:pt x="64725" y="456661"/>
                    </a:lnTo>
                    <a:lnTo>
                      <a:pt x="61143" y="457665"/>
                    </a:lnTo>
                    <a:lnTo>
                      <a:pt x="58218" y="448841"/>
                    </a:lnTo>
                    <a:lnTo>
                      <a:pt x="56879" y="443042"/>
                    </a:lnTo>
                    <a:lnTo>
                      <a:pt x="56727" y="429510"/>
                    </a:lnTo>
                    <a:lnTo>
                      <a:pt x="54890" y="425639"/>
                    </a:lnTo>
                    <a:lnTo>
                      <a:pt x="56678" y="424598"/>
                    </a:lnTo>
                    <a:lnTo>
                      <a:pt x="60342" y="419504"/>
                    </a:lnTo>
                    <a:lnTo>
                      <a:pt x="57269" y="416537"/>
                    </a:lnTo>
                    <a:lnTo>
                      <a:pt x="57236" y="410701"/>
                    </a:lnTo>
                    <a:lnTo>
                      <a:pt x="61476" y="408186"/>
                    </a:lnTo>
                    <a:lnTo>
                      <a:pt x="68915" y="402059"/>
                    </a:lnTo>
                    <a:lnTo>
                      <a:pt x="68455" y="399603"/>
                    </a:lnTo>
                    <a:lnTo>
                      <a:pt x="64655" y="399902"/>
                    </a:lnTo>
                    <a:lnTo>
                      <a:pt x="61689" y="403175"/>
                    </a:lnTo>
                    <a:lnTo>
                      <a:pt x="56916" y="405478"/>
                    </a:lnTo>
                    <a:lnTo>
                      <a:pt x="56123" y="401727"/>
                    </a:lnTo>
                    <a:lnTo>
                      <a:pt x="50150" y="399441"/>
                    </a:lnTo>
                    <a:lnTo>
                      <a:pt x="50696" y="390352"/>
                    </a:lnTo>
                    <a:lnTo>
                      <a:pt x="53395" y="384295"/>
                    </a:lnTo>
                    <a:lnTo>
                      <a:pt x="52052" y="382233"/>
                    </a:lnTo>
                    <a:lnTo>
                      <a:pt x="53276" y="379595"/>
                    </a:lnTo>
                    <a:lnTo>
                      <a:pt x="55236" y="378977"/>
                    </a:lnTo>
                    <a:lnTo>
                      <a:pt x="57959" y="373763"/>
                    </a:lnTo>
                    <a:lnTo>
                      <a:pt x="66693" y="362363"/>
                    </a:lnTo>
                    <a:lnTo>
                      <a:pt x="60141" y="359944"/>
                    </a:lnTo>
                    <a:lnTo>
                      <a:pt x="60642" y="356654"/>
                    </a:lnTo>
                    <a:lnTo>
                      <a:pt x="63102" y="350357"/>
                    </a:lnTo>
                    <a:lnTo>
                      <a:pt x="61184" y="347159"/>
                    </a:lnTo>
                    <a:lnTo>
                      <a:pt x="57894" y="349660"/>
                    </a:lnTo>
                    <a:lnTo>
                      <a:pt x="51551" y="351838"/>
                    </a:lnTo>
                    <a:lnTo>
                      <a:pt x="40377" y="356530"/>
                    </a:lnTo>
                    <a:lnTo>
                      <a:pt x="38344" y="352660"/>
                    </a:lnTo>
                    <a:lnTo>
                      <a:pt x="32284" y="355613"/>
                    </a:lnTo>
                    <a:lnTo>
                      <a:pt x="34100" y="360745"/>
                    </a:lnTo>
                    <a:lnTo>
                      <a:pt x="32243" y="362255"/>
                    </a:lnTo>
                    <a:lnTo>
                      <a:pt x="28456" y="354700"/>
                    </a:lnTo>
                    <a:lnTo>
                      <a:pt x="30485" y="349901"/>
                    </a:lnTo>
                    <a:lnTo>
                      <a:pt x="39494" y="341902"/>
                    </a:lnTo>
                    <a:lnTo>
                      <a:pt x="48819" y="339049"/>
                    </a:lnTo>
                    <a:lnTo>
                      <a:pt x="50097" y="334199"/>
                    </a:lnTo>
                    <a:lnTo>
                      <a:pt x="53124" y="328453"/>
                    </a:lnTo>
                    <a:lnTo>
                      <a:pt x="49419" y="324782"/>
                    </a:lnTo>
                    <a:lnTo>
                      <a:pt x="48071" y="318866"/>
                    </a:lnTo>
                    <a:lnTo>
                      <a:pt x="50010" y="315066"/>
                    </a:lnTo>
                    <a:lnTo>
                      <a:pt x="56936" y="309893"/>
                    </a:lnTo>
                    <a:lnTo>
                      <a:pt x="58629" y="302467"/>
                    </a:lnTo>
                    <a:lnTo>
                      <a:pt x="61500" y="298394"/>
                    </a:lnTo>
                    <a:lnTo>
                      <a:pt x="65842" y="295697"/>
                    </a:lnTo>
                    <a:lnTo>
                      <a:pt x="67247" y="291922"/>
                    </a:lnTo>
                    <a:lnTo>
                      <a:pt x="69170" y="291889"/>
                    </a:lnTo>
                    <a:lnTo>
                      <a:pt x="70739" y="285173"/>
                    </a:lnTo>
                    <a:lnTo>
                      <a:pt x="68241" y="278286"/>
                    </a:lnTo>
                    <a:lnTo>
                      <a:pt x="73738" y="277149"/>
                    </a:lnTo>
                    <a:lnTo>
                      <a:pt x="80660" y="277601"/>
                    </a:lnTo>
                    <a:lnTo>
                      <a:pt x="90420" y="279099"/>
                    </a:lnTo>
                    <a:lnTo>
                      <a:pt x="93518" y="280737"/>
                    </a:lnTo>
                    <a:lnTo>
                      <a:pt x="94118" y="276274"/>
                    </a:lnTo>
                    <a:lnTo>
                      <a:pt x="92047" y="276336"/>
                    </a:lnTo>
                    <a:lnTo>
                      <a:pt x="81317" y="274341"/>
                    </a:lnTo>
                    <a:lnTo>
                      <a:pt x="78113" y="274760"/>
                    </a:lnTo>
                    <a:lnTo>
                      <a:pt x="74498" y="273461"/>
                    </a:lnTo>
                    <a:lnTo>
                      <a:pt x="72990" y="270624"/>
                    </a:lnTo>
                    <a:lnTo>
                      <a:pt x="40048" y="280306"/>
                    </a:lnTo>
                    <a:lnTo>
                      <a:pt x="29433" y="283733"/>
                    </a:lnTo>
                    <a:lnTo>
                      <a:pt x="18346" y="284086"/>
                    </a:lnTo>
                    <a:lnTo>
                      <a:pt x="14858" y="283235"/>
                    </a:lnTo>
                    <a:lnTo>
                      <a:pt x="11305" y="280734"/>
                    </a:lnTo>
                    <a:lnTo>
                      <a:pt x="5969" y="274246"/>
                    </a:lnTo>
                    <a:lnTo>
                      <a:pt x="4219" y="269355"/>
                    </a:lnTo>
                    <a:lnTo>
                      <a:pt x="3964" y="263862"/>
                    </a:lnTo>
                    <a:lnTo>
                      <a:pt x="3541" y="231372"/>
                    </a:lnTo>
                    <a:lnTo>
                      <a:pt x="4490" y="227248"/>
                    </a:lnTo>
                    <a:lnTo>
                      <a:pt x="8249" y="222780"/>
                    </a:lnTo>
                    <a:lnTo>
                      <a:pt x="12731" y="221021"/>
                    </a:lnTo>
                    <a:lnTo>
                      <a:pt x="18449" y="221469"/>
                    </a:lnTo>
                    <a:lnTo>
                      <a:pt x="45676" y="227003"/>
                    </a:lnTo>
                    <a:lnTo>
                      <a:pt x="45870" y="225178"/>
                    </a:lnTo>
                    <a:lnTo>
                      <a:pt x="51756" y="225012"/>
                    </a:lnTo>
                    <a:lnTo>
                      <a:pt x="51781" y="220469"/>
                    </a:lnTo>
                    <a:lnTo>
                      <a:pt x="56998" y="223743"/>
                    </a:lnTo>
                    <a:lnTo>
                      <a:pt x="63283" y="225547"/>
                    </a:lnTo>
                    <a:lnTo>
                      <a:pt x="73718" y="230098"/>
                    </a:lnTo>
                    <a:lnTo>
                      <a:pt x="85216" y="230351"/>
                    </a:lnTo>
                    <a:lnTo>
                      <a:pt x="86740" y="227687"/>
                    </a:lnTo>
                    <a:lnTo>
                      <a:pt x="88855" y="227642"/>
                    </a:lnTo>
                    <a:lnTo>
                      <a:pt x="99248" y="232665"/>
                    </a:lnTo>
                    <a:lnTo>
                      <a:pt x="107592" y="238357"/>
                    </a:lnTo>
                    <a:lnTo>
                      <a:pt x="114526" y="242120"/>
                    </a:lnTo>
                    <a:lnTo>
                      <a:pt x="117241" y="242153"/>
                    </a:lnTo>
                    <a:lnTo>
                      <a:pt x="126299" y="240713"/>
                    </a:lnTo>
                    <a:lnTo>
                      <a:pt x="130543" y="241833"/>
                    </a:lnTo>
                    <a:lnTo>
                      <a:pt x="136093" y="238386"/>
                    </a:lnTo>
                    <a:lnTo>
                      <a:pt x="139806" y="236843"/>
                    </a:lnTo>
                    <a:lnTo>
                      <a:pt x="145981" y="236096"/>
                    </a:lnTo>
                    <a:lnTo>
                      <a:pt x="150873" y="237299"/>
                    </a:lnTo>
                    <a:lnTo>
                      <a:pt x="151900" y="239565"/>
                    </a:lnTo>
                    <a:lnTo>
                      <a:pt x="154135" y="238071"/>
                    </a:lnTo>
                    <a:lnTo>
                      <a:pt x="157557" y="238552"/>
                    </a:lnTo>
                    <a:lnTo>
                      <a:pt x="160515" y="240917"/>
                    </a:lnTo>
                    <a:lnTo>
                      <a:pt x="166213" y="242638"/>
                    </a:lnTo>
                    <a:lnTo>
                      <a:pt x="172600" y="245625"/>
                    </a:lnTo>
                    <a:lnTo>
                      <a:pt x="176766" y="248168"/>
                    </a:lnTo>
                    <a:lnTo>
                      <a:pt x="189755" y="253267"/>
                    </a:lnTo>
                    <a:lnTo>
                      <a:pt x="203792" y="251159"/>
                    </a:lnTo>
                    <a:lnTo>
                      <a:pt x="214884" y="248281"/>
                    </a:lnTo>
                    <a:lnTo>
                      <a:pt x="218523" y="246866"/>
                    </a:lnTo>
                    <a:lnTo>
                      <a:pt x="225676" y="242199"/>
                    </a:lnTo>
                    <a:lnTo>
                      <a:pt x="232092" y="235018"/>
                    </a:lnTo>
                    <a:lnTo>
                      <a:pt x="232864" y="230421"/>
                    </a:lnTo>
                    <a:lnTo>
                      <a:pt x="230260" y="216611"/>
                    </a:lnTo>
                    <a:lnTo>
                      <a:pt x="227627" y="198557"/>
                    </a:lnTo>
                    <a:lnTo>
                      <a:pt x="224082" y="186730"/>
                    </a:lnTo>
                    <a:lnTo>
                      <a:pt x="223835" y="183436"/>
                    </a:lnTo>
                    <a:lnTo>
                      <a:pt x="225113" y="179080"/>
                    </a:lnTo>
                    <a:lnTo>
                      <a:pt x="228309" y="175886"/>
                    </a:lnTo>
                    <a:lnTo>
                      <a:pt x="236438" y="173082"/>
                    </a:lnTo>
                    <a:lnTo>
                      <a:pt x="245246" y="171845"/>
                    </a:lnTo>
                    <a:lnTo>
                      <a:pt x="249313" y="172497"/>
                    </a:lnTo>
                    <a:lnTo>
                      <a:pt x="252874" y="177060"/>
                    </a:lnTo>
                    <a:lnTo>
                      <a:pt x="255113" y="182017"/>
                    </a:lnTo>
                    <a:lnTo>
                      <a:pt x="258638" y="191479"/>
                    </a:lnTo>
                    <a:lnTo>
                      <a:pt x="262347" y="196951"/>
                    </a:lnTo>
                    <a:lnTo>
                      <a:pt x="267955" y="201755"/>
                    </a:lnTo>
                    <a:lnTo>
                      <a:pt x="272083" y="203452"/>
                    </a:lnTo>
                    <a:lnTo>
                      <a:pt x="277456" y="202419"/>
                    </a:lnTo>
                    <a:lnTo>
                      <a:pt x="280500" y="195761"/>
                    </a:lnTo>
                    <a:lnTo>
                      <a:pt x="281667" y="189111"/>
                    </a:lnTo>
                    <a:lnTo>
                      <a:pt x="284945" y="178752"/>
                    </a:lnTo>
                    <a:lnTo>
                      <a:pt x="286720" y="176674"/>
                    </a:lnTo>
                    <a:lnTo>
                      <a:pt x="292422" y="173123"/>
                    </a:lnTo>
                    <a:lnTo>
                      <a:pt x="296727" y="172857"/>
                    </a:lnTo>
                    <a:lnTo>
                      <a:pt x="304080" y="169410"/>
                    </a:lnTo>
                    <a:lnTo>
                      <a:pt x="309835" y="165473"/>
                    </a:lnTo>
                    <a:lnTo>
                      <a:pt x="311643" y="162976"/>
                    </a:lnTo>
                    <a:lnTo>
                      <a:pt x="308521" y="150758"/>
                    </a:lnTo>
                    <a:lnTo>
                      <a:pt x="308776" y="143515"/>
                    </a:lnTo>
                    <a:lnTo>
                      <a:pt x="310156" y="141399"/>
                    </a:lnTo>
                    <a:lnTo>
                      <a:pt x="314901" y="138147"/>
                    </a:lnTo>
                    <a:lnTo>
                      <a:pt x="319719" y="136957"/>
                    </a:lnTo>
                    <a:lnTo>
                      <a:pt x="323831" y="137073"/>
                    </a:lnTo>
                    <a:lnTo>
                      <a:pt x="338238" y="140130"/>
                    </a:lnTo>
                    <a:lnTo>
                      <a:pt x="342395" y="139529"/>
                    </a:lnTo>
                    <a:lnTo>
                      <a:pt x="346971" y="137185"/>
                    </a:lnTo>
                    <a:lnTo>
                      <a:pt x="346355" y="131995"/>
                    </a:lnTo>
                    <a:lnTo>
                      <a:pt x="340136" y="123590"/>
                    </a:lnTo>
                    <a:lnTo>
                      <a:pt x="339458" y="120263"/>
                    </a:lnTo>
                    <a:lnTo>
                      <a:pt x="341652" y="117442"/>
                    </a:lnTo>
                    <a:lnTo>
                      <a:pt x="349379" y="116961"/>
                    </a:lnTo>
                    <a:lnTo>
                      <a:pt x="358609" y="120230"/>
                    </a:lnTo>
                    <a:lnTo>
                      <a:pt x="360565" y="121499"/>
                    </a:lnTo>
                    <a:lnTo>
                      <a:pt x="364595" y="122027"/>
                    </a:lnTo>
                    <a:lnTo>
                      <a:pt x="372494" y="120467"/>
                    </a:lnTo>
                    <a:lnTo>
                      <a:pt x="376405" y="118612"/>
                    </a:lnTo>
                    <a:lnTo>
                      <a:pt x="384658" y="112298"/>
                    </a:lnTo>
                    <a:lnTo>
                      <a:pt x="387402" y="108905"/>
                    </a:lnTo>
                    <a:lnTo>
                      <a:pt x="387949" y="102002"/>
                    </a:lnTo>
                    <a:lnTo>
                      <a:pt x="388474" y="84483"/>
                    </a:lnTo>
                    <a:lnTo>
                      <a:pt x="391317" y="82147"/>
                    </a:lnTo>
                    <a:lnTo>
                      <a:pt x="396908" y="83765"/>
                    </a:lnTo>
                    <a:lnTo>
                      <a:pt x="405748" y="84309"/>
                    </a:lnTo>
                    <a:lnTo>
                      <a:pt x="422135" y="82081"/>
                    </a:lnTo>
                    <a:lnTo>
                      <a:pt x="429686" y="80301"/>
                    </a:lnTo>
                    <a:lnTo>
                      <a:pt x="433141" y="78808"/>
                    </a:lnTo>
                    <a:lnTo>
                      <a:pt x="436119" y="76261"/>
                    </a:lnTo>
                    <a:lnTo>
                      <a:pt x="438415" y="72146"/>
                    </a:lnTo>
                    <a:lnTo>
                      <a:pt x="444910" y="65525"/>
                    </a:lnTo>
                    <a:lnTo>
                      <a:pt x="446191" y="62978"/>
                    </a:lnTo>
                    <a:lnTo>
                      <a:pt x="447354" y="53656"/>
                    </a:lnTo>
                    <a:lnTo>
                      <a:pt x="450229" y="54303"/>
                    </a:lnTo>
                    <a:lnTo>
                      <a:pt x="453413" y="51308"/>
                    </a:lnTo>
                    <a:lnTo>
                      <a:pt x="455644" y="50428"/>
                    </a:lnTo>
                    <a:lnTo>
                      <a:pt x="463539" y="49677"/>
                    </a:lnTo>
                    <a:lnTo>
                      <a:pt x="471106" y="49644"/>
                    </a:lnTo>
                    <a:lnTo>
                      <a:pt x="472864" y="46081"/>
                    </a:lnTo>
                    <a:lnTo>
                      <a:pt x="477568" y="43882"/>
                    </a:lnTo>
                    <a:lnTo>
                      <a:pt x="476426" y="41588"/>
                    </a:lnTo>
                    <a:lnTo>
                      <a:pt x="479002" y="34909"/>
                    </a:lnTo>
                    <a:lnTo>
                      <a:pt x="483430" y="28180"/>
                    </a:lnTo>
                    <a:lnTo>
                      <a:pt x="493782" y="25550"/>
                    </a:lnTo>
                    <a:lnTo>
                      <a:pt x="495023" y="22003"/>
                    </a:lnTo>
                    <a:lnTo>
                      <a:pt x="497504" y="22339"/>
                    </a:lnTo>
                    <a:lnTo>
                      <a:pt x="500470" y="20916"/>
                    </a:lnTo>
                    <a:lnTo>
                      <a:pt x="512116" y="16801"/>
                    </a:lnTo>
                    <a:lnTo>
                      <a:pt x="509015" y="6658"/>
                    </a:lnTo>
                    <a:lnTo>
                      <a:pt x="510066" y="5210"/>
                    </a:lnTo>
                    <a:lnTo>
                      <a:pt x="514749" y="3040"/>
                    </a:lnTo>
                    <a:lnTo>
                      <a:pt x="517728" y="3605"/>
                    </a:lnTo>
                    <a:lnTo>
                      <a:pt x="518898" y="5944"/>
                    </a:lnTo>
                    <a:lnTo>
                      <a:pt x="519182" y="20028"/>
                    </a:lnTo>
                    <a:lnTo>
                      <a:pt x="524543" y="20136"/>
                    </a:lnTo>
                    <a:lnTo>
                      <a:pt x="530236" y="22630"/>
                    </a:lnTo>
                    <a:lnTo>
                      <a:pt x="532056" y="25666"/>
                    </a:lnTo>
                    <a:lnTo>
                      <a:pt x="535593" y="27674"/>
                    </a:lnTo>
                    <a:lnTo>
                      <a:pt x="537520" y="24658"/>
                    </a:lnTo>
                    <a:lnTo>
                      <a:pt x="543263" y="20286"/>
                    </a:lnTo>
                    <a:lnTo>
                      <a:pt x="545214" y="24077"/>
                    </a:lnTo>
                    <a:lnTo>
                      <a:pt x="545345" y="28529"/>
                    </a:lnTo>
                    <a:lnTo>
                      <a:pt x="546718" y="31822"/>
                    </a:lnTo>
                    <a:lnTo>
                      <a:pt x="553163" y="34179"/>
                    </a:lnTo>
                    <a:lnTo>
                      <a:pt x="555036" y="32051"/>
                    </a:lnTo>
                    <a:lnTo>
                      <a:pt x="557842" y="32001"/>
                    </a:lnTo>
                    <a:lnTo>
                      <a:pt x="560845" y="33640"/>
                    </a:lnTo>
                    <a:lnTo>
                      <a:pt x="563729" y="30773"/>
                    </a:lnTo>
                    <a:lnTo>
                      <a:pt x="564148" y="27624"/>
                    </a:lnTo>
                    <a:lnTo>
                      <a:pt x="568067" y="24907"/>
                    </a:lnTo>
                    <a:lnTo>
                      <a:pt x="571078" y="26741"/>
                    </a:lnTo>
                    <a:lnTo>
                      <a:pt x="574167" y="25695"/>
                    </a:lnTo>
                    <a:lnTo>
                      <a:pt x="573526" y="23132"/>
                    </a:lnTo>
                    <a:lnTo>
                      <a:pt x="570577" y="21958"/>
                    </a:lnTo>
                    <a:lnTo>
                      <a:pt x="571748" y="18705"/>
                    </a:lnTo>
                    <a:lnTo>
                      <a:pt x="575428" y="17830"/>
                    </a:lnTo>
                    <a:lnTo>
                      <a:pt x="580925" y="18933"/>
                    </a:lnTo>
                    <a:lnTo>
                      <a:pt x="583648" y="13279"/>
                    </a:lnTo>
                    <a:lnTo>
                      <a:pt x="586992" y="10101"/>
                    </a:lnTo>
                    <a:lnTo>
                      <a:pt x="590919" y="11682"/>
                    </a:lnTo>
                    <a:lnTo>
                      <a:pt x="598038" y="11902"/>
                    </a:lnTo>
                    <a:lnTo>
                      <a:pt x="600799" y="9740"/>
                    </a:lnTo>
                    <a:lnTo>
                      <a:pt x="604295" y="11358"/>
                    </a:lnTo>
                    <a:lnTo>
                      <a:pt x="602828" y="14121"/>
                    </a:lnTo>
                    <a:lnTo>
                      <a:pt x="598737" y="16838"/>
                    </a:lnTo>
                    <a:lnTo>
                      <a:pt x="606608" y="17967"/>
                    </a:lnTo>
                    <a:lnTo>
                      <a:pt x="611956" y="15751"/>
                    </a:lnTo>
                    <a:lnTo>
                      <a:pt x="615945" y="12412"/>
                    </a:lnTo>
                    <a:lnTo>
                      <a:pt x="621692" y="12379"/>
                    </a:lnTo>
                    <a:lnTo>
                      <a:pt x="625677" y="10761"/>
                    </a:lnTo>
                    <a:lnTo>
                      <a:pt x="629962" y="10761"/>
                    </a:lnTo>
                    <a:lnTo>
                      <a:pt x="639722" y="9259"/>
                    </a:lnTo>
                    <a:lnTo>
                      <a:pt x="643925" y="12267"/>
                    </a:lnTo>
                    <a:lnTo>
                      <a:pt x="645974" y="11520"/>
                    </a:lnTo>
                    <a:lnTo>
                      <a:pt x="648209" y="5977"/>
                    </a:lnTo>
                    <a:lnTo>
                      <a:pt x="655181" y="7127"/>
                    </a:lnTo>
                    <a:lnTo>
                      <a:pt x="660932" y="10184"/>
                    </a:lnTo>
                    <a:lnTo>
                      <a:pt x="663495" y="10309"/>
                    </a:lnTo>
                    <a:lnTo>
                      <a:pt x="665023" y="8616"/>
                    </a:lnTo>
                    <a:lnTo>
                      <a:pt x="663302" y="3347"/>
                    </a:lnTo>
                    <a:lnTo>
                      <a:pt x="663643" y="1709"/>
                    </a:lnTo>
                    <a:lnTo>
                      <a:pt x="666687" y="0"/>
                    </a:lnTo>
                    <a:lnTo>
                      <a:pt x="670326" y="2062"/>
                    </a:lnTo>
                    <a:lnTo>
                      <a:pt x="673687" y="5310"/>
                    </a:lnTo>
                    <a:lnTo>
                      <a:pt x="680395" y="2725"/>
                    </a:lnTo>
                    <a:lnTo>
                      <a:pt x="685341" y="1663"/>
                    </a:lnTo>
                    <a:lnTo>
                      <a:pt x="688771" y="2207"/>
                    </a:lnTo>
                    <a:lnTo>
                      <a:pt x="692608" y="1269"/>
                    </a:lnTo>
                    <a:lnTo>
                      <a:pt x="696868" y="4098"/>
                    </a:lnTo>
                    <a:lnTo>
                      <a:pt x="699715" y="9512"/>
                    </a:lnTo>
                    <a:lnTo>
                      <a:pt x="697965" y="14548"/>
                    </a:lnTo>
                    <a:lnTo>
                      <a:pt x="697636" y="19108"/>
                    </a:lnTo>
                    <a:lnTo>
                      <a:pt x="699941" y="25144"/>
                    </a:lnTo>
                    <a:lnTo>
                      <a:pt x="703075" y="27550"/>
                    </a:lnTo>
                    <a:lnTo>
                      <a:pt x="704472" y="32225"/>
                    </a:lnTo>
                    <a:lnTo>
                      <a:pt x="708346" y="34979"/>
                    </a:lnTo>
                    <a:lnTo>
                      <a:pt x="713008" y="40327"/>
                    </a:lnTo>
                    <a:lnTo>
                      <a:pt x="717572" y="48317"/>
                    </a:lnTo>
                    <a:lnTo>
                      <a:pt x="721076" y="52158"/>
                    </a:lnTo>
                    <a:lnTo>
                      <a:pt x="727296" y="56182"/>
                    </a:lnTo>
                    <a:lnTo>
                      <a:pt x="728520" y="58061"/>
                    </a:lnTo>
                    <a:lnTo>
                      <a:pt x="732538" y="60650"/>
                    </a:lnTo>
                    <a:lnTo>
                      <a:pt x="735631" y="63645"/>
                    </a:lnTo>
                    <a:lnTo>
                      <a:pt x="738810" y="70158"/>
                    </a:lnTo>
                    <a:lnTo>
                      <a:pt x="743744" y="72395"/>
                    </a:lnTo>
                    <a:lnTo>
                      <a:pt x="745687" y="76078"/>
                    </a:lnTo>
                    <a:lnTo>
                      <a:pt x="752055" y="80152"/>
                    </a:lnTo>
                    <a:lnTo>
                      <a:pt x="755670" y="80923"/>
                    </a:lnTo>
                    <a:lnTo>
                      <a:pt x="763935" y="80903"/>
                    </a:lnTo>
                    <a:lnTo>
                      <a:pt x="766847" y="81732"/>
                    </a:lnTo>
                    <a:lnTo>
                      <a:pt x="774303" y="82102"/>
                    </a:lnTo>
                    <a:lnTo>
                      <a:pt x="778559" y="81728"/>
                    </a:lnTo>
                    <a:lnTo>
                      <a:pt x="787161" y="83902"/>
                    </a:lnTo>
                    <a:lnTo>
                      <a:pt x="789207" y="90838"/>
                    </a:lnTo>
                    <a:lnTo>
                      <a:pt x="792403" y="92025"/>
                    </a:lnTo>
                    <a:lnTo>
                      <a:pt x="796581" y="91842"/>
                    </a:lnTo>
                    <a:lnTo>
                      <a:pt x="798742" y="90187"/>
                    </a:lnTo>
                    <a:lnTo>
                      <a:pt x="803445" y="90589"/>
                    </a:lnTo>
                    <a:lnTo>
                      <a:pt x="806444" y="93954"/>
                    </a:lnTo>
                    <a:lnTo>
                      <a:pt x="812787" y="93485"/>
                    </a:lnTo>
                    <a:lnTo>
                      <a:pt x="818501" y="97310"/>
                    </a:lnTo>
                    <a:lnTo>
                      <a:pt x="820222" y="100015"/>
                    </a:lnTo>
                    <a:lnTo>
                      <a:pt x="823180" y="102118"/>
                    </a:lnTo>
                    <a:lnTo>
                      <a:pt x="826425" y="102491"/>
                    </a:lnTo>
                    <a:lnTo>
                      <a:pt x="831515" y="104835"/>
                    </a:lnTo>
                    <a:lnTo>
                      <a:pt x="838499" y="103312"/>
                    </a:lnTo>
                    <a:lnTo>
                      <a:pt x="840220" y="103495"/>
                    </a:lnTo>
                    <a:lnTo>
                      <a:pt x="844825" y="98331"/>
                    </a:lnTo>
                    <a:lnTo>
                      <a:pt x="852848" y="99392"/>
                    </a:lnTo>
                    <a:lnTo>
                      <a:pt x="855460" y="98567"/>
                    </a:lnTo>
                    <a:lnTo>
                      <a:pt x="860267" y="100003"/>
                    </a:lnTo>
                    <a:lnTo>
                      <a:pt x="864354" y="102611"/>
                    </a:lnTo>
                    <a:lnTo>
                      <a:pt x="869267" y="102902"/>
                    </a:lnTo>
                    <a:lnTo>
                      <a:pt x="874641" y="101969"/>
                    </a:lnTo>
                    <a:lnTo>
                      <a:pt x="876436" y="100911"/>
                    </a:lnTo>
                    <a:lnTo>
                      <a:pt x="882310" y="104034"/>
                    </a:lnTo>
                    <a:lnTo>
                      <a:pt x="886488" y="102180"/>
                    </a:lnTo>
                    <a:lnTo>
                      <a:pt x="887835" y="100562"/>
                    </a:lnTo>
                    <a:lnTo>
                      <a:pt x="892449" y="98803"/>
                    </a:lnTo>
                    <a:lnTo>
                      <a:pt x="898763" y="101056"/>
                    </a:lnTo>
                    <a:lnTo>
                      <a:pt x="902016" y="96654"/>
                    </a:lnTo>
                    <a:lnTo>
                      <a:pt x="905812" y="93684"/>
                    </a:lnTo>
                    <a:lnTo>
                      <a:pt x="906313" y="89793"/>
                    </a:lnTo>
                    <a:lnTo>
                      <a:pt x="909924" y="88490"/>
                    </a:lnTo>
                    <a:lnTo>
                      <a:pt x="913486" y="89366"/>
                    </a:lnTo>
                    <a:lnTo>
                      <a:pt x="917692" y="89084"/>
                    </a:lnTo>
                    <a:lnTo>
                      <a:pt x="919586" y="89901"/>
                    </a:lnTo>
                    <a:lnTo>
                      <a:pt x="928796" y="87225"/>
                    </a:lnTo>
                    <a:lnTo>
                      <a:pt x="930608" y="86072"/>
                    </a:lnTo>
                    <a:lnTo>
                      <a:pt x="936018" y="84902"/>
                    </a:lnTo>
                    <a:lnTo>
                      <a:pt x="941851" y="84865"/>
                    </a:lnTo>
                    <a:lnTo>
                      <a:pt x="946427" y="82994"/>
                    </a:lnTo>
                    <a:lnTo>
                      <a:pt x="952585" y="84927"/>
                    </a:lnTo>
                    <a:lnTo>
                      <a:pt x="951850" y="89113"/>
                    </a:lnTo>
                    <a:lnTo>
                      <a:pt x="949147" y="93995"/>
                    </a:lnTo>
                    <a:lnTo>
                      <a:pt x="949320" y="97609"/>
                    </a:lnTo>
                    <a:lnTo>
                      <a:pt x="952897" y="98210"/>
                    </a:lnTo>
                    <a:lnTo>
                      <a:pt x="952487" y="103947"/>
                    </a:lnTo>
                    <a:lnTo>
                      <a:pt x="951164" y="106283"/>
                    </a:lnTo>
                    <a:lnTo>
                      <a:pt x="947302" y="110149"/>
                    </a:lnTo>
                    <a:lnTo>
                      <a:pt x="944731" y="110332"/>
                    </a:lnTo>
                    <a:lnTo>
                      <a:pt x="942529" y="112717"/>
                    </a:lnTo>
                    <a:lnTo>
                      <a:pt x="942475" y="117567"/>
                    </a:lnTo>
                    <a:lnTo>
                      <a:pt x="946275" y="117413"/>
                    </a:lnTo>
                    <a:lnTo>
                      <a:pt x="948058" y="115571"/>
                    </a:lnTo>
                    <a:lnTo>
                      <a:pt x="950301" y="116372"/>
                    </a:lnTo>
                    <a:lnTo>
                      <a:pt x="952934" y="119359"/>
                    </a:lnTo>
                    <a:lnTo>
                      <a:pt x="953304" y="122296"/>
                    </a:lnTo>
                    <a:lnTo>
                      <a:pt x="955633" y="123976"/>
                    </a:lnTo>
                    <a:lnTo>
                      <a:pt x="964350" y="124424"/>
                    </a:lnTo>
                    <a:lnTo>
                      <a:pt x="968573" y="123126"/>
                    </a:lnTo>
                    <a:lnTo>
                      <a:pt x="973294" y="116509"/>
                    </a:lnTo>
                    <a:lnTo>
                      <a:pt x="981497" y="113833"/>
                    </a:lnTo>
                    <a:lnTo>
                      <a:pt x="987425" y="113655"/>
                    </a:lnTo>
                    <a:lnTo>
                      <a:pt x="991340" y="112319"/>
                    </a:lnTo>
                    <a:lnTo>
                      <a:pt x="994984" y="117380"/>
                    </a:lnTo>
                    <a:lnTo>
                      <a:pt x="995871" y="121649"/>
                    </a:lnTo>
                    <a:lnTo>
                      <a:pt x="998677" y="126353"/>
                    </a:lnTo>
                    <a:lnTo>
                      <a:pt x="1001096" y="127407"/>
                    </a:lnTo>
                    <a:lnTo>
                      <a:pt x="1011925" y="124955"/>
                    </a:lnTo>
                    <a:lnTo>
                      <a:pt x="1017902" y="119969"/>
                    </a:lnTo>
                    <a:lnTo>
                      <a:pt x="1023682" y="118898"/>
                    </a:lnTo>
                    <a:lnTo>
                      <a:pt x="1028127" y="116978"/>
                    </a:lnTo>
                    <a:lnTo>
                      <a:pt x="1032917" y="116235"/>
                    </a:lnTo>
                    <a:lnTo>
                      <a:pt x="1036158" y="116795"/>
                    </a:lnTo>
                    <a:lnTo>
                      <a:pt x="1041671" y="116563"/>
                    </a:lnTo>
                    <a:lnTo>
                      <a:pt x="1051333" y="119164"/>
                    </a:lnTo>
                    <a:lnTo>
                      <a:pt x="1059906" y="118044"/>
                    </a:lnTo>
                    <a:lnTo>
                      <a:pt x="1060596" y="124872"/>
                    </a:lnTo>
                    <a:lnTo>
                      <a:pt x="1063800" y="127249"/>
                    </a:lnTo>
                    <a:lnTo>
                      <a:pt x="1066134" y="126295"/>
                    </a:lnTo>
                    <a:lnTo>
                      <a:pt x="1072723" y="127365"/>
                    </a:lnTo>
                    <a:lnTo>
                      <a:pt x="1073528" y="130124"/>
                    </a:lnTo>
                    <a:lnTo>
                      <a:pt x="1075689" y="130788"/>
                    </a:lnTo>
                    <a:lnTo>
                      <a:pt x="1082048" y="127237"/>
                    </a:lnTo>
                    <a:lnTo>
                      <a:pt x="1087060" y="125312"/>
                    </a:lnTo>
                    <a:lnTo>
                      <a:pt x="1093998" y="128365"/>
                    </a:lnTo>
                    <a:lnTo>
                      <a:pt x="1103837" y="127046"/>
                    </a:lnTo>
                    <a:lnTo>
                      <a:pt x="1108273" y="128096"/>
                    </a:lnTo>
                    <a:lnTo>
                      <a:pt x="1108208" y="123628"/>
                    </a:lnTo>
                    <a:lnTo>
                      <a:pt x="1106527" y="119222"/>
                    </a:lnTo>
                    <a:lnTo>
                      <a:pt x="1101290" y="115327"/>
                    </a:lnTo>
                    <a:lnTo>
                      <a:pt x="1101207" y="111498"/>
                    </a:lnTo>
                    <a:lnTo>
                      <a:pt x="1103779" y="104877"/>
                    </a:lnTo>
                    <a:lnTo>
                      <a:pt x="1104268" y="100417"/>
                    </a:lnTo>
                    <a:lnTo>
                      <a:pt x="1101495" y="94348"/>
                    </a:lnTo>
                    <a:lnTo>
                      <a:pt x="1102185" y="91714"/>
                    </a:lnTo>
                    <a:lnTo>
                      <a:pt x="1100978" y="88640"/>
                    </a:lnTo>
                    <a:lnTo>
                      <a:pt x="1097219" y="83496"/>
                    </a:lnTo>
                    <a:lnTo>
                      <a:pt x="1101737" y="75817"/>
                    </a:lnTo>
                    <a:lnTo>
                      <a:pt x="1094754" y="72373"/>
                    </a:lnTo>
                    <a:lnTo>
                      <a:pt x="1093448" y="68067"/>
                    </a:lnTo>
                    <a:lnTo>
                      <a:pt x="1087627" y="63417"/>
                    </a:lnTo>
                    <a:lnTo>
                      <a:pt x="1091550" y="56327"/>
                    </a:lnTo>
                    <a:lnTo>
                      <a:pt x="1095777" y="53411"/>
                    </a:lnTo>
                    <a:lnTo>
                      <a:pt x="1096611" y="50918"/>
                    </a:lnTo>
                    <a:lnTo>
                      <a:pt x="1098940" y="49777"/>
                    </a:lnTo>
                    <a:close/>
                    <a:moveTo>
                      <a:pt x="655267" y="253263"/>
                    </a:moveTo>
                    <a:lnTo>
                      <a:pt x="651956" y="255150"/>
                    </a:lnTo>
                    <a:lnTo>
                      <a:pt x="646299" y="254121"/>
                    </a:lnTo>
                    <a:lnTo>
                      <a:pt x="640244" y="250388"/>
                    </a:lnTo>
                    <a:lnTo>
                      <a:pt x="638005" y="250321"/>
                    </a:lnTo>
                    <a:lnTo>
                      <a:pt x="636353" y="253516"/>
                    </a:lnTo>
                    <a:lnTo>
                      <a:pt x="633199" y="256183"/>
                    </a:lnTo>
                    <a:lnTo>
                      <a:pt x="631921" y="263177"/>
                    </a:lnTo>
                    <a:lnTo>
                      <a:pt x="627156" y="265940"/>
                    </a:lnTo>
                    <a:lnTo>
                      <a:pt x="623623" y="266007"/>
                    </a:lnTo>
                    <a:lnTo>
                      <a:pt x="620681" y="264704"/>
                    </a:lnTo>
                    <a:lnTo>
                      <a:pt x="617691" y="260543"/>
                    </a:lnTo>
                    <a:lnTo>
                      <a:pt x="616808" y="255096"/>
                    </a:lnTo>
                    <a:lnTo>
                      <a:pt x="613977" y="249861"/>
                    </a:lnTo>
                    <a:lnTo>
                      <a:pt x="609874" y="246206"/>
                    </a:lnTo>
                    <a:lnTo>
                      <a:pt x="607265" y="240659"/>
                    </a:lnTo>
                    <a:lnTo>
                      <a:pt x="607121" y="238589"/>
                    </a:lnTo>
                    <a:lnTo>
                      <a:pt x="609212" y="237042"/>
                    </a:lnTo>
                    <a:lnTo>
                      <a:pt x="609196" y="233835"/>
                    </a:lnTo>
                    <a:lnTo>
                      <a:pt x="607323" y="232433"/>
                    </a:lnTo>
                    <a:lnTo>
                      <a:pt x="601875" y="232670"/>
                    </a:lnTo>
                    <a:lnTo>
                      <a:pt x="598047" y="230766"/>
                    </a:lnTo>
                    <a:lnTo>
                      <a:pt x="594957" y="230264"/>
                    </a:lnTo>
                    <a:lnTo>
                      <a:pt x="592522" y="228148"/>
                    </a:lnTo>
                    <a:lnTo>
                      <a:pt x="587386" y="228202"/>
                    </a:lnTo>
                    <a:lnTo>
                      <a:pt x="586150" y="229786"/>
                    </a:lnTo>
                    <a:lnTo>
                      <a:pt x="582605" y="228330"/>
                    </a:lnTo>
                    <a:lnTo>
                      <a:pt x="579306" y="228505"/>
                    </a:lnTo>
                    <a:lnTo>
                      <a:pt x="581866" y="236901"/>
                    </a:lnTo>
                    <a:lnTo>
                      <a:pt x="578986" y="240232"/>
                    </a:lnTo>
                    <a:lnTo>
                      <a:pt x="576398" y="239639"/>
                    </a:lnTo>
                    <a:lnTo>
                      <a:pt x="573054" y="236275"/>
                    </a:lnTo>
                    <a:lnTo>
                      <a:pt x="573387" y="233985"/>
                    </a:lnTo>
                    <a:lnTo>
                      <a:pt x="569246" y="229849"/>
                    </a:lnTo>
                    <a:lnTo>
                      <a:pt x="567414" y="232263"/>
                    </a:lnTo>
                    <a:lnTo>
                      <a:pt x="566526" y="235515"/>
                    </a:lnTo>
                    <a:lnTo>
                      <a:pt x="564797" y="237258"/>
                    </a:lnTo>
                    <a:lnTo>
                      <a:pt x="566834" y="241219"/>
                    </a:lnTo>
                    <a:lnTo>
                      <a:pt x="566945" y="244261"/>
                    </a:lnTo>
                    <a:lnTo>
                      <a:pt x="565861" y="246044"/>
                    </a:lnTo>
                    <a:lnTo>
                      <a:pt x="562895" y="246372"/>
                    </a:lnTo>
                    <a:lnTo>
                      <a:pt x="556351" y="245372"/>
                    </a:lnTo>
                    <a:lnTo>
                      <a:pt x="553504" y="246297"/>
                    </a:lnTo>
                    <a:lnTo>
                      <a:pt x="551179" y="250794"/>
                    </a:lnTo>
                    <a:lnTo>
                      <a:pt x="543986" y="251512"/>
                    </a:lnTo>
                    <a:lnTo>
                      <a:pt x="536201" y="252997"/>
                    </a:lnTo>
                    <a:lnTo>
                      <a:pt x="534044" y="255777"/>
                    </a:lnTo>
                    <a:lnTo>
                      <a:pt x="530442" y="258539"/>
                    </a:lnTo>
                    <a:lnTo>
                      <a:pt x="527858" y="265110"/>
                    </a:lnTo>
                    <a:lnTo>
                      <a:pt x="521531" y="266206"/>
                    </a:lnTo>
                    <a:lnTo>
                      <a:pt x="520476" y="258116"/>
                    </a:lnTo>
                    <a:lnTo>
                      <a:pt x="522222" y="250421"/>
                    </a:lnTo>
                    <a:lnTo>
                      <a:pt x="516618" y="255938"/>
                    </a:lnTo>
                    <a:lnTo>
                      <a:pt x="513283" y="255884"/>
                    </a:lnTo>
                    <a:lnTo>
                      <a:pt x="508222" y="259494"/>
                    </a:lnTo>
                    <a:lnTo>
                      <a:pt x="505083" y="265504"/>
                    </a:lnTo>
                    <a:lnTo>
                      <a:pt x="497434" y="261684"/>
                    </a:lnTo>
                    <a:lnTo>
                      <a:pt x="491223" y="262531"/>
                    </a:lnTo>
                    <a:lnTo>
                      <a:pt x="487316" y="265766"/>
                    </a:lnTo>
                    <a:lnTo>
                      <a:pt x="487164" y="274718"/>
                    </a:lnTo>
                    <a:lnTo>
                      <a:pt x="488052" y="279825"/>
                    </a:lnTo>
                    <a:lnTo>
                      <a:pt x="496888" y="281036"/>
                    </a:lnTo>
                    <a:lnTo>
                      <a:pt x="495466" y="284517"/>
                    </a:lnTo>
                    <a:lnTo>
                      <a:pt x="494423" y="297012"/>
                    </a:lnTo>
                    <a:lnTo>
                      <a:pt x="496263" y="300401"/>
                    </a:lnTo>
                    <a:lnTo>
                      <a:pt x="500725" y="301049"/>
                    </a:lnTo>
                    <a:lnTo>
                      <a:pt x="504077" y="305857"/>
                    </a:lnTo>
                    <a:lnTo>
                      <a:pt x="503526" y="313539"/>
                    </a:lnTo>
                    <a:lnTo>
                      <a:pt x="504890" y="319256"/>
                    </a:lnTo>
                    <a:lnTo>
                      <a:pt x="502586" y="320621"/>
                    </a:lnTo>
                    <a:lnTo>
                      <a:pt x="500150" y="325690"/>
                    </a:lnTo>
                    <a:lnTo>
                      <a:pt x="497697" y="326242"/>
                    </a:lnTo>
                    <a:lnTo>
                      <a:pt x="495799" y="328669"/>
                    </a:lnTo>
                    <a:lnTo>
                      <a:pt x="495684" y="335813"/>
                    </a:lnTo>
                    <a:lnTo>
                      <a:pt x="501062" y="335700"/>
                    </a:lnTo>
                    <a:lnTo>
                      <a:pt x="506435" y="334452"/>
                    </a:lnTo>
                    <a:lnTo>
                      <a:pt x="517789" y="333792"/>
                    </a:lnTo>
                    <a:lnTo>
                      <a:pt x="520690" y="332324"/>
                    </a:lnTo>
                    <a:lnTo>
                      <a:pt x="526318" y="331531"/>
                    </a:lnTo>
                    <a:lnTo>
                      <a:pt x="529472" y="333825"/>
                    </a:lnTo>
                    <a:lnTo>
                      <a:pt x="529555" y="336559"/>
                    </a:lnTo>
                    <a:lnTo>
                      <a:pt x="533239" y="340318"/>
                    </a:lnTo>
                    <a:lnTo>
                      <a:pt x="549240" y="338260"/>
                    </a:lnTo>
                    <a:lnTo>
                      <a:pt x="552723" y="339476"/>
                    </a:lnTo>
                    <a:lnTo>
                      <a:pt x="558553" y="338924"/>
                    </a:lnTo>
                    <a:lnTo>
                      <a:pt x="560031" y="355879"/>
                    </a:lnTo>
                    <a:lnTo>
                      <a:pt x="564830" y="360168"/>
                    </a:lnTo>
                    <a:lnTo>
                      <a:pt x="567722" y="359048"/>
                    </a:lnTo>
                    <a:lnTo>
                      <a:pt x="568950" y="362508"/>
                    </a:lnTo>
                    <a:lnTo>
                      <a:pt x="572442" y="367308"/>
                    </a:lnTo>
                    <a:lnTo>
                      <a:pt x="575030" y="368739"/>
                    </a:lnTo>
                    <a:lnTo>
                      <a:pt x="574114" y="370618"/>
                    </a:lnTo>
                    <a:lnTo>
                      <a:pt x="570363" y="371664"/>
                    </a:lnTo>
                    <a:lnTo>
                      <a:pt x="572471" y="375140"/>
                    </a:lnTo>
                    <a:lnTo>
                      <a:pt x="575321" y="377575"/>
                    </a:lnTo>
                    <a:lnTo>
                      <a:pt x="576784" y="380682"/>
                    </a:lnTo>
                    <a:lnTo>
                      <a:pt x="580555" y="379521"/>
                    </a:lnTo>
                    <a:lnTo>
                      <a:pt x="590348" y="373273"/>
                    </a:lnTo>
                    <a:lnTo>
                      <a:pt x="594851" y="373252"/>
                    </a:lnTo>
                    <a:lnTo>
                      <a:pt x="600639" y="370477"/>
                    </a:lnTo>
                    <a:lnTo>
                      <a:pt x="605260" y="359886"/>
                    </a:lnTo>
                    <a:lnTo>
                      <a:pt x="608662" y="355011"/>
                    </a:lnTo>
                    <a:lnTo>
                      <a:pt x="615391" y="350203"/>
                    </a:lnTo>
                    <a:lnTo>
                      <a:pt x="621495" y="349756"/>
                    </a:lnTo>
                    <a:lnTo>
                      <a:pt x="621598" y="344591"/>
                    </a:lnTo>
                    <a:lnTo>
                      <a:pt x="629025" y="338107"/>
                    </a:lnTo>
                    <a:lnTo>
                      <a:pt x="640174" y="337115"/>
                    </a:lnTo>
                    <a:lnTo>
                      <a:pt x="643612" y="337402"/>
                    </a:lnTo>
                    <a:lnTo>
                      <a:pt x="649368" y="340509"/>
                    </a:lnTo>
                    <a:lnTo>
                      <a:pt x="652346" y="345031"/>
                    </a:lnTo>
                    <a:lnTo>
                      <a:pt x="657255" y="348274"/>
                    </a:lnTo>
                    <a:lnTo>
                      <a:pt x="666108" y="356177"/>
                    </a:lnTo>
                    <a:lnTo>
                      <a:pt x="667422" y="356646"/>
                    </a:lnTo>
                    <a:lnTo>
                      <a:pt x="676447" y="355211"/>
                    </a:lnTo>
                    <a:lnTo>
                      <a:pt x="680691" y="345520"/>
                    </a:lnTo>
                    <a:lnTo>
                      <a:pt x="685957" y="340334"/>
                    </a:lnTo>
                    <a:lnTo>
                      <a:pt x="685949" y="335514"/>
                    </a:lnTo>
                    <a:lnTo>
                      <a:pt x="684482" y="331411"/>
                    </a:lnTo>
                    <a:lnTo>
                      <a:pt x="688328" y="327985"/>
                    </a:lnTo>
                    <a:lnTo>
                      <a:pt x="692054" y="327350"/>
                    </a:lnTo>
                    <a:lnTo>
                      <a:pt x="694235" y="322791"/>
                    </a:lnTo>
                    <a:lnTo>
                      <a:pt x="696938" y="321857"/>
                    </a:lnTo>
                    <a:lnTo>
                      <a:pt x="698203" y="318559"/>
                    </a:lnTo>
                    <a:lnTo>
                      <a:pt x="701679" y="317912"/>
                    </a:lnTo>
                    <a:lnTo>
                      <a:pt x="701757" y="312648"/>
                    </a:lnTo>
                    <a:lnTo>
                      <a:pt x="694140" y="304927"/>
                    </a:lnTo>
                    <a:lnTo>
                      <a:pt x="692366" y="305019"/>
                    </a:lnTo>
                    <a:lnTo>
                      <a:pt x="692559" y="300713"/>
                    </a:lnTo>
                    <a:lnTo>
                      <a:pt x="688521" y="300791"/>
                    </a:lnTo>
                    <a:lnTo>
                      <a:pt x="690755" y="296294"/>
                    </a:lnTo>
                    <a:lnTo>
                      <a:pt x="689901" y="291968"/>
                    </a:lnTo>
                    <a:lnTo>
                      <a:pt x="687038" y="285911"/>
                    </a:lnTo>
                    <a:lnTo>
                      <a:pt x="687670" y="283538"/>
                    </a:lnTo>
                    <a:lnTo>
                      <a:pt x="685616" y="281866"/>
                    </a:lnTo>
                    <a:lnTo>
                      <a:pt x="680239" y="281986"/>
                    </a:lnTo>
                    <a:lnTo>
                      <a:pt x="675683" y="282912"/>
                    </a:lnTo>
                    <a:lnTo>
                      <a:pt x="673900" y="280954"/>
                    </a:lnTo>
                    <a:lnTo>
                      <a:pt x="670224" y="280891"/>
                    </a:lnTo>
                    <a:lnTo>
                      <a:pt x="663507" y="279348"/>
                    </a:lnTo>
                    <a:lnTo>
                      <a:pt x="657312" y="273129"/>
                    </a:lnTo>
                    <a:lnTo>
                      <a:pt x="656080" y="270350"/>
                    </a:lnTo>
                    <a:lnTo>
                      <a:pt x="656166" y="267085"/>
                    </a:lnTo>
                    <a:lnTo>
                      <a:pt x="657810" y="265882"/>
                    </a:lnTo>
                    <a:lnTo>
                      <a:pt x="657998" y="261033"/>
                    </a:lnTo>
                    <a:lnTo>
                      <a:pt x="656844" y="256208"/>
                    </a:lnTo>
                    <a:lnTo>
                      <a:pt x="655267" y="253263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20" name="手繪多邊形: 圖案 1419">
                <a:extLst>
                  <a:ext uri="{FF2B5EF4-FFF2-40B4-BE49-F238E27FC236}">
                    <a16:creationId xmlns:a16="http://schemas.microsoft.com/office/drawing/2014/main" id="{F74C521B-85DB-4BEE-ADB2-628578598E47}"/>
                  </a:ext>
                </a:extLst>
              </p:cNvPr>
              <p:cNvSpPr/>
              <p:nvPr/>
            </p:nvSpPr>
            <p:spPr>
              <a:xfrm>
                <a:off x="8598027" y="3536926"/>
                <a:ext cx="1571213" cy="1944759"/>
              </a:xfrm>
              <a:custGeom>
                <a:avLst/>
                <a:gdLst>
                  <a:gd name="connsiteX0" fmla="*/ 1510670 w 1571213"/>
                  <a:gd name="connsiteY0" fmla="*/ 70407 h 1944759"/>
                  <a:gd name="connsiteX1" fmla="*/ 1506739 w 1571213"/>
                  <a:gd name="connsiteY1" fmla="*/ 74381 h 1944759"/>
                  <a:gd name="connsiteX2" fmla="*/ 1508682 w 1571213"/>
                  <a:gd name="connsiteY2" fmla="*/ 79098 h 1944759"/>
                  <a:gd name="connsiteX3" fmla="*/ 1513036 w 1571213"/>
                  <a:gd name="connsiteY3" fmla="*/ 79032 h 1944759"/>
                  <a:gd name="connsiteX4" fmla="*/ 1521071 w 1571213"/>
                  <a:gd name="connsiteY4" fmla="*/ 82147 h 1944759"/>
                  <a:gd name="connsiteX5" fmla="*/ 1523351 w 1571213"/>
                  <a:gd name="connsiteY5" fmla="*/ 86034 h 1944759"/>
                  <a:gd name="connsiteX6" fmla="*/ 1524029 w 1571213"/>
                  <a:gd name="connsiteY6" fmla="*/ 90975 h 1944759"/>
                  <a:gd name="connsiteX7" fmla="*/ 1529924 w 1571213"/>
                  <a:gd name="connsiteY7" fmla="*/ 92265 h 1944759"/>
                  <a:gd name="connsiteX8" fmla="*/ 1532421 w 1571213"/>
                  <a:gd name="connsiteY8" fmla="*/ 94132 h 1944759"/>
                  <a:gd name="connsiteX9" fmla="*/ 1535560 w 1571213"/>
                  <a:gd name="connsiteY9" fmla="*/ 94721 h 1944759"/>
                  <a:gd name="connsiteX10" fmla="*/ 1535840 w 1571213"/>
                  <a:gd name="connsiteY10" fmla="*/ 100189 h 1944759"/>
                  <a:gd name="connsiteX11" fmla="*/ 1534188 w 1571213"/>
                  <a:gd name="connsiteY11" fmla="*/ 103151 h 1944759"/>
                  <a:gd name="connsiteX12" fmla="*/ 1533026 w 1571213"/>
                  <a:gd name="connsiteY12" fmla="*/ 107577 h 1944759"/>
                  <a:gd name="connsiteX13" fmla="*/ 1528453 w 1571213"/>
                  <a:gd name="connsiteY13" fmla="*/ 111639 h 1944759"/>
                  <a:gd name="connsiteX14" fmla="*/ 1531464 w 1571213"/>
                  <a:gd name="connsiteY14" fmla="*/ 113705 h 1944759"/>
                  <a:gd name="connsiteX15" fmla="*/ 1532438 w 1571213"/>
                  <a:gd name="connsiteY15" fmla="*/ 120853 h 1944759"/>
                  <a:gd name="connsiteX16" fmla="*/ 1531074 w 1571213"/>
                  <a:gd name="connsiteY16" fmla="*/ 127395 h 1944759"/>
                  <a:gd name="connsiteX17" fmla="*/ 1534114 w 1571213"/>
                  <a:gd name="connsiteY17" fmla="*/ 131817 h 1944759"/>
                  <a:gd name="connsiteX18" fmla="*/ 1529858 w 1571213"/>
                  <a:gd name="connsiteY18" fmla="*/ 133439 h 1944759"/>
                  <a:gd name="connsiteX19" fmla="*/ 1523897 w 1571213"/>
                  <a:gd name="connsiteY19" fmla="*/ 138591 h 1944759"/>
                  <a:gd name="connsiteX20" fmla="*/ 1517633 w 1571213"/>
                  <a:gd name="connsiteY20" fmla="*/ 136334 h 1944759"/>
                  <a:gd name="connsiteX21" fmla="*/ 1509577 w 1571213"/>
                  <a:gd name="connsiteY21" fmla="*/ 145755 h 1944759"/>
                  <a:gd name="connsiteX22" fmla="*/ 1504372 w 1571213"/>
                  <a:gd name="connsiteY22" fmla="*/ 147066 h 1944759"/>
                  <a:gd name="connsiteX23" fmla="*/ 1502088 w 1571213"/>
                  <a:gd name="connsiteY23" fmla="*/ 148647 h 1944759"/>
                  <a:gd name="connsiteX24" fmla="*/ 1499086 w 1571213"/>
                  <a:gd name="connsiteY24" fmla="*/ 147772 h 1944759"/>
                  <a:gd name="connsiteX25" fmla="*/ 1497738 w 1571213"/>
                  <a:gd name="connsiteY25" fmla="*/ 145731 h 1944759"/>
                  <a:gd name="connsiteX26" fmla="*/ 1492303 w 1571213"/>
                  <a:gd name="connsiteY26" fmla="*/ 146863 h 1944759"/>
                  <a:gd name="connsiteX27" fmla="*/ 1489099 w 1571213"/>
                  <a:gd name="connsiteY27" fmla="*/ 149244 h 1944759"/>
                  <a:gd name="connsiteX28" fmla="*/ 1485381 w 1571213"/>
                  <a:gd name="connsiteY28" fmla="*/ 155156 h 1944759"/>
                  <a:gd name="connsiteX29" fmla="*/ 1490007 w 1571213"/>
                  <a:gd name="connsiteY29" fmla="*/ 160603 h 1944759"/>
                  <a:gd name="connsiteX30" fmla="*/ 1494965 w 1571213"/>
                  <a:gd name="connsiteY30" fmla="*/ 162984 h 1944759"/>
                  <a:gd name="connsiteX31" fmla="*/ 1497122 w 1571213"/>
                  <a:gd name="connsiteY31" fmla="*/ 165017 h 1944759"/>
                  <a:gd name="connsiteX32" fmla="*/ 1497179 w 1571213"/>
                  <a:gd name="connsiteY32" fmla="*/ 168891 h 1944759"/>
                  <a:gd name="connsiteX33" fmla="*/ 1492866 w 1571213"/>
                  <a:gd name="connsiteY33" fmla="*/ 171360 h 1944759"/>
                  <a:gd name="connsiteX34" fmla="*/ 1488602 w 1571213"/>
                  <a:gd name="connsiteY34" fmla="*/ 171969 h 1944759"/>
                  <a:gd name="connsiteX35" fmla="*/ 1483114 w 1571213"/>
                  <a:gd name="connsiteY35" fmla="*/ 173658 h 1944759"/>
                  <a:gd name="connsiteX36" fmla="*/ 1482156 w 1571213"/>
                  <a:gd name="connsiteY36" fmla="*/ 175740 h 1944759"/>
                  <a:gd name="connsiteX37" fmla="*/ 1479072 w 1571213"/>
                  <a:gd name="connsiteY37" fmla="*/ 178014 h 1944759"/>
                  <a:gd name="connsiteX38" fmla="*/ 1477564 w 1571213"/>
                  <a:gd name="connsiteY38" fmla="*/ 180374 h 1944759"/>
                  <a:gd name="connsiteX39" fmla="*/ 1472404 w 1571213"/>
                  <a:gd name="connsiteY39" fmla="*/ 185826 h 1944759"/>
                  <a:gd name="connsiteX40" fmla="*/ 1467553 w 1571213"/>
                  <a:gd name="connsiteY40" fmla="*/ 194591 h 1944759"/>
                  <a:gd name="connsiteX41" fmla="*/ 1461781 w 1571213"/>
                  <a:gd name="connsiteY41" fmla="*/ 196238 h 1944759"/>
                  <a:gd name="connsiteX42" fmla="*/ 1459665 w 1571213"/>
                  <a:gd name="connsiteY42" fmla="*/ 205572 h 1944759"/>
                  <a:gd name="connsiteX43" fmla="*/ 1459287 w 1571213"/>
                  <a:gd name="connsiteY43" fmla="*/ 210110 h 1944759"/>
                  <a:gd name="connsiteX44" fmla="*/ 1460236 w 1571213"/>
                  <a:gd name="connsiteY44" fmla="*/ 219224 h 1944759"/>
                  <a:gd name="connsiteX45" fmla="*/ 1467594 w 1571213"/>
                  <a:gd name="connsiteY45" fmla="*/ 222228 h 1944759"/>
                  <a:gd name="connsiteX46" fmla="*/ 1473797 w 1571213"/>
                  <a:gd name="connsiteY46" fmla="*/ 223800 h 1944759"/>
                  <a:gd name="connsiteX47" fmla="*/ 1481265 w 1571213"/>
                  <a:gd name="connsiteY47" fmla="*/ 223062 h 1944759"/>
                  <a:gd name="connsiteX48" fmla="*/ 1483467 w 1571213"/>
                  <a:gd name="connsiteY48" fmla="*/ 223510 h 1944759"/>
                  <a:gd name="connsiteX49" fmla="*/ 1496929 w 1571213"/>
                  <a:gd name="connsiteY49" fmla="*/ 232226 h 1944759"/>
                  <a:gd name="connsiteX50" fmla="*/ 1497730 w 1571213"/>
                  <a:gd name="connsiteY50" fmla="*/ 235350 h 1944759"/>
                  <a:gd name="connsiteX51" fmla="*/ 1496884 w 1571213"/>
                  <a:gd name="connsiteY51" fmla="*/ 237747 h 1944759"/>
                  <a:gd name="connsiteX52" fmla="*/ 1501222 w 1571213"/>
                  <a:gd name="connsiteY52" fmla="*/ 243920 h 1944759"/>
                  <a:gd name="connsiteX53" fmla="*/ 1504319 w 1571213"/>
                  <a:gd name="connsiteY53" fmla="*/ 244215 h 1944759"/>
                  <a:gd name="connsiteX54" fmla="*/ 1510592 w 1571213"/>
                  <a:gd name="connsiteY54" fmla="*/ 243253 h 1944759"/>
                  <a:gd name="connsiteX55" fmla="*/ 1515123 w 1571213"/>
                  <a:gd name="connsiteY55" fmla="*/ 239449 h 1944759"/>
                  <a:gd name="connsiteX56" fmla="*/ 1516117 w 1571213"/>
                  <a:gd name="connsiteY56" fmla="*/ 235677 h 1944759"/>
                  <a:gd name="connsiteX57" fmla="*/ 1519280 w 1571213"/>
                  <a:gd name="connsiteY57" fmla="*/ 235408 h 1944759"/>
                  <a:gd name="connsiteX58" fmla="*/ 1523261 w 1571213"/>
                  <a:gd name="connsiteY58" fmla="*/ 239523 h 1944759"/>
                  <a:gd name="connsiteX59" fmla="*/ 1523487 w 1571213"/>
                  <a:gd name="connsiteY59" fmla="*/ 243742 h 1944759"/>
                  <a:gd name="connsiteX60" fmla="*/ 1527714 w 1571213"/>
                  <a:gd name="connsiteY60" fmla="*/ 255822 h 1944759"/>
                  <a:gd name="connsiteX61" fmla="*/ 1531748 w 1571213"/>
                  <a:gd name="connsiteY61" fmla="*/ 260170 h 1944759"/>
                  <a:gd name="connsiteX62" fmla="*/ 1538312 w 1571213"/>
                  <a:gd name="connsiteY62" fmla="*/ 261082 h 1944759"/>
                  <a:gd name="connsiteX63" fmla="*/ 1542121 w 1571213"/>
                  <a:gd name="connsiteY63" fmla="*/ 267310 h 1944759"/>
                  <a:gd name="connsiteX64" fmla="*/ 1548689 w 1571213"/>
                  <a:gd name="connsiteY64" fmla="*/ 268151 h 1944759"/>
                  <a:gd name="connsiteX65" fmla="*/ 1551294 w 1571213"/>
                  <a:gd name="connsiteY65" fmla="*/ 270881 h 1944759"/>
                  <a:gd name="connsiteX66" fmla="*/ 1554013 w 1571213"/>
                  <a:gd name="connsiteY66" fmla="*/ 276631 h 1944759"/>
                  <a:gd name="connsiteX67" fmla="*/ 1558323 w 1571213"/>
                  <a:gd name="connsiteY67" fmla="*/ 278817 h 1944759"/>
                  <a:gd name="connsiteX68" fmla="*/ 1561588 w 1571213"/>
                  <a:gd name="connsiteY68" fmla="*/ 278664 h 1944759"/>
                  <a:gd name="connsiteX69" fmla="*/ 1565121 w 1571213"/>
                  <a:gd name="connsiteY69" fmla="*/ 279846 h 1944759"/>
                  <a:gd name="connsiteX70" fmla="*/ 1569685 w 1571213"/>
                  <a:gd name="connsiteY70" fmla="*/ 282928 h 1944759"/>
                  <a:gd name="connsiteX71" fmla="*/ 1571213 w 1571213"/>
                  <a:gd name="connsiteY71" fmla="*/ 285263 h 1944759"/>
                  <a:gd name="connsiteX72" fmla="*/ 1570794 w 1571213"/>
                  <a:gd name="connsiteY72" fmla="*/ 288711 h 1944759"/>
                  <a:gd name="connsiteX73" fmla="*/ 1567890 w 1571213"/>
                  <a:gd name="connsiteY73" fmla="*/ 294337 h 1944759"/>
                  <a:gd name="connsiteX74" fmla="*/ 1569599 w 1571213"/>
                  <a:gd name="connsiteY74" fmla="*/ 304886 h 1944759"/>
                  <a:gd name="connsiteX75" fmla="*/ 1567504 w 1571213"/>
                  <a:gd name="connsiteY75" fmla="*/ 309769 h 1944759"/>
                  <a:gd name="connsiteX76" fmla="*/ 1566621 w 1571213"/>
                  <a:gd name="connsiteY76" fmla="*/ 315477 h 1944759"/>
                  <a:gd name="connsiteX77" fmla="*/ 1562607 w 1571213"/>
                  <a:gd name="connsiteY77" fmla="*/ 318650 h 1944759"/>
                  <a:gd name="connsiteX78" fmla="*/ 1558138 w 1571213"/>
                  <a:gd name="connsiteY78" fmla="*/ 319492 h 1944759"/>
                  <a:gd name="connsiteX79" fmla="*/ 1555915 w 1571213"/>
                  <a:gd name="connsiteY79" fmla="*/ 321418 h 1944759"/>
                  <a:gd name="connsiteX80" fmla="*/ 1548319 w 1571213"/>
                  <a:gd name="connsiteY80" fmla="*/ 325873 h 1944759"/>
                  <a:gd name="connsiteX81" fmla="*/ 1544815 w 1571213"/>
                  <a:gd name="connsiteY81" fmla="*/ 325006 h 1944759"/>
                  <a:gd name="connsiteX82" fmla="*/ 1540551 w 1571213"/>
                  <a:gd name="connsiteY82" fmla="*/ 326047 h 1944759"/>
                  <a:gd name="connsiteX83" fmla="*/ 1539602 w 1571213"/>
                  <a:gd name="connsiteY83" fmla="*/ 332332 h 1944759"/>
                  <a:gd name="connsiteX84" fmla="*/ 1536978 w 1571213"/>
                  <a:gd name="connsiteY84" fmla="*/ 336348 h 1944759"/>
                  <a:gd name="connsiteX85" fmla="*/ 1534155 w 1571213"/>
                  <a:gd name="connsiteY85" fmla="*/ 338754 h 1944759"/>
                  <a:gd name="connsiteX86" fmla="*/ 1529255 w 1571213"/>
                  <a:gd name="connsiteY86" fmla="*/ 340899 h 1944759"/>
                  <a:gd name="connsiteX87" fmla="*/ 1526108 w 1571213"/>
                  <a:gd name="connsiteY87" fmla="*/ 345337 h 1944759"/>
                  <a:gd name="connsiteX88" fmla="*/ 1518816 w 1571213"/>
                  <a:gd name="connsiteY88" fmla="*/ 343931 h 1944759"/>
                  <a:gd name="connsiteX89" fmla="*/ 1517436 w 1571213"/>
                  <a:gd name="connsiteY89" fmla="*/ 345893 h 1944759"/>
                  <a:gd name="connsiteX90" fmla="*/ 1514244 w 1571213"/>
                  <a:gd name="connsiteY90" fmla="*/ 347059 h 1944759"/>
                  <a:gd name="connsiteX91" fmla="*/ 1502709 w 1571213"/>
                  <a:gd name="connsiteY91" fmla="*/ 347221 h 1944759"/>
                  <a:gd name="connsiteX92" fmla="*/ 1498383 w 1571213"/>
                  <a:gd name="connsiteY92" fmla="*/ 350154 h 1944759"/>
                  <a:gd name="connsiteX93" fmla="*/ 1493494 w 1571213"/>
                  <a:gd name="connsiteY93" fmla="*/ 351423 h 1944759"/>
                  <a:gd name="connsiteX94" fmla="*/ 1485870 w 1571213"/>
                  <a:gd name="connsiteY94" fmla="*/ 357683 h 1944759"/>
                  <a:gd name="connsiteX95" fmla="*/ 1482050 w 1571213"/>
                  <a:gd name="connsiteY95" fmla="*/ 358580 h 1944759"/>
                  <a:gd name="connsiteX96" fmla="*/ 1472671 w 1571213"/>
                  <a:gd name="connsiteY96" fmla="*/ 363383 h 1944759"/>
                  <a:gd name="connsiteX97" fmla="*/ 1466103 w 1571213"/>
                  <a:gd name="connsiteY97" fmla="*/ 364429 h 1944759"/>
                  <a:gd name="connsiteX98" fmla="*/ 1461448 w 1571213"/>
                  <a:gd name="connsiteY98" fmla="*/ 370394 h 1944759"/>
                  <a:gd name="connsiteX99" fmla="*/ 1458441 w 1571213"/>
                  <a:gd name="connsiteY99" fmla="*/ 371377 h 1944759"/>
                  <a:gd name="connsiteX100" fmla="*/ 1454966 w 1571213"/>
                  <a:gd name="connsiteY100" fmla="*/ 369954 h 1944759"/>
                  <a:gd name="connsiteX101" fmla="*/ 1449095 w 1571213"/>
                  <a:gd name="connsiteY101" fmla="*/ 368988 h 1944759"/>
                  <a:gd name="connsiteX102" fmla="*/ 1445727 w 1571213"/>
                  <a:gd name="connsiteY102" fmla="*/ 367606 h 1944759"/>
                  <a:gd name="connsiteX103" fmla="*/ 1436172 w 1571213"/>
                  <a:gd name="connsiteY103" fmla="*/ 368506 h 1944759"/>
                  <a:gd name="connsiteX104" fmla="*/ 1434319 w 1571213"/>
                  <a:gd name="connsiteY104" fmla="*/ 367760 h 1944759"/>
                  <a:gd name="connsiteX105" fmla="*/ 1430105 w 1571213"/>
                  <a:gd name="connsiteY105" fmla="*/ 370826 h 1944759"/>
                  <a:gd name="connsiteX106" fmla="*/ 1427229 w 1571213"/>
                  <a:gd name="connsiteY106" fmla="*/ 376161 h 1944759"/>
                  <a:gd name="connsiteX107" fmla="*/ 1422636 w 1571213"/>
                  <a:gd name="connsiteY107" fmla="*/ 378633 h 1944759"/>
                  <a:gd name="connsiteX108" fmla="*/ 1420130 w 1571213"/>
                  <a:gd name="connsiteY108" fmla="*/ 382242 h 1944759"/>
                  <a:gd name="connsiteX109" fmla="*/ 1417711 w 1571213"/>
                  <a:gd name="connsiteY109" fmla="*/ 387332 h 1944759"/>
                  <a:gd name="connsiteX110" fmla="*/ 1411097 w 1571213"/>
                  <a:gd name="connsiteY110" fmla="*/ 389776 h 1944759"/>
                  <a:gd name="connsiteX111" fmla="*/ 1410107 w 1571213"/>
                  <a:gd name="connsiteY111" fmla="*/ 391784 h 1944759"/>
                  <a:gd name="connsiteX112" fmla="*/ 1408385 w 1571213"/>
                  <a:gd name="connsiteY112" fmla="*/ 400383 h 1944759"/>
                  <a:gd name="connsiteX113" fmla="*/ 1406976 w 1571213"/>
                  <a:gd name="connsiteY113" fmla="*/ 402740 h 1944759"/>
                  <a:gd name="connsiteX114" fmla="*/ 1400116 w 1571213"/>
                  <a:gd name="connsiteY114" fmla="*/ 409232 h 1944759"/>
                  <a:gd name="connsiteX115" fmla="*/ 1395725 w 1571213"/>
                  <a:gd name="connsiteY115" fmla="*/ 411763 h 1944759"/>
                  <a:gd name="connsiteX116" fmla="*/ 1393272 w 1571213"/>
                  <a:gd name="connsiteY116" fmla="*/ 415231 h 1944759"/>
                  <a:gd name="connsiteX117" fmla="*/ 1391974 w 1571213"/>
                  <a:gd name="connsiteY117" fmla="*/ 418807 h 1944759"/>
                  <a:gd name="connsiteX118" fmla="*/ 1386395 w 1571213"/>
                  <a:gd name="connsiteY118" fmla="*/ 424859 h 1944759"/>
                  <a:gd name="connsiteX119" fmla="*/ 1378056 w 1571213"/>
                  <a:gd name="connsiteY119" fmla="*/ 426436 h 1944759"/>
                  <a:gd name="connsiteX120" fmla="*/ 1372831 w 1571213"/>
                  <a:gd name="connsiteY120" fmla="*/ 434969 h 1944759"/>
                  <a:gd name="connsiteX121" fmla="*/ 1372038 w 1571213"/>
                  <a:gd name="connsiteY121" fmla="*/ 440009 h 1944759"/>
                  <a:gd name="connsiteX122" fmla="*/ 1365087 w 1571213"/>
                  <a:gd name="connsiteY122" fmla="*/ 442278 h 1944759"/>
                  <a:gd name="connsiteX123" fmla="*/ 1361008 w 1571213"/>
                  <a:gd name="connsiteY123" fmla="*/ 444610 h 1944759"/>
                  <a:gd name="connsiteX124" fmla="*/ 1357094 w 1571213"/>
                  <a:gd name="connsiteY124" fmla="*/ 444158 h 1944759"/>
                  <a:gd name="connsiteX125" fmla="*/ 1352870 w 1571213"/>
                  <a:gd name="connsiteY125" fmla="*/ 440615 h 1944759"/>
                  <a:gd name="connsiteX126" fmla="*/ 1350854 w 1571213"/>
                  <a:gd name="connsiteY126" fmla="*/ 441130 h 1944759"/>
                  <a:gd name="connsiteX127" fmla="*/ 1346577 w 1571213"/>
                  <a:gd name="connsiteY127" fmla="*/ 446103 h 1944759"/>
                  <a:gd name="connsiteX128" fmla="*/ 1338887 w 1571213"/>
                  <a:gd name="connsiteY128" fmla="*/ 447705 h 1944759"/>
                  <a:gd name="connsiteX129" fmla="*/ 1335979 w 1571213"/>
                  <a:gd name="connsiteY129" fmla="*/ 450397 h 1944759"/>
                  <a:gd name="connsiteX130" fmla="*/ 1334890 w 1571213"/>
                  <a:gd name="connsiteY130" fmla="*/ 452861 h 1944759"/>
                  <a:gd name="connsiteX131" fmla="*/ 1331800 w 1571213"/>
                  <a:gd name="connsiteY131" fmla="*/ 454433 h 1944759"/>
                  <a:gd name="connsiteX132" fmla="*/ 1329722 w 1571213"/>
                  <a:gd name="connsiteY132" fmla="*/ 464074 h 1944759"/>
                  <a:gd name="connsiteX133" fmla="*/ 1325154 w 1571213"/>
                  <a:gd name="connsiteY133" fmla="*/ 472056 h 1944759"/>
                  <a:gd name="connsiteX134" fmla="*/ 1324780 w 1571213"/>
                  <a:gd name="connsiteY134" fmla="*/ 474445 h 1944759"/>
                  <a:gd name="connsiteX135" fmla="*/ 1325811 w 1571213"/>
                  <a:gd name="connsiteY135" fmla="*/ 478424 h 1944759"/>
                  <a:gd name="connsiteX136" fmla="*/ 1325063 w 1571213"/>
                  <a:gd name="connsiteY136" fmla="*/ 486754 h 1944759"/>
                  <a:gd name="connsiteX137" fmla="*/ 1325639 w 1571213"/>
                  <a:gd name="connsiteY137" fmla="*/ 494196 h 1944759"/>
                  <a:gd name="connsiteX138" fmla="*/ 1325063 w 1571213"/>
                  <a:gd name="connsiteY138" fmla="*/ 507405 h 1944759"/>
                  <a:gd name="connsiteX139" fmla="*/ 1322800 w 1571213"/>
                  <a:gd name="connsiteY139" fmla="*/ 511433 h 1944759"/>
                  <a:gd name="connsiteX140" fmla="*/ 1317735 w 1571213"/>
                  <a:gd name="connsiteY140" fmla="*/ 513512 h 1944759"/>
                  <a:gd name="connsiteX141" fmla="*/ 1315833 w 1571213"/>
                  <a:gd name="connsiteY141" fmla="*/ 516822 h 1944759"/>
                  <a:gd name="connsiteX142" fmla="*/ 1315705 w 1571213"/>
                  <a:gd name="connsiteY142" fmla="*/ 520747 h 1944759"/>
                  <a:gd name="connsiteX143" fmla="*/ 1316868 w 1571213"/>
                  <a:gd name="connsiteY143" fmla="*/ 525024 h 1944759"/>
                  <a:gd name="connsiteX144" fmla="*/ 1314350 w 1571213"/>
                  <a:gd name="connsiteY144" fmla="*/ 528081 h 1944759"/>
                  <a:gd name="connsiteX145" fmla="*/ 1315591 w 1571213"/>
                  <a:gd name="connsiteY145" fmla="*/ 533598 h 1944759"/>
                  <a:gd name="connsiteX146" fmla="*/ 1318651 w 1571213"/>
                  <a:gd name="connsiteY146" fmla="*/ 537597 h 1944759"/>
                  <a:gd name="connsiteX147" fmla="*/ 1323568 w 1571213"/>
                  <a:gd name="connsiteY147" fmla="*/ 542422 h 1944759"/>
                  <a:gd name="connsiteX148" fmla="*/ 1326382 w 1571213"/>
                  <a:gd name="connsiteY148" fmla="*/ 552914 h 1944759"/>
                  <a:gd name="connsiteX149" fmla="*/ 1324714 w 1571213"/>
                  <a:gd name="connsiteY149" fmla="*/ 555622 h 1944759"/>
                  <a:gd name="connsiteX150" fmla="*/ 1324221 w 1571213"/>
                  <a:gd name="connsiteY150" fmla="*/ 560584 h 1944759"/>
                  <a:gd name="connsiteX151" fmla="*/ 1321748 w 1571213"/>
                  <a:gd name="connsiteY151" fmla="*/ 565608 h 1944759"/>
                  <a:gd name="connsiteX152" fmla="*/ 1320253 w 1571213"/>
                  <a:gd name="connsiteY152" fmla="*/ 566416 h 1944759"/>
                  <a:gd name="connsiteX153" fmla="*/ 1314617 w 1571213"/>
                  <a:gd name="connsiteY153" fmla="*/ 564906 h 1944759"/>
                  <a:gd name="connsiteX154" fmla="*/ 1307013 w 1571213"/>
                  <a:gd name="connsiteY154" fmla="*/ 568769 h 1944759"/>
                  <a:gd name="connsiteX155" fmla="*/ 1304355 w 1571213"/>
                  <a:gd name="connsiteY155" fmla="*/ 571610 h 1944759"/>
                  <a:gd name="connsiteX156" fmla="*/ 1301221 w 1571213"/>
                  <a:gd name="connsiteY156" fmla="*/ 573286 h 1944759"/>
                  <a:gd name="connsiteX157" fmla="*/ 1300983 w 1571213"/>
                  <a:gd name="connsiteY157" fmla="*/ 579364 h 1944759"/>
                  <a:gd name="connsiteX158" fmla="*/ 1297548 w 1571213"/>
                  <a:gd name="connsiteY158" fmla="*/ 580957 h 1944759"/>
                  <a:gd name="connsiteX159" fmla="*/ 1296579 w 1571213"/>
                  <a:gd name="connsiteY159" fmla="*/ 582637 h 1944759"/>
                  <a:gd name="connsiteX160" fmla="*/ 1295909 w 1571213"/>
                  <a:gd name="connsiteY160" fmla="*/ 588391 h 1944759"/>
                  <a:gd name="connsiteX161" fmla="*/ 1296041 w 1571213"/>
                  <a:gd name="connsiteY161" fmla="*/ 594008 h 1944759"/>
                  <a:gd name="connsiteX162" fmla="*/ 1294730 w 1571213"/>
                  <a:gd name="connsiteY162" fmla="*/ 599824 h 1944759"/>
                  <a:gd name="connsiteX163" fmla="*/ 1295038 w 1571213"/>
                  <a:gd name="connsiteY163" fmla="*/ 603429 h 1944759"/>
                  <a:gd name="connsiteX164" fmla="*/ 1287081 w 1571213"/>
                  <a:gd name="connsiteY164" fmla="*/ 607598 h 1944759"/>
                  <a:gd name="connsiteX165" fmla="*/ 1281305 w 1571213"/>
                  <a:gd name="connsiteY165" fmla="*/ 608225 h 1944759"/>
                  <a:gd name="connsiteX166" fmla="*/ 1279819 w 1571213"/>
                  <a:gd name="connsiteY166" fmla="*/ 612942 h 1944759"/>
                  <a:gd name="connsiteX167" fmla="*/ 1274732 w 1571213"/>
                  <a:gd name="connsiteY167" fmla="*/ 617165 h 1944759"/>
                  <a:gd name="connsiteX168" fmla="*/ 1267001 w 1571213"/>
                  <a:gd name="connsiteY168" fmla="*/ 619081 h 1944759"/>
                  <a:gd name="connsiteX169" fmla="*/ 1262146 w 1571213"/>
                  <a:gd name="connsiteY169" fmla="*/ 621197 h 1944759"/>
                  <a:gd name="connsiteX170" fmla="*/ 1261998 w 1571213"/>
                  <a:gd name="connsiteY170" fmla="*/ 622375 h 1944759"/>
                  <a:gd name="connsiteX171" fmla="*/ 1267264 w 1571213"/>
                  <a:gd name="connsiteY171" fmla="*/ 626959 h 1944759"/>
                  <a:gd name="connsiteX172" fmla="*/ 1269992 w 1571213"/>
                  <a:gd name="connsiteY172" fmla="*/ 630975 h 1944759"/>
                  <a:gd name="connsiteX173" fmla="*/ 1274626 w 1571213"/>
                  <a:gd name="connsiteY173" fmla="*/ 633696 h 1944759"/>
                  <a:gd name="connsiteX174" fmla="*/ 1278179 w 1571213"/>
                  <a:gd name="connsiteY174" fmla="*/ 634654 h 1944759"/>
                  <a:gd name="connsiteX175" fmla="*/ 1282213 w 1571213"/>
                  <a:gd name="connsiteY175" fmla="*/ 650659 h 1944759"/>
                  <a:gd name="connsiteX176" fmla="*/ 1279256 w 1571213"/>
                  <a:gd name="connsiteY176" fmla="*/ 659392 h 1944759"/>
                  <a:gd name="connsiteX177" fmla="*/ 1278594 w 1571213"/>
                  <a:gd name="connsiteY177" fmla="*/ 663976 h 1944759"/>
                  <a:gd name="connsiteX178" fmla="*/ 1279670 w 1571213"/>
                  <a:gd name="connsiteY178" fmla="*/ 670426 h 1944759"/>
                  <a:gd name="connsiteX179" fmla="*/ 1282123 w 1571213"/>
                  <a:gd name="connsiteY179" fmla="*/ 676152 h 1944759"/>
                  <a:gd name="connsiteX180" fmla="*/ 1281934 w 1571213"/>
                  <a:gd name="connsiteY180" fmla="*/ 679002 h 1944759"/>
                  <a:gd name="connsiteX181" fmla="*/ 1277119 w 1571213"/>
                  <a:gd name="connsiteY181" fmla="*/ 682399 h 1944759"/>
                  <a:gd name="connsiteX182" fmla="*/ 1277214 w 1571213"/>
                  <a:gd name="connsiteY182" fmla="*/ 685303 h 1944759"/>
                  <a:gd name="connsiteX183" fmla="*/ 1279354 w 1571213"/>
                  <a:gd name="connsiteY183" fmla="*/ 689294 h 1944759"/>
                  <a:gd name="connsiteX184" fmla="*/ 1280221 w 1571213"/>
                  <a:gd name="connsiteY184" fmla="*/ 694832 h 1944759"/>
                  <a:gd name="connsiteX185" fmla="*/ 1284929 w 1571213"/>
                  <a:gd name="connsiteY185" fmla="*/ 700988 h 1944759"/>
                  <a:gd name="connsiteX186" fmla="*/ 1284382 w 1571213"/>
                  <a:gd name="connsiteY186" fmla="*/ 707398 h 1944759"/>
                  <a:gd name="connsiteX187" fmla="*/ 1282657 w 1571213"/>
                  <a:gd name="connsiteY187" fmla="*/ 713089 h 1944759"/>
                  <a:gd name="connsiteX188" fmla="*/ 1284469 w 1571213"/>
                  <a:gd name="connsiteY188" fmla="*/ 720299 h 1944759"/>
                  <a:gd name="connsiteX189" fmla="*/ 1282074 w 1571213"/>
                  <a:gd name="connsiteY189" fmla="*/ 727680 h 1944759"/>
                  <a:gd name="connsiteX190" fmla="*/ 1277994 w 1571213"/>
                  <a:gd name="connsiteY190" fmla="*/ 735545 h 1944759"/>
                  <a:gd name="connsiteX191" fmla="*/ 1278364 w 1571213"/>
                  <a:gd name="connsiteY191" fmla="*/ 741394 h 1944759"/>
                  <a:gd name="connsiteX192" fmla="*/ 1274478 w 1571213"/>
                  <a:gd name="connsiteY192" fmla="*/ 747318 h 1944759"/>
                  <a:gd name="connsiteX193" fmla="*/ 1272658 w 1571213"/>
                  <a:gd name="connsiteY193" fmla="*/ 753586 h 1944759"/>
                  <a:gd name="connsiteX194" fmla="*/ 1264553 w 1571213"/>
                  <a:gd name="connsiteY194" fmla="*/ 763472 h 1944759"/>
                  <a:gd name="connsiteX195" fmla="*/ 1262478 w 1571213"/>
                  <a:gd name="connsiteY195" fmla="*/ 768343 h 1944759"/>
                  <a:gd name="connsiteX196" fmla="*/ 1260761 w 1571213"/>
                  <a:gd name="connsiteY196" fmla="*/ 778423 h 1944759"/>
                  <a:gd name="connsiteX197" fmla="*/ 1259636 w 1571213"/>
                  <a:gd name="connsiteY197" fmla="*/ 782277 h 1944759"/>
                  <a:gd name="connsiteX198" fmla="*/ 1255680 w 1571213"/>
                  <a:gd name="connsiteY198" fmla="*/ 787392 h 1944759"/>
                  <a:gd name="connsiteX199" fmla="*/ 1250956 w 1571213"/>
                  <a:gd name="connsiteY199" fmla="*/ 796096 h 1944759"/>
                  <a:gd name="connsiteX200" fmla="*/ 1248795 w 1571213"/>
                  <a:gd name="connsiteY200" fmla="*/ 798987 h 1944759"/>
                  <a:gd name="connsiteX201" fmla="*/ 1249986 w 1571213"/>
                  <a:gd name="connsiteY201" fmla="*/ 803115 h 1944759"/>
                  <a:gd name="connsiteX202" fmla="*/ 1252854 w 1571213"/>
                  <a:gd name="connsiteY202" fmla="*/ 809047 h 1944759"/>
                  <a:gd name="connsiteX203" fmla="*/ 1256703 w 1571213"/>
                  <a:gd name="connsiteY203" fmla="*/ 811607 h 1944759"/>
                  <a:gd name="connsiteX204" fmla="*/ 1258054 w 1571213"/>
                  <a:gd name="connsiteY204" fmla="*/ 816087 h 1944759"/>
                  <a:gd name="connsiteX205" fmla="*/ 1265580 w 1571213"/>
                  <a:gd name="connsiteY205" fmla="*/ 820198 h 1944759"/>
                  <a:gd name="connsiteX206" fmla="*/ 1267519 w 1571213"/>
                  <a:gd name="connsiteY206" fmla="*/ 822583 h 1944759"/>
                  <a:gd name="connsiteX207" fmla="*/ 1268234 w 1571213"/>
                  <a:gd name="connsiteY207" fmla="*/ 826662 h 1944759"/>
                  <a:gd name="connsiteX208" fmla="*/ 1269943 w 1571213"/>
                  <a:gd name="connsiteY208" fmla="*/ 828964 h 1944759"/>
                  <a:gd name="connsiteX209" fmla="*/ 1270427 w 1571213"/>
                  <a:gd name="connsiteY209" fmla="*/ 833925 h 1944759"/>
                  <a:gd name="connsiteX210" fmla="*/ 1268152 w 1571213"/>
                  <a:gd name="connsiteY210" fmla="*/ 845271 h 1944759"/>
                  <a:gd name="connsiteX211" fmla="*/ 1266993 w 1571213"/>
                  <a:gd name="connsiteY211" fmla="*/ 848018 h 1944759"/>
                  <a:gd name="connsiteX212" fmla="*/ 1261415 w 1571213"/>
                  <a:gd name="connsiteY212" fmla="*/ 848872 h 1944759"/>
                  <a:gd name="connsiteX213" fmla="*/ 1254735 w 1571213"/>
                  <a:gd name="connsiteY213" fmla="*/ 848324 h 1944759"/>
                  <a:gd name="connsiteX214" fmla="*/ 1243155 w 1571213"/>
                  <a:gd name="connsiteY214" fmla="*/ 852568 h 1944759"/>
                  <a:gd name="connsiteX215" fmla="*/ 1238188 w 1571213"/>
                  <a:gd name="connsiteY215" fmla="*/ 852664 h 1944759"/>
                  <a:gd name="connsiteX216" fmla="*/ 1234926 w 1571213"/>
                  <a:gd name="connsiteY216" fmla="*/ 855555 h 1944759"/>
                  <a:gd name="connsiteX217" fmla="*/ 1233780 w 1571213"/>
                  <a:gd name="connsiteY217" fmla="*/ 858193 h 1944759"/>
                  <a:gd name="connsiteX218" fmla="*/ 1233246 w 1571213"/>
                  <a:gd name="connsiteY218" fmla="*/ 864835 h 1944759"/>
                  <a:gd name="connsiteX219" fmla="*/ 1235563 w 1571213"/>
                  <a:gd name="connsiteY219" fmla="*/ 872439 h 1944759"/>
                  <a:gd name="connsiteX220" fmla="*/ 1235415 w 1571213"/>
                  <a:gd name="connsiteY220" fmla="*/ 878500 h 1944759"/>
                  <a:gd name="connsiteX221" fmla="*/ 1234286 w 1571213"/>
                  <a:gd name="connsiteY221" fmla="*/ 889639 h 1944759"/>
                  <a:gd name="connsiteX222" fmla="*/ 1232926 w 1571213"/>
                  <a:gd name="connsiteY222" fmla="*/ 894957 h 1944759"/>
                  <a:gd name="connsiteX223" fmla="*/ 1233172 w 1571213"/>
                  <a:gd name="connsiteY223" fmla="*/ 899637 h 1944759"/>
                  <a:gd name="connsiteX224" fmla="*/ 1228818 w 1571213"/>
                  <a:gd name="connsiteY224" fmla="*/ 905449 h 1944759"/>
                  <a:gd name="connsiteX225" fmla="*/ 1225375 w 1571213"/>
                  <a:gd name="connsiteY225" fmla="*/ 905905 h 1944759"/>
                  <a:gd name="connsiteX226" fmla="*/ 1215837 w 1571213"/>
                  <a:gd name="connsiteY226" fmla="*/ 905494 h 1944759"/>
                  <a:gd name="connsiteX227" fmla="*/ 1217632 w 1571213"/>
                  <a:gd name="connsiteY227" fmla="*/ 908751 h 1944759"/>
                  <a:gd name="connsiteX228" fmla="*/ 1217726 w 1571213"/>
                  <a:gd name="connsiteY228" fmla="*/ 915430 h 1944759"/>
                  <a:gd name="connsiteX229" fmla="*/ 1215015 w 1571213"/>
                  <a:gd name="connsiteY229" fmla="*/ 919288 h 1944759"/>
                  <a:gd name="connsiteX230" fmla="*/ 1214264 w 1571213"/>
                  <a:gd name="connsiteY230" fmla="*/ 922196 h 1944759"/>
                  <a:gd name="connsiteX231" fmla="*/ 1211573 w 1571213"/>
                  <a:gd name="connsiteY231" fmla="*/ 926278 h 1944759"/>
                  <a:gd name="connsiteX232" fmla="*/ 1208672 w 1571213"/>
                  <a:gd name="connsiteY232" fmla="*/ 929099 h 1944759"/>
                  <a:gd name="connsiteX233" fmla="*/ 1199947 w 1571213"/>
                  <a:gd name="connsiteY233" fmla="*/ 932289 h 1944759"/>
                  <a:gd name="connsiteX234" fmla="*/ 1198497 w 1571213"/>
                  <a:gd name="connsiteY234" fmla="*/ 934807 h 1944759"/>
                  <a:gd name="connsiteX235" fmla="*/ 1199491 w 1571213"/>
                  <a:gd name="connsiteY235" fmla="*/ 938790 h 1944759"/>
                  <a:gd name="connsiteX236" fmla="*/ 1199134 w 1571213"/>
                  <a:gd name="connsiteY236" fmla="*/ 944357 h 1944759"/>
                  <a:gd name="connsiteX237" fmla="*/ 1198148 w 1571213"/>
                  <a:gd name="connsiteY237" fmla="*/ 946274 h 1944759"/>
                  <a:gd name="connsiteX238" fmla="*/ 1193686 w 1571213"/>
                  <a:gd name="connsiteY238" fmla="*/ 948821 h 1944759"/>
                  <a:gd name="connsiteX239" fmla="*/ 1188531 w 1571213"/>
                  <a:gd name="connsiteY239" fmla="*/ 950534 h 1944759"/>
                  <a:gd name="connsiteX240" fmla="*/ 1186153 w 1571213"/>
                  <a:gd name="connsiteY240" fmla="*/ 952559 h 1944759"/>
                  <a:gd name="connsiteX241" fmla="*/ 1182049 w 1571213"/>
                  <a:gd name="connsiteY241" fmla="*/ 953907 h 1944759"/>
                  <a:gd name="connsiteX242" fmla="*/ 1179276 w 1571213"/>
                  <a:gd name="connsiteY242" fmla="*/ 962117 h 1944759"/>
                  <a:gd name="connsiteX243" fmla="*/ 1176950 w 1571213"/>
                  <a:gd name="connsiteY243" fmla="*/ 963394 h 1944759"/>
                  <a:gd name="connsiteX244" fmla="*/ 1176117 w 1571213"/>
                  <a:gd name="connsiteY244" fmla="*/ 966563 h 1944759"/>
                  <a:gd name="connsiteX245" fmla="*/ 1178331 w 1571213"/>
                  <a:gd name="connsiteY245" fmla="*/ 972761 h 1944759"/>
                  <a:gd name="connsiteX246" fmla="*/ 1174096 w 1571213"/>
                  <a:gd name="connsiteY246" fmla="*/ 976669 h 1944759"/>
                  <a:gd name="connsiteX247" fmla="*/ 1170357 w 1571213"/>
                  <a:gd name="connsiteY247" fmla="*/ 978711 h 1944759"/>
                  <a:gd name="connsiteX248" fmla="*/ 1163965 w 1571213"/>
                  <a:gd name="connsiteY248" fmla="*/ 983821 h 1944759"/>
                  <a:gd name="connsiteX249" fmla="*/ 1164220 w 1571213"/>
                  <a:gd name="connsiteY249" fmla="*/ 985597 h 1944759"/>
                  <a:gd name="connsiteX250" fmla="*/ 1161595 w 1571213"/>
                  <a:gd name="connsiteY250" fmla="*/ 988251 h 1944759"/>
                  <a:gd name="connsiteX251" fmla="*/ 1161694 w 1571213"/>
                  <a:gd name="connsiteY251" fmla="*/ 990969 h 1944759"/>
                  <a:gd name="connsiteX252" fmla="*/ 1165120 w 1571213"/>
                  <a:gd name="connsiteY252" fmla="*/ 999805 h 1944759"/>
                  <a:gd name="connsiteX253" fmla="*/ 1165514 w 1571213"/>
                  <a:gd name="connsiteY253" fmla="*/ 1002672 h 1944759"/>
                  <a:gd name="connsiteX254" fmla="*/ 1168570 w 1571213"/>
                  <a:gd name="connsiteY254" fmla="*/ 1007463 h 1944759"/>
                  <a:gd name="connsiteX255" fmla="*/ 1166434 w 1571213"/>
                  <a:gd name="connsiteY255" fmla="*/ 1011188 h 1944759"/>
                  <a:gd name="connsiteX256" fmla="*/ 1163209 w 1571213"/>
                  <a:gd name="connsiteY256" fmla="*/ 1021684 h 1944759"/>
                  <a:gd name="connsiteX257" fmla="*/ 1163596 w 1571213"/>
                  <a:gd name="connsiteY257" fmla="*/ 1025438 h 1944759"/>
                  <a:gd name="connsiteX258" fmla="*/ 1162749 w 1571213"/>
                  <a:gd name="connsiteY258" fmla="*/ 1033818 h 1944759"/>
                  <a:gd name="connsiteX259" fmla="*/ 1163850 w 1571213"/>
                  <a:gd name="connsiteY259" fmla="*/ 1037709 h 1944759"/>
                  <a:gd name="connsiteX260" fmla="*/ 1163472 w 1571213"/>
                  <a:gd name="connsiteY260" fmla="*/ 1041336 h 1944759"/>
                  <a:gd name="connsiteX261" fmla="*/ 1166303 w 1571213"/>
                  <a:gd name="connsiteY261" fmla="*/ 1044845 h 1944759"/>
                  <a:gd name="connsiteX262" fmla="*/ 1169638 w 1571213"/>
                  <a:gd name="connsiteY262" fmla="*/ 1051499 h 1944759"/>
                  <a:gd name="connsiteX263" fmla="*/ 1171902 w 1571213"/>
                  <a:gd name="connsiteY263" fmla="*/ 1053764 h 1944759"/>
                  <a:gd name="connsiteX264" fmla="*/ 1174050 w 1571213"/>
                  <a:gd name="connsiteY264" fmla="*/ 1059551 h 1944759"/>
                  <a:gd name="connsiteX265" fmla="*/ 1176425 w 1571213"/>
                  <a:gd name="connsiteY265" fmla="*/ 1068923 h 1944759"/>
                  <a:gd name="connsiteX266" fmla="*/ 1180701 w 1571213"/>
                  <a:gd name="connsiteY266" fmla="*/ 1071291 h 1944759"/>
                  <a:gd name="connsiteX267" fmla="*/ 1182612 w 1571213"/>
                  <a:gd name="connsiteY267" fmla="*/ 1082409 h 1944759"/>
                  <a:gd name="connsiteX268" fmla="*/ 1183832 w 1571213"/>
                  <a:gd name="connsiteY268" fmla="*/ 1085454 h 1944759"/>
                  <a:gd name="connsiteX269" fmla="*/ 1182020 w 1571213"/>
                  <a:gd name="connsiteY269" fmla="*/ 1087910 h 1944759"/>
                  <a:gd name="connsiteX270" fmla="*/ 1177838 w 1571213"/>
                  <a:gd name="connsiteY270" fmla="*/ 1090768 h 1944759"/>
                  <a:gd name="connsiteX271" fmla="*/ 1175274 w 1571213"/>
                  <a:gd name="connsiteY271" fmla="*/ 1099148 h 1944759"/>
                  <a:gd name="connsiteX272" fmla="*/ 1175500 w 1571213"/>
                  <a:gd name="connsiteY272" fmla="*/ 1101542 h 1944759"/>
                  <a:gd name="connsiteX273" fmla="*/ 1179050 w 1571213"/>
                  <a:gd name="connsiteY273" fmla="*/ 1105856 h 1944759"/>
                  <a:gd name="connsiteX274" fmla="*/ 1184255 w 1571213"/>
                  <a:gd name="connsiteY274" fmla="*/ 1109619 h 1944759"/>
                  <a:gd name="connsiteX275" fmla="*/ 1183725 w 1571213"/>
                  <a:gd name="connsiteY275" fmla="*/ 1112784 h 1944759"/>
                  <a:gd name="connsiteX276" fmla="*/ 1185508 w 1571213"/>
                  <a:gd name="connsiteY276" fmla="*/ 1116713 h 1944759"/>
                  <a:gd name="connsiteX277" fmla="*/ 1186785 w 1571213"/>
                  <a:gd name="connsiteY277" fmla="*/ 1122653 h 1944759"/>
                  <a:gd name="connsiteX278" fmla="*/ 1192672 w 1571213"/>
                  <a:gd name="connsiteY278" fmla="*/ 1128880 h 1944759"/>
                  <a:gd name="connsiteX279" fmla="*/ 1193542 w 1571213"/>
                  <a:gd name="connsiteY279" fmla="*/ 1133170 h 1944759"/>
                  <a:gd name="connsiteX280" fmla="*/ 1193769 w 1571213"/>
                  <a:gd name="connsiteY280" fmla="*/ 1139077 h 1944759"/>
                  <a:gd name="connsiteX281" fmla="*/ 1195630 w 1571213"/>
                  <a:gd name="connsiteY281" fmla="*/ 1143010 h 1944759"/>
                  <a:gd name="connsiteX282" fmla="*/ 1199405 w 1571213"/>
                  <a:gd name="connsiteY282" fmla="*/ 1145719 h 1944759"/>
                  <a:gd name="connsiteX283" fmla="*/ 1210049 w 1571213"/>
                  <a:gd name="connsiteY283" fmla="*/ 1148855 h 1944759"/>
                  <a:gd name="connsiteX284" fmla="*/ 1217574 w 1571213"/>
                  <a:gd name="connsiteY284" fmla="*/ 1151792 h 1944759"/>
                  <a:gd name="connsiteX285" fmla="*/ 1223091 w 1571213"/>
                  <a:gd name="connsiteY285" fmla="*/ 1150589 h 1944759"/>
                  <a:gd name="connsiteX286" fmla="*/ 1231303 w 1571213"/>
                  <a:gd name="connsiteY286" fmla="*/ 1151278 h 1944759"/>
                  <a:gd name="connsiteX287" fmla="*/ 1233985 w 1571213"/>
                  <a:gd name="connsiteY287" fmla="*/ 1155588 h 1944759"/>
                  <a:gd name="connsiteX288" fmla="*/ 1236331 w 1571213"/>
                  <a:gd name="connsiteY288" fmla="*/ 1157533 h 1944759"/>
                  <a:gd name="connsiteX289" fmla="*/ 1240743 w 1571213"/>
                  <a:gd name="connsiteY289" fmla="*/ 1163221 h 1944759"/>
                  <a:gd name="connsiteX290" fmla="*/ 1241758 w 1571213"/>
                  <a:gd name="connsiteY290" fmla="*/ 1168174 h 1944759"/>
                  <a:gd name="connsiteX291" fmla="*/ 1239334 w 1571213"/>
                  <a:gd name="connsiteY291" fmla="*/ 1173982 h 1944759"/>
                  <a:gd name="connsiteX292" fmla="*/ 1235756 w 1571213"/>
                  <a:gd name="connsiteY292" fmla="*/ 1175812 h 1944759"/>
                  <a:gd name="connsiteX293" fmla="*/ 1230338 w 1571213"/>
                  <a:gd name="connsiteY293" fmla="*/ 1179898 h 1944759"/>
                  <a:gd name="connsiteX294" fmla="*/ 1234741 w 1571213"/>
                  <a:gd name="connsiteY294" fmla="*/ 1184212 h 1944759"/>
                  <a:gd name="connsiteX295" fmla="*/ 1248733 w 1571213"/>
                  <a:gd name="connsiteY295" fmla="*/ 1190895 h 1944759"/>
                  <a:gd name="connsiteX296" fmla="*/ 1248466 w 1571213"/>
                  <a:gd name="connsiteY296" fmla="*/ 1193501 h 1944759"/>
                  <a:gd name="connsiteX297" fmla="*/ 1244736 w 1571213"/>
                  <a:gd name="connsiteY297" fmla="*/ 1197259 h 1944759"/>
                  <a:gd name="connsiteX298" fmla="*/ 1243643 w 1571213"/>
                  <a:gd name="connsiteY298" fmla="*/ 1199835 h 1944759"/>
                  <a:gd name="connsiteX299" fmla="*/ 1246474 w 1571213"/>
                  <a:gd name="connsiteY299" fmla="*/ 1203756 h 1944759"/>
                  <a:gd name="connsiteX300" fmla="*/ 1245669 w 1571213"/>
                  <a:gd name="connsiteY300" fmla="*/ 1207049 h 1944759"/>
                  <a:gd name="connsiteX301" fmla="*/ 1241779 w 1571213"/>
                  <a:gd name="connsiteY301" fmla="*/ 1211978 h 1944759"/>
                  <a:gd name="connsiteX302" fmla="*/ 1239963 w 1571213"/>
                  <a:gd name="connsiteY302" fmla="*/ 1219748 h 1944759"/>
                  <a:gd name="connsiteX303" fmla="*/ 1238151 w 1571213"/>
                  <a:gd name="connsiteY303" fmla="*/ 1217819 h 1944759"/>
                  <a:gd name="connsiteX304" fmla="*/ 1236278 w 1571213"/>
                  <a:gd name="connsiteY304" fmla="*/ 1212513 h 1944759"/>
                  <a:gd name="connsiteX305" fmla="*/ 1231266 w 1571213"/>
                  <a:gd name="connsiteY305" fmla="*/ 1208742 h 1944759"/>
                  <a:gd name="connsiteX306" fmla="*/ 1231632 w 1571213"/>
                  <a:gd name="connsiteY306" fmla="*/ 1203486 h 1944759"/>
                  <a:gd name="connsiteX307" fmla="*/ 1226349 w 1571213"/>
                  <a:gd name="connsiteY307" fmla="*/ 1200491 h 1944759"/>
                  <a:gd name="connsiteX308" fmla="*/ 1224924 w 1571213"/>
                  <a:gd name="connsiteY308" fmla="*/ 1196367 h 1944759"/>
                  <a:gd name="connsiteX309" fmla="*/ 1221884 w 1571213"/>
                  <a:gd name="connsiteY309" fmla="*/ 1194455 h 1944759"/>
                  <a:gd name="connsiteX310" fmla="*/ 1219513 w 1571213"/>
                  <a:gd name="connsiteY310" fmla="*/ 1191522 h 1944759"/>
                  <a:gd name="connsiteX311" fmla="*/ 1216387 w 1571213"/>
                  <a:gd name="connsiteY311" fmla="*/ 1195471 h 1944759"/>
                  <a:gd name="connsiteX312" fmla="*/ 1211918 w 1571213"/>
                  <a:gd name="connsiteY312" fmla="*/ 1199910 h 1944759"/>
                  <a:gd name="connsiteX313" fmla="*/ 1210817 w 1571213"/>
                  <a:gd name="connsiteY313" fmla="*/ 1202523 h 1944759"/>
                  <a:gd name="connsiteX314" fmla="*/ 1208693 w 1571213"/>
                  <a:gd name="connsiteY314" fmla="*/ 1202482 h 1944759"/>
                  <a:gd name="connsiteX315" fmla="*/ 1202712 w 1571213"/>
                  <a:gd name="connsiteY315" fmla="*/ 1199632 h 1944759"/>
                  <a:gd name="connsiteX316" fmla="*/ 1201151 w 1571213"/>
                  <a:gd name="connsiteY316" fmla="*/ 1198122 h 1944759"/>
                  <a:gd name="connsiteX317" fmla="*/ 1197946 w 1571213"/>
                  <a:gd name="connsiteY317" fmla="*/ 1192152 h 1944759"/>
                  <a:gd name="connsiteX318" fmla="*/ 1198706 w 1571213"/>
                  <a:gd name="connsiteY318" fmla="*/ 1189012 h 1944759"/>
                  <a:gd name="connsiteX319" fmla="*/ 1196299 w 1571213"/>
                  <a:gd name="connsiteY319" fmla="*/ 1184473 h 1944759"/>
                  <a:gd name="connsiteX320" fmla="*/ 1190864 w 1571213"/>
                  <a:gd name="connsiteY320" fmla="*/ 1178666 h 1944759"/>
                  <a:gd name="connsiteX321" fmla="*/ 1186588 w 1571213"/>
                  <a:gd name="connsiteY321" fmla="*/ 1177496 h 1944759"/>
                  <a:gd name="connsiteX322" fmla="*/ 1183297 w 1571213"/>
                  <a:gd name="connsiteY322" fmla="*/ 1174704 h 1944759"/>
                  <a:gd name="connsiteX323" fmla="*/ 1174814 w 1571213"/>
                  <a:gd name="connsiteY323" fmla="*/ 1175625 h 1944759"/>
                  <a:gd name="connsiteX324" fmla="*/ 1170863 w 1571213"/>
                  <a:gd name="connsiteY324" fmla="*/ 1174455 h 1944759"/>
                  <a:gd name="connsiteX325" fmla="*/ 1167654 w 1571213"/>
                  <a:gd name="connsiteY325" fmla="*/ 1174509 h 1944759"/>
                  <a:gd name="connsiteX326" fmla="*/ 1165165 w 1571213"/>
                  <a:gd name="connsiteY326" fmla="*/ 1175753 h 1944759"/>
                  <a:gd name="connsiteX327" fmla="*/ 1158206 w 1571213"/>
                  <a:gd name="connsiteY327" fmla="*/ 1182295 h 1944759"/>
                  <a:gd name="connsiteX328" fmla="*/ 1152451 w 1571213"/>
                  <a:gd name="connsiteY328" fmla="*/ 1182748 h 1944759"/>
                  <a:gd name="connsiteX329" fmla="*/ 1149382 w 1571213"/>
                  <a:gd name="connsiteY329" fmla="*/ 1185971 h 1944759"/>
                  <a:gd name="connsiteX330" fmla="*/ 1148696 w 1571213"/>
                  <a:gd name="connsiteY330" fmla="*/ 1191373 h 1944759"/>
                  <a:gd name="connsiteX331" fmla="*/ 1145192 w 1571213"/>
                  <a:gd name="connsiteY331" fmla="*/ 1192538 h 1944759"/>
                  <a:gd name="connsiteX332" fmla="*/ 1136582 w 1571213"/>
                  <a:gd name="connsiteY332" fmla="*/ 1196786 h 1944759"/>
                  <a:gd name="connsiteX333" fmla="*/ 1132995 w 1571213"/>
                  <a:gd name="connsiteY333" fmla="*/ 1199711 h 1944759"/>
                  <a:gd name="connsiteX334" fmla="*/ 1128600 w 1571213"/>
                  <a:gd name="connsiteY334" fmla="*/ 1201619 h 1944759"/>
                  <a:gd name="connsiteX335" fmla="*/ 1125790 w 1571213"/>
                  <a:gd name="connsiteY335" fmla="*/ 1204220 h 1944759"/>
                  <a:gd name="connsiteX336" fmla="*/ 1120182 w 1571213"/>
                  <a:gd name="connsiteY336" fmla="*/ 1202876 h 1944759"/>
                  <a:gd name="connsiteX337" fmla="*/ 1111888 w 1571213"/>
                  <a:gd name="connsiteY337" fmla="*/ 1202254 h 1944759"/>
                  <a:gd name="connsiteX338" fmla="*/ 1108919 w 1571213"/>
                  <a:gd name="connsiteY338" fmla="*/ 1209356 h 1944759"/>
                  <a:gd name="connsiteX339" fmla="*/ 1109621 w 1571213"/>
                  <a:gd name="connsiteY339" fmla="*/ 1215446 h 1944759"/>
                  <a:gd name="connsiteX340" fmla="*/ 1111227 w 1571213"/>
                  <a:gd name="connsiteY340" fmla="*/ 1221138 h 1944759"/>
                  <a:gd name="connsiteX341" fmla="*/ 1110685 w 1571213"/>
                  <a:gd name="connsiteY341" fmla="*/ 1223427 h 1944759"/>
                  <a:gd name="connsiteX342" fmla="*/ 1106211 w 1571213"/>
                  <a:gd name="connsiteY342" fmla="*/ 1225311 h 1944759"/>
                  <a:gd name="connsiteX343" fmla="*/ 1098357 w 1571213"/>
                  <a:gd name="connsiteY343" fmla="*/ 1225771 h 1944759"/>
                  <a:gd name="connsiteX344" fmla="*/ 1091562 w 1571213"/>
                  <a:gd name="connsiteY344" fmla="*/ 1232446 h 1944759"/>
                  <a:gd name="connsiteX345" fmla="*/ 1087783 w 1571213"/>
                  <a:gd name="connsiteY345" fmla="*/ 1234562 h 1944759"/>
                  <a:gd name="connsiteX346" fmla="*/ 1083092 w 1571213"/>
                  <a:gd name="connsiteY346" fmla="*/ 1233844 h 1944759"/>
                  <a:gd name="connsiteX347" fmla="*/ 1077390 w 1571213"/>
                  <a:gd name="connsiteY347" fmla="*/ 1229525 h 1944759"/>
                  <a:gd name="connsiteX348" fmla="*/ 1075073 w 1571213"/>
                  <a:gd name="connsiteY348" fmla="*/ 1223427 h 1944759"/>
                  <a:gd name="connsiteX349" fmla="*/ 1072633 w 1571213"/>
                  <a:gd name="connsiteY349" fmla="*/ 1221926 h 1944759"/>
                  <a:gd name="connsiteX350" fmla="*/ 1069732 w 1571213"/>
                  <a:gd name="connsiteY350" fmla="*/ 1216707 h 1944759"/>
                  <a:gd name="connsiteX351" fmla="*/ 1067202 w 1571213"/>
                  <a:gd name="connsiteY351" fmla="*/ 1215446 h 1944759"/>
                  <a:gd name="connsiteX352" fmla="*/ 1062560 w 1571213"/>
                  <a:gd name="connsiteY352" fmla="*/ 1208651 h 1944759"/>
                  <a:gd name="connsiteX353" fmla="*/ 1059101 w 1571213"/>
                  <a:gd name="connsiteY353" fmla="*/ 1207514 h 1944759"/>
                  <a:gd name="connsiteX354" fmla="*/ 1058678 w 1571213"/>
                  <a:gd name="connsiteY354" fmla="*/ 1202772 h 1944759"/>
                  <a:gd name="connsiteX355" fmla="*/ 1055810 w 1571213"/>
                  <a:gd name="connsiteY355" fmla="*/ 1192899 h 1944759"/>
                  <a:gd name="connsiteX356" fmla="*/ 1049731 w 1571213"/>
                  <a:gd name="connsiteY356" fmla="*/ 1184909 h 1944759"/>
                  <a:gd name="connsiteX357" fmla="*/ 1045754 w 1571213"/>
                  <a:gd name="connsiteY357" fmla="*/ 1182391 h 1944759"/>
                  <a:gd name="connsiteX358" fmla="*/ 1043482 w 1571213"/>
                  <a:gd name="connsiteY358" fmla="*/ 1178073 h 1944759"/>
                  <a:gd name="connsiteX359" fmla="*/ 1041034 w 1571213"/>
                  <a:gd name="connsiteY359" fmla="*/ 1176645 h 1944759"/>
                  <a:gd name="connsiteX360" fmla="*/ 1038093 w 1571213"/>
                  <a:gd name="connsiteY360" fmla="*/ 1177575 h 1944759"/>
                  <a:gd name="connsiteX361" fmla="*/ 1032646 w 1571213"/>
                  <a:gd name="connsiteY361" fmla="*/ 1175658 h 1944759"/>
                  <a:gd name="connsiteX362" fmla="*/ 1027839 w 1571213"/>
                  <a:gd name="connsiteY362" fmla="*/ 1171572 h 1944759"/>
                  <a:gd name="connsiteX363" fmla="*/ 1027416 w 1571213"/>
                  <a:gd name="connsiteY363" fmla="*/ 1168913 h 1944759"/>
                  <a:gd name="connsiteX364" fmla="*/ 1023530 w 1571213"/>
                  <a:gd name="connsiteY364" fmla="*/ 1164972 h 1944759"/>
                  <a:gd name="connsiteX365" fmla="*/ 1020831 w 1571213"/>
                  <a:gd name="connsiteY365" fmla="*/ 1160371 h 1944759"/>
                  <a:gd name="connsiteX366" fmla="*/ 1017947 w 1571213"/>
                  <a:gd name="connsiteY366" fmla="*/ 1159309 h 1944759"/>
                  <a:gd name="connsiteX367" fmla="*/ 1011469 w 1571213"/>
                  <a:gd name="connsiteY367" fmla="*/ 1158906 h 1944759"/>
                  <a:gd name="connsiteX368" fmla="*/ 1003873 w 1571213"/>
                  <a:gd name="connsiteY368" fmla="*/ 1156886 h 1944759"/>
                  <a:gd name="connsiteX369" fmla="*/ 999729 w 1571213"/>
                  <a:gd name="connsiteY369" fmla="*/ 1155086 h 1944759"/>
                  <a:gd name="connsiteX370" fmla="*/ 993254 w 1571213"/>
                  <a:gd name="connsiteY370" fmla="*/ 1150236 h 1944759"/>
                  <a:gd name="connsiteX371" fmla="*/ 989105 w 1571213"/>
                  <a:gd name="connsiteY371" fmla="*/ 1146188 h 1944759"/>
                  <a:gd name="connsiteX372" fmla="*/ 983843 w 1571213"/>
                  <a:gd name="connsiteY372" fmla="*/ 1145262 h 1944759"/>
                  <a:gd name="connsiteX373" fmla="*/ 980996 w 1571213"/>
                  <a:gd name="connsiteY373" fmla="*/ 1143914 h 1944759"/>
                  <a:gd name="connsiteX374" fmla="*/ 974904 w 1571213"/>
                  <a:gd name="connsiteY374" fmla="*/ 1145897 h 1944759"/>
                  <a:gd name="connsiteX375" fmla="*/ 968389 w 1571213"/>
                  <a:gd name="connsiteY375" fmla="*/ 1146150 h 1944759"/>
                  <a:gd name="connsiteX376" fmla="*/ 961705 w 1571213"/>
                  <a:gd name="connsiteY376" fmla="*/ 1145615 h 1944759"/>
                  <a:gd name="connsiteX377" fmla="*/ 958957 w 1571213"/>
                  <a:gd name="connsiteY377" fmla="*/ 1144553 h 1944759"/>
                  <a:gd name="connsiteX378" fmla="*/ 952281 w 1571213"/>
                  <a:gd name="connsiteY378" fmla="*/ 1146436 h 1944759"/>
                  <a:gd name="connsiteX379" fmla="*/ 948679 w 1571213"/>
                  <a:gd name="connsiteY379" fmla="*/ 1149207 h 1944759"/>
                  <a:gd name="connsiteX380" fmla="*/ 946559 w 1571213"/>
                  <a:gd name="connsiteY380" fmla="*/ 1154546 h 1944759"/>
                  <a:gd name="connsiteX381" fmla="*/ 943367 w 1571213"/>
                  <a:gd name="connsiteY381" fmla="*/ 1157313 h 1944759"/>
                  <a:gd name="connsiteX382" fmla="*/ 940307 w 1571213"/>
                  <a:gd name="connsiteY382" fmla="*/ 1161172 h 1944759"/>
                  <a:gd name="connsiteX383" fmla="*/ 929651 w 1571213"/>
                  <a:gd name="connsiteY383" fmla="*/ 1170099 h 1944759"/>
                  <a:gd name="connsiteX384" fmla="*/ 927050 w 1571213"/>
                  <a:gd name="connsiteY384" fmla="*/ 1177039 h 1944759"/>
                  <a:gd name="connsiteX385" fmla="*/ 919278 w 1571213"/>
                  <a:gd name="connsiteY385" fmla="*/ 1177429 h 1944759"/>
                  <a:gd name="connsiteX386" fmla="*/ 915346 w 1571213"/>
                  <a:gd name="connsiteY386" fmla="*/ 1179649 h 1944759"/>
                  <a:gd name="connsiteX387" fmla="*/ 906625 w 1571213"/>
                  <a:gd name="connsiteY387" fmla="*/ 1180727 h 1944759"/>
                  <a:gd name="connsiteX388" fmla="*/ 904658 w 1571213"/>
                  <a:gd name="connsiteY388" fmla="*/ 1187435 h 1944759"/>
                  <a:gd name="connsiteX389" fmla="*/ 902177 w 1571213"/>
                  <a:gd name="connsiteY389" fmla="*/ 1191766 h 1944759"/>
                  <a:gd name="connsiteX390" fmla="*/ 893882 w 1571213"/>
                  <a:gd name="connsiteY390" fmla="*/ 1193504 h 1944759"/>
                  <a:gd name="connsiteX391" fmla="*/ 889873 w 1571213"/>
                  <a:gd name="connsiteY391" fmla="*/ 1192497 h 1944759"/>
                  <a:gd name="connsiteX392" fmla="*/ 887515 w 1571213"/>
                  <a:gd name="connsiteY392" fmla="*/ 1188908 h 1944759"/>
                  <a:gd name="connsiteX393" fmla="*/ 879829 w 1571213"/>
                  <a:gd name="connsiteY393" fmla="*/ 1188709 h 1944759"/>
                  <a:gd name="connsiteX394" fmla="*/ 873741 w 1571213"/>
                  <a:gd name="connsiteY394" fmla="*/ 1187021 h 1944759"/>
                  <a:gd name="connsiteX395" fmla="*/ 871186 w 1571213"/>
                  <a:gd name="connsiteY395" fmla="*/ 1182652 h 1944759"/>
                  <a:gd name="connsiteX396" fmla="*/ 870935 w 1571213"/>
                  <a:gd name="connsiteY396" fmla="*/ 1178284 h 1944759"/>
                  <a:gd name="connsiteX397" fmla="*/ 869699 w 1571213"/>
                  <a:gd name="connsiteY397" fmla="*/ 1174596 h 1944759"/>
                  <a:gd name="connsiteX398" fmla="*/ 871539 w 1571213"/>
                  <a:gd name="connsiteY398" fmla="*/ 1167075 h 1944759"/>
                  <a:gd name="connsiteX399" fmla="*/ 869333 w 1571213"/>
                  <a:gd name="connsiteY399" fmla="*/ 1158554 h 1944759"/>
                  <a:gd name="connsiteX400" fmla="*/ 868684 w 1571213"/>
                  <a:gd name="connsiteY400" fmla="*/ 1148129 h 1944759"/>
                  <a:gd name="connsiteX401" fmla="*/ 865878 w 1571213"/>
                  <a:gd name="connsiteY401" fmla="*/ 1144943 h 1944759"/>
                  <a:gd name="connsiteX402" fmla="*/ 862986 w 1571213"/>
                  <a:gd name="connsiteY402" fmla="*/ 1144690 h 1944759"/>
                  <a:gd name="connsiteX403" fmla="*/ 858423 w 1571213"/>
                  <a:gd name="connsiteY403" fmla="*/ 1148569 h 1944759"/>
                  <a:gd name="connsiteX404" fmla="*/ 856036 w 1571213"/>
                  <a:gd name="connsiteY404" fmla="*/ 1152941 h 1944759"/>
                  <a:gd name="connsiteX405" fmla="*/ 852581 w 1571213"/>
                  <a:gd name="connsiteY405" fmla="*/ 1153414 h 1944759"/>
                  <a:gd name="connsiteX406" fmla="*/ 850490 w 1571213"/>
                  <a:gd name="connsiteY406" fmla="*/ 1151643 h 1944759"/>
                  <a:gd name="connsiteX407" fmla="*/ 850051 w 1571213"/>
                  <a:gd name="connsiteY407" fmla="*/ 1148357 h 1944759"/>
                  <a:gd name="connsiteX408" fmla="*/ 848185 w 1571213"/>
                  <a:gd name="connsiteY408" fmla="*/ 1140662 h 1944759"/>
                  <a:gd name="connsiteX409" fmla="*/ 845298 w 1571213"/>
                  <a:gd name="connsiteY409" fmla="*/ 1137464 h 1944759"/>
                  <a:gd name="connsiteX410" fmla="*/ 837036 w 1571213"/>
                  <a:gd name="connsiteY410" fmla="*/ 1141483 h 1944759"/>
                  <a:gd name="connsiteX411" fmla="*/ 830911 w 1571213"/>
                  <a:gd name="connsiteY411" fmla="*/ 1142968 h 1944759"/>
                  <a:gd name="connsiteX412" fmla="*/ 826118 w 1571213"/>
                  <a:gd name="connsiteY412" fmla="*/ 1146013 h 1944759"/>
                  <a:gd name="connsiteX413" fmla="*/ 818982 w 1571213"/>
                  <a:gd name="connsiteY413" fmla="*/ 1147623 h 1944759"/>
                  <a:gd name="connsiteX414" fmla="*/ 811074 w 1571213"/>
                  <a:gd name="connsiteY414" fmla="*/ 1150726 h 1944759"/>
                  <a:gd name="connsiteX415" fmla="*/ 804702 w 1571213"/>
                  <a:gd name="connsiteY415" fmla="*/ 1154692 h 1944759"/>
                  <a:gd name="connsiteX416" fmla="*/ 801387 w 1571213"/>
                  <a:gd name="connsiteY416" fmla="*/ 1155982 h 1944759"/>
                  <a:gd name="connsiteX417" fmla="*/ 794412 w 1571213"/>
                  <a:gd name="connsiteY417" fmla="*/ 1153568 h 1944759"/>
                  <a:gd name="connsiteX418" fmla="*/ 787548 w 1571213"/>
                  <a:gd name="connsiteY418" fmla="*/ 1154986 h 1944759"/>
                  <a:gd name="connsiteX419" fmla="*/ 774743 w 1571213"/>
                  <a:gd name="connsiteY419" fmla="*/ 1160508 h 1944759"/>
                  <a:gd name="connsiteX420" fmla="*/ 768466 w 1571213"/>
                  <a:gd name="connsiteY420" fmla="*/ 1165382 h 1944759"/>
                  <a:gd name="connsiteX421" fmla="*/ 760821 w 1571213"/>
                  <a:gd name="connsiteY421" fmla="*/ 1172766 h 1944759"/>
                  <a:gd name="connsiteX422" fmla="*/ 755567 w 1571213"/>
                  <a:gd name="connsiteY422" fmla="*/ 1179105 h 1944759"/>
                  <a:gd name="connsiteX423" fmla="*/ 738371 w 1571213"/>
                  <a:gd name="connsiteY423" fmla="*/ 1192808 h 1944759"/>
                  <a:gd name="connsiteX424" fmla="*/ 717827 w 1571213"/>
                  <a:gd name="connsiteY424" fmla="*/ 1209821 h 1944759"/>
                  <a:gd name="connsiteX425" fmla="*/ 709435 w 1571213"/>
                  <a:gd name="connsiteY425" fmla="*/ 1218648 h 1944759"/>
                  <a:gd name="connsiteX426" fmla="*/ 704168 w 1571213"/>
                  <a:gd name="connsiteY426" fmla="*/ 1227991 h 1944759"/>
                  <a:gd name="connsiteX427" fmla="*/ 698569 w 1571213"/>
                  <a:gd name="connsiteY427" fmla="*/ 1233919 h 1944759"/>
                  <a:gd name="connsiteX428" fmla="*/ 695870 w 1571213"/>
                  <a:gd name="connsiteY428" fmla="*/ 1236072 h 1944759"/>
                  <a:gd name="connsiteX429" fmla="*/ 687781 w 1571213"/>
                  <a:gd name="connsiteY429" fmla="*/ 1240059 h 1944759"/>
                  <a:gd name="connsiteX430" fmla="*/ 681669 w 1571213"/>
                  <a:gd name="connsiteY430" fmla="*/ 1246381 h 1944759"/>
                  <a:gd name="connsiteX431" fmla="*/ 678181 w 1571213"/>
                  <a:gd name="connsiteY431" fmla="*/ 1247380 h 1944759"/>
                  <a:gd name="connsiteX432" fmla="*/ 670569 w 1571213"/>
                  <a:gd name="connsiteY432" fmla="*/ 1247111 h 1944759"/>
                  <a:gd name="connsiteX433" fmla="*/ 663450 w 1571213"/>
                  <a:gd name="connsiteY433" fmla="*/ 1244443 h 1944759"/>
                  <a:gd name="connsiteX434" fmla="*/ 660077 w 1571213"/>
                  <a:gd name="connsiteY434" fmla="*/ 1245294 h 1944759"/>
                  <a:gd name="connsiteX435" fmla="*/ 657415 w 1571213"/>
                  <a:gd name="connsiteY435" fmla="*/ 1244805 h 1944759"/>
                  <a:gd name="connsiteX436" fmla="*/ 652157 w 1571213"/>
                  <a:gd name="connsiteY436" fmla="*/ 1245526 h 1944759"/>
                  <a:gd name="connsiteX437" fmla="*/ 647248 w 1571213"/>
                  <a:gd name="connsiteY437" fmla="*/ 1244589 h 1944759"/>
                  <a:gd name="connsiteX438" fmla="*/ 645358 w 1571213"/>
                  <a:gd name="connsiteY438" fmla="*/ 1242892 h 1944759"/>
                  <a:gd name="connsiteX439" fmla="*/ 639969 w 1571213"/>
                  <a:gd name="connsiteY439" fmla="*/ 1242365 h 1944759"/>
                  <a:gd name="connsiteX440" fmla="*/ 637750 w 1571213"/>
                  <a:gd name="connsiteY440" fmla="*/ 1240668 h 1944759"/>
                  <a:gd name="connsiteX441" fmla="*/ 633692 w 1571213"/>
                  <a:gd name="connsiteY441" fmla="*/ 1239735 h 1944759"/>
                  <a:gd name="connsiteX442" fmla="*/ 627936 w 1571213"/>
                  <a:gd name="connsiteY442" fmla="*/ 1240108 h 1944759"/>
                  <a:gd name="connsiteX443" fmla="*/ 626408 w 1571213"/>
                  <a:gd name="connsiteY443" fmla="*/ 1238345 h 1944759"/>
                  <a:gd name="connsiteX444" fmla="*/ 620362 w 1571213"/>
                  <a:gd name="connsiteY444" fmla="*/ 1239345 h 1944759"/>
                  <a:gd name="connsiteX445" fmla="*/ 620394 w 1571213"/>
                  <a:gd name="connsiteY445" fmla="*/ 1240979 h 1944759"/>
                  <a:gd name="connsiteX446" fmla="*/ 612359 w 1571213"/>
                  <a:gd name="connsiteY446" fmla="*/ 1240847 h 1944759"/>
                  <a:gd name="connsiteX447" fmla="*/ 608584 w 1571213"/>
                  <a:gd name="connsiteY447" fmla="*/ 1242253 h 1944759"/>
                  <a:gd name="connsiteX448" fmla="*/ 602151 w 1571213"/>
                  <a:gd name="connsiteY448" fmla="*/ 1246746 h 1944759"/>
                  <a:gd name="connsiteX449" fmla="*/ 600273 w 1571213"/>
                  <a:gd name="connsiteY449" fmla="*/ 1244659 h 1944759"/>
                  <a:gd name="connsiteX450" fmla="*/ 593647 w 1571213"/>
                  <a:gd name="connsiteY450" fmla="*/ 1241008 h 1944759"/>
                  <a:gd name="connsiteX451" fmla="*/ 590348 w 1571213"/>
                  <a:gd name="connsiteY451" fmla="*/ 1240461 h 1944759"/>
                  <a:gd name="connsiteX452" fmla="*/ 585448 w 1571213"/>
                  <a:gd name="connsiteY452" fmla="*/ 1241365 h 1944759"/>
                  <a:gd name="connsiteX453" fmla="*/ 581726 w 1571213"/>
                  <a:gd name="connsiteY453" fmla="*/ 1240984 h 1944759"/>
                  <a:gd name="connsiteX454" fmla="*/ 577914 w 1571213"/>
                  <a:gd name="connsiteY454" fmla="*/ 1239038 h 1944759"/>
                  <a:gd name="connsiteX455" fmla="*/ 573350 w 1571213"/>
                  <a:gd name="connsiteY455" fmla="*/ 1230642 h 1944759"/>
                  <a:gd name="connsiteX456" fmla="*/ 571218 w 1571213"/>
                  <a:gd name="connsiteY456" fmla="*/ 1232712 h 1944759"/>
                  <a:gd name="connsiteX457" fmla="*/ 567681 w 1571213"/>
                  <a:gd name="connsiteY457" fmla="*/ 1233516 h 1944759"/>
                  <a:gd name="connsiteX458" fmla="*/ 563150 w 1571213"/>
                  <a:gd name="connsiteY458" fmla="*/ 1232475 h 1944759"/>
                  <a:gd name="connsiteX459" fmla="*/ 557949 w 1571213"/>
                  <a:gd name="connsiteY459" fmla="*/ 1232990 h 1944759"/>
                  <a:gd name="connsiteX460" fmla="*/ 552469 w 1571213"/>
                  <a:gd name="connsiteY460" fmla="*/ 1232160 h 1944759"/>
                  <a:gd name="connsiteX461" fmla="*/ 551273 w 1571213"/>
                  <a:gd name="connsiteY461" fmla="*/ 1229476 h 1944759"/>
                  <a:gd name="connsiteX462" fmla="*/ 548911 w 1571213"/>
                  <a:gd name="connsiteY462" fmla="*/ 1228675 h 1944759"/>
                  <a:gd name="connsiteX463" fmla="*/ 546558 w 1571213"/>
                  <a:gd name="connsiteY463" fmla="*/ 1230538 h 1944759"/>
                  <a:gd name="connsiteX464" fmla="*/ 544582 w 1571213"/>
                  <a:gd name="connsiteY464" fmla="*/ 1228679 h 1944759"/>
                  <a:gd name="connsiteX465" fmla="*/ 541501 w 1571213"/>
                  <a:gd name="connsiteY465" fmla="*/ 1227763 h 1944759"/>
                  <a:gd name="connsiteX466" fmla="*/ 537771 w 1571213"/>
                  <a:gd name="connsiteY466" fmla="*/ 1230268 h 1944759"/>
                  <a:gd name="connsiteX467" fmla="*/ 534151 w 1571213"/>
                  <a:gd name="connsiteY467" fmla="*/ 1235977 h 1944759"/>
                  <a:gd name="connsiteX468" fmla="*/ 530187 w 1571213"/>
                  <a:gd name="connsiteY468" fmla="*/ 1240710 h 1944759"/>
                  <a:gd name="connsiteX469" fmla="*/ 527994 w 1571213"/>
                  <a:gd name="connsiteY469" fmla="*/ 1242303 h 1944759"/>
                  <a:gd name="connsiteX470" fmla="*/ 528737 w 1571213"/>
                  <a:gd name="connsiteY470" fmla="*/ 1253276 h 1944759"/>
                  <a:gd name="connsiteX471" fmla="*/ 525738 w 1571213"/>
                  <a:gd name="connsiteY471" fmla="*/ 1258440 h 1944759"/>
                  <a:gd name="connsiteX472" fmla="*/ 525377 w 1571213"/>
                  <a:gd name="connsiteY472" fmla="*/ 1271769 h 1944759"/>
                  <a:gd name="connsiteX473" fmla="*/ 522025 w 1571213"/>
                  <a:gd name="connsiteY473" fmla="*/ 1277055 h 1944759"/>
                  <a:gd name="connsiteX474" fmla="*/ 521203 w 1571213"/>
                  <a:gd name="connsiteY474" fmla="*/ 1287255 h 1944759"/>
                  <a:gd name="connsiteX475" fmla="*/ 519905 w 1571213"/>
                  <a:gd name="connsiteY475" fmla="*/ 1293706 h 1944759"/>
                  <a:gd name="connsiteX476" fmla="*/ 519297 w 1571213"/>
                  <a:gd name="connsiteY476" fmla="*/ 1301228 h 1944759"/>
                  <a:gd name="connsiteX477" fmla="*/ 516697 w 1571213"/>
                  <a:gd name="connsiteY477" fmla="*/ 1308351 h 1944759"/>
                  <a:gd name="connsiteX478" fmla="*/ 514507 w 1571213"/>
                  <a:gd name="connsiteY478" fmla="*/ 1312416 h 1944759"/>
                  <a:gd name="connsiteX479" fmla="*/ 511858 w 1571213"/>
                  <a:gd name="connsiteY479" fmla="*/ 1320161 h 1944759"/>
                  <a:gd name="connsiteX480" fmla="*/ 507318 w 1571213"/>
                  <a:gd name="connsiteY480" fmla="*/ 1330100 h 1944759"/>
                  <a:gd name="connsiteX481" fmla="*/ 504640 w 1571213"/>
                  <a:gd name="connsiteY481" fmla="*/ 1340455 h 1944759"/>
                  <a:gd name="connsiteX482" fmla="*/ 504176 w 1571213"/>
                  <a:gd name="connsiteY482" fmla="*/ 1350084 h 1944759"/>
                  <a:gd name="connsiteX483" fmla="*/ 501612 w 1571213"/>
                  <a:gd name="connsiteY483" fmla="*/ 1356489 h 1944759"/>
                  <a:gd name="connsiteX484" fmla="*/ 500606 w 1571213"/>
                  <a:gd name="connsiteY484" fmla="*/ 1361911 h 1944759"/>
                  <a:gd name="connsiteX485" fmla="*/ 501752 w 1571213"/>
                  <a:gd name="connsiteY485" fmla="*/ 1371232 h 1944759"/>
                  <a:gd name="connsiteX486" fmla="*/ 500577 w 1571213"/>
                  <a:gd name="connsiteY486" fmla="*/ 1376422 h 1944759"/>
                  <a:gd name="connsiteX487" fmla="*/ 501000 w 1571213"/>
                  <a:gd name="connsiteY487" fmla="*/ 1383420 h 1944759"/>
                  <a:gd name="connsiteX488" fmla="*/ 500417 w 1571213"/>
                  <a:gd name="connsiteY488" fmla="*/ 1385984 h 1944759"/>
                  <a:gd name="connsiteX489" fmla="*/ 501255 w 1571213"/>
                  <a:gd name="connsiteY489" fmla="*/ 1391833 h 1944759"/>
                  <a:gd name="connsiteX490" fmla="*/ 501386 w 1571213"/>
                  <a:gd name="connsiteY490" fmla="*/ 1401189 h 1944759"/>
                  <a:gd name="connsiteX491" fmla="*/ 501961 w 1571213"/>
                  <a:gd name="connsiteY491" fmla="*/ 1403267 h 1944759"/>
                  <a:gd name="connsiteX492" fmla="*/ 502463 w 1571213"/>
                  <a:gd name="connsiteY492" fmla="*/ 1418865 h 1944759"/>
                  <a:gd name="connsiteX493" fmla="*/ 504369 w 1571213"/>
                  <a:gd name="connsiteY493" fmla="*/ 1436442 h 1944759"/>
                  <a:gd name="connsiteX494" fmla="*/ 504324 w 1571213"/>
                  <a:gd name="connsiteY494" fmla="*/ 1451190 h 1944759"/>
                  <a:gd name="connsiteX495" fmla="*/ 503814 w 1571213"/>
                  <a:gd name="connsiteY495" fmla="*/ 1459885 h 1944759"/>
                  <a:gd name="connsiteX496" fmla="*/ 502191 w 1571213"/>
                  <a:gd name="connsiteY496" fmla="*/ 1468543 h 1944759"/>
                  <a:gd name="connsiteX497" fmla="*/ 498806 w 1571213"/>
                  <a:gd name="connsiteY497" fmla="*/ 1482992 h 1944759"/>
                  <a:gd name="connsiteX498" fmla="*/ 498354 w 1571213"/>
                  <a:gd name="connsiteY498" fmla="*/ 1487879 h 1944759"/>
                  <a:gd name="connsiteX499" fmla="*/ 495643 w 1571213"/>
                  <a:gd name="connsiteY499" fmla="*/ 1495599 h 1944759"/>
                  <a:gd name="connsiteX500" fmla="*/ 495311 w 1571213"/>
                  <a:gd name="connsiteY500" fmla="*/ 1499677 h 1944759"/>
                  <a:gd name="connsiteX501" fmla="*/ 491182 w 1571213"/>
                  <a:gd name="connsiteY501" fmla="*/ 1512827 h 1944759"/>
                  <a:gd name="connsiteX502" fmla="*/ 489793 w 1571213"/>
                  <a:gd name="connsiteY502" fmla="*/ 1516221 h 1944759"/>
                  <a:gd name="connsiteX503" fmla="*/ 488816 w 1571213"/>
                  <a:gd name="connsiteY503" fmla="*/ 1518407 h 1944759"/>
                  <a:gd name="connsiteX504" fmla="*/ 483817 w 1571213"/>
                  <a:gd name="connsiteY504" fmla="*/ 1522021 h 1944759"/>
                  <a:gd name="connsiteX505" fmla="*/ 479976 w 1571213"/>
                  <a:gd name="connsiteY505" fmla="*/ 1525646 h 1944759"/>
                  <a:gd name="connsiteX506" fmla="*/ 474586 w 1571213"/>
                  <a:gd name="connsiteY506" fmla="*/ 1537303 h 1944759"/>
                  <a:gd name="connsiteX507" fmla="*/ 475473 w 1571213"/>
                  <a:gd name="connsiteY507" fmla="*/ 1544957 h 1944759"/>
                  <a:gd name="connsiteX508" fmla="*/ 475161 w 1571213"/>
                  <a:gd name="connsiteY508" fmla="*/ 1547977 h 1944759"/>
                  <a:gd name="connsiteX509" fmla="*/ 471296 w 1571213"/>
                  <a:gd name="connsiteY509" fmla="*/ 1559560 h 1944759"/>
                  <a:gd name="connsiteX510" fmla="*/ 469036 w 1571213"/>
                  <a:gd name="connsiteY510" fmla="*/ 1563526 h 1944759"/>
                  <a:gd name="connsiteX511" fmla="*/ 467972 w 1571213"/>
                  <a:gd name="connsiteY511" fmla="*/ 1570657 h 1944759"/>
                  <a:gd name="connsiteX512" fmla="*/ 467648 w 1571213"/>
                  <a:gd name="connsiteY512" fmla="*/ 1577747 h 1944759"/>
                  <a:gd name="connsiteX513" fmla="*/ 467919 w 1571213"/>
                  <a:gd name="connsiteY513" fmla="*/ 1589395 h 1944759"/>
                  <a:gd name="connsiteX514" fmla="*/ 468124 w 1571213"/>
                  <a:gd name="connsiteY514" fmla="*/ 1596245 h 1944759"/>
                  <a:gd name="connsiteX515" fmla="*/ 466514 w 1571213"/>
                  <a:gd name="connsiteY515" fmla="*/ 1611552 h 1944759"/>
                  <a:gd name="connsiteX516" fmla="*/ 466555 w 1571213"/>
                  <a:gd name="connsiteY516" fmla="*/ 1624139 h 1944759"/>
                  <a:gd name="connsiteX517" fmla="*/ 467495 w 1571213"/>
                  <a:gd name="connsiteY517" fmla="*/ 1628806 h 1944759"/>
                  <a:gd name="connsiteX518" fmla="*/ 466345 w 1571213"/>
                  <a:gd name="connsiteY518" fmla="*/ 1633742 h 1944759"/>
                  <a:gd name="connsiteX519" fmla="*/ 463490 w 1571213"/>
                  <a:gd name="connsiteY519" fmla="*/ 1641898 h 1944759"/>
                  <a:gd name="connsiteX520" fmla="*/ 462993 w 1571213"/>
                  <a:gd name="connsiteY520" fmla="*/ 1649195 h 1944759"/>
                  <a:gd name="connsiteX521" fmla="*/ 463388 w 1571213"/>
                  <a:gd name="connsiteY521" fmla="*/ 1655509 h 1944759"/>
                  <a:gd name="connsiteX522" fmla="*/ 465031 w 1571213"/>
                  <a:gd name="connsiteY522" fmla="*/ 1663636 h 1944759"/>
                  <a:gd name="connsiteX523" fmla="*/ 470277 w 1571213"/>
                  <a:gd name="connsiteY523" fmla="*/ 1675563 h 1944759"/>
                  <a:gd name="connsiteX524" fmla="*/ 472914 w 1571213"/>
                  <a:gd name="connsiteY524" fmla="*/ 1678438 h 1944759"/>
                  <a:gd name="connsiteX525" fmla="*/ 479598 w 1571213"/>
                  <a:gd name="connsiteY525" fmla="*/ 1683217 h 1944759"/>
                  <a:gd name="connsiteX526" fmla="*/ 483369 w 1571213"/>
                  <a:gd name="connsiteY526" fmla="*/ 1688282 h 1944759"/>
                  <a:gd name="connsiteX527" fmla="*/ 485065 w 1571213"/>
                  <a:gd name="connsiteY527" fmla="*/ 1692007 h 1944759"/>
                  <a:gd name="connsiteX528" fmla="*/ 486548 w 1571213"/>
                  <a:gd name="connsiteY528" fmla="*/ 1700441 h 1944759"/>
                  <a:gd name="connsiteX529" fmla="*/ 487300 w 1571213"/>
                  <a:gd name="connsiteY529" fmla="*/ 1714421 h 1944759"/>
                  <a:gd name="connsiteX530" fmla="*/ 484663 w 1571213"/>
                  <a:gd name="connsiteY530" fmla="*/ 1730086 h 1944759"/>
                  <a:gd name="connsiteX531" fmla="*/ 483274 w 1571213"/>
                  <a:gd name="connsiteY531" fmla="*/ 1741614 h 1944759"/>
                  <a:gd name="connsiteX532" fmla="*/ 481853 w 1571213"/>
                  <a:gd name="connsiteY532" fmla="*/ 1750206 h 1944759"/>
                  <a:gd name="connsiteX533" fmla="*/ 480633 w 1571213"/>
                  <a:gd name="connsiteY533" fmla="*/ 1753441 h 1944759"/>
                  <a:gd name="connsiteX534" fmla="*/ 479257 w 1571213"/>
                  <a:gd name="connsiteY534" fmla="*/ 1762821 h 1944759"/>
                  <a:gd name="connsiteX535" fmla="*/ 477967 w 1571213"/>
                  <a:gd name="connsiteY535" fmla="*/ 1767190 h 1944759"/>
                  <a:gd name="connsiteX536" fmla="*/ 475670 w 1571213"/>
                  <a:gd name="connsiteY536" fmla="*/ 1771931 h 1944759"/>
                  <a:gd name="connsiteX537" fmla="*/ 472569 w 1571213"/>
                  <a:gd name="connsiteY537" fmla="*/ 1776963 h 1944759"/>
                  <a:gd name="connsiteX538" fmla="*/ 469677 w 1571213"/>
                  <a:gd name="connsiteY538" fmla="*/ 1784841 h 1944759"/>
                  <a:gd name="connsiteX539" fmla="*/ 468100 w 1571213"/>
                  <a:gd name="connsiteY539" fmla="*/ 1791421 h 1944759"/>
                  <a:gd name="connsiteX540" fmla="*/ 461740 w 1571213"/>
                  <a:gd name="connsiteY540" fmla="*/ 1794669 h 1944759"/>
                  <a:gd name="connsiteX541" fmla="*/ 458516 w 1571213"/>
                  <a:gd name="connsiteY541" fmla="*/ 1796971 h 1944759"/>
                  <a:gd name="connsiteX542" fmla="*/ 457415 w 1571213"/>
                  <a:gd name="connsiteY542" fmla="*/ 1799286 h 1944759"/>
                  <a:gd name="connsiteX543" fmla="*/ 454683 w 1571213"/>
                  <a:gd name="connsiteY543" fmla="*/ 1808778 h 1944759"/>
                  <a:gd name="connsiteX544" fmla="*/ 451577 w 1571213"/>
                  <a:gd name="connsiteY544" fmla="*/ 1817133 h 1944759"/>
                  <a:gd name="connsiteX545" fmla="*/ 447342 w 1571213"/>
                  <a:gd name="connsiteY545" fmla="*/ 1828371 h 1944759"/>
                  <a:gd name="connsiteX546" fmla="*/ 446237 w 1571213"/>
                  <a:gd name="connsiteY546" fmla="*/ 1836742 h 1944759"/>
                  <a:gd name="connsiteX547" fmla="*/ 443160 w 1571213"/>
                  <a:gd name="connsiteY547" fmla="*/ 1847802 h 1944759"/>
                  <a:gd name="connsiteX548" fmla="*/ 443435 w 1571213"/>
                  <a:gd name="connsiteY548" fmla="*/ 1862235 h 1944759"/>
                  <a:gd name="connsiteX549" fmla="*/ 444520 w 1571213"/>
                  <a:gd name="connsiteY549" fmla="*/ 1870951 h 1944759"/>
                  <a:gd name="connsiteX550" fmla="*/ 448192 w 1571213"/>
                  <a:gd name="connsiteY550" fmla="*/ 1887167 h 1944759"/>
                  <a:gd name="connsiteX551" fmla="*/ 444832 w 1571213"/>
                  <a:gd name="connsiteY551" fmla="*/ 1922512 h 1944759"/>
                  <a:gd name="connsiteX552" fmla="*/ 445645 w 1571213"/>
                  <a:gd name="connsiteY552" fmla="*/ 1944316 h 1944759"/>
                  <a:gd name="connsiteX553" fmla="*/ 439142 w 1571213"/>
                  <a:gd name="connsiteY553" fmla="*/ 1944760 h 1944759"/>
                  <a:gd name="connsiteX554" fmla="*/ 426588 w 1571213"/>
                  <a:gd name="connsiteY554" fmla="*/ 1940860 h 1944759"/>
                  <a:gd name="connsiteX555" fmla="*/ 421293 w 1571213"/>
                  <a:gd name="connsiteY555" fmla="*/ 1940308 h 1944759"/>
                  <a:gd name="connsiteX556" fmla="*/ 415259 w 1571213"/>
                  <a:gd name="connsiteY556" fmla="*/ 1938379 h 1944759"/>
                  <a:gd name="connsiteX557" fmla="*/ 404964 w 1571213"/>
                  <a:gd name="connsiteY557" fmla="*/ 1934123 h 1944759"/>
                  <a:gd name="connsiteX558" fmla="*/ 403267 w 1571213"/>
                  <a:gd name="connsiteY558" fmla="*/ 1932078 h 1944759"/>
                  <a:gd name="connsiteX559" fmla="*/ 398765 w 1571213"/>
                  <a:gd name="connsiteY559" fmla="*/ 1930825 h 1944759"/>
                  <a:gd name="connsiteX560" fmla="*/ 393811 w 1571213"/>
                  <a:gd name="connsiteY560" fmla="*/ 1927979 h 1944759"/>
                  <a:gd name="connsiteX561" fmla="*/ 390348 w 1571213"/>
                  <a:gd name="connsiteY561" fmla="*/ 1924071 h 1944759"/>
                  <a:gd name="connsiteX562" fmla="*/ 383130 w 1571213"/>
                  <a:gd name="connsiteY562" fmla="*/ 1918923 h 1944759"/>
                  <a:gd name="connsiteX563" fmla="*/ 378098 w 1571213"/>
                  <a:gd name="connsiteY563" fmla="*/ 1916239 h 1944759"/>
                  <a:gd name="connsiteX564" fmla="*/ 374450 w 1571213"/>
                  <a:gd name="connsiteY564" fmla="*/ 1912671 h 1944759"/>
                  <a:gd name="connsiteX565" fmla="*/ 353511 w 1571213"/>
                  <a:gd name="connsiteY565" fmla="*/ 1900260 h 1944759"/>
                  <a:gd name="connsiteX566" fmla="*/ 350316 w 1571213"/>
                  <a:gd name="connsiteY566" fmla="*/ 1897115 h 1944759"/>
                  <a:gd name="connsiteX567" fmla="*/ 337371 w 1571213"/>
                  <a:gd name="connsiteY567" fmla="*/ 1886640 h 1944759"/>
                  <a:gd name="connsiteX568" fmla="*/ 329484 w 1571213"/>
                  <a:gd name="connsiteY568" fmla="*/ 1881073 h 1944759"/>
                  <a:gd name="connsiteX569" fmla="*/ 327779 w 1571213"/>
                  <a:gd name="connsiteY569" fmla="*/ 1881753 h 1944759"/>
                  <a:gd name="connsiteX570" fmla="*/ 327763 w 1571213"/>
                  <a:gd name="connsiteY570" fmla="*/ 1878899 h 1944759"/>
                  <a:gd name="connsiteX571" fmla="*/ 322385 w 1571213"/>
                  <a:gd name="connsiteY571" fmla="*/ 1874817 h 1944759"/>
                  <a:gd name="connsiteX572" fmla="*/ 320549 w 1571213"/>
                  <a:gd name="connsiteY572" fmla="*/ 1871498 h 1944759"/>
                  <a:gd name="connsiteX573" fmla="*/ 313484 w 1571213"/>
                  <a:gd name="connsiteY573" fmla="*/ 1864566 h 1944759"/>
                  <a:gd name="connsiteX574" fmla="*/ 305576 w 1571213"/>
                  <a:gd name="connsiteY574" fmla="*/ 1859061 h 1944759"/>
                  <a:gd name="connsiteX575" fmla="*/ 300021 w 1571213"/>
                  <a:gd name="connsiteY575" fmla="*/ 1854415 h 1944759"/>
                  <a:gd name="connsiteX576" fmla="*/ 297257 w 1571213"/>
                  <a:gd name="connsiteY576" fmla="*/ 1853535 h 1944759"/>
                  <a:gd name="connsiteX577" fmla="*/ 292056 w 1571213"/>
                  <a:gd name="connsiteY577" fmla="*/ 1849540 h 1944759"/>
                  <a:gd name="connsiteX578" fmla="*/ 282542 w 1571213"/>
                  <a:gd name="connsiteY578" fmla="*/ 1841401 h 1944759"/>
                  <a:gd name="connsiteX579" fmla="*/ 286716 w 1571213"/>
                  <a:gd name="connsiteY579" fmla="*/ 1837004 h 1944759"/>
                  <a:gd name="connsiteX580" fmla="*/ 288281 w 1571213"/>
                  <a:gd name="connsiteY580" fmla="*/ 1834270 h 1944759"/>
                  <a:gd name="connsiteX581" fmla="*/ 281893 w 1571213"/>
                  <a:gd name="connsiteY581" fmla="*/ 1827089 h 1944759"/>
                  <a:gd name="connsiteX582" fmla="*/ 272272 w 1571213"/>
                  <a:gd name="connsiteY582" fmla="*/ 1833805 h 1944759"/>
                  <a:gd name="connsiteX583" fmla="*/ 267371 w 1571213"/>
                  <a:gd name="connsiteY583" fmla="*/ 1837302 h 1944759"/>
                  <a:gd name="connsiteX584" fmla="*/ 268871 w 1571213"/>
                  <a:gd name="connsiteY584" fmla="*/ 1825903 h 1944759"/>
                  <a:gd name="connsiteX585" fmla="*/ 267651 w 1571213"/>
                  <a:gd name="connsiteY585" fmla="*/ 1825890 h 1944759"/>
                  <a:gd name="connsiteX586" fmla="*/ 267495 w 1571213"/>
                  <a:gd name="connsiteY586" fmla="*/ 1825716 h 1944759"/>
                  <a:gd name="connsiteX587" fmla="*/ 267577 w 1571213"/>
                  <a:gd name="connsiteY587" fmla="*/ 1825637 h 1944759"/>
                  <a:gd name="connsiteX588" fmla="*/ 269237 w 1571213"/>
                  <a:gd name="connsiteY588" fmla="*/ 1824625 h 1944759"/>
                  <a:gd name="connsiteX589" fmla="*/ 269507 w 1571213"/>
                  <a:gd name="connsiteY589" fmla="*/ 1824384 h 1944759"/>
                  <a:gd name="connsiteX590" fmla="*/ 269701 w 1571213"/>
                  <a:gd name="connsiteY590" fmla="*/ 1824218 h 1944759"/>
                  <a:gd name="connsiteX591" fmla="*/ 275702 w 1571213"/>
                  <a:gd name="connsiteY591" fmla="*/ 1818887 h 1944759"/>
                  <a:gd name="connsiteX592" fmla="*/ 274988 w 1571213"/>
                  <a:gd name="connsiteY592" fmla="*/ 1817348 h 1944759"/>
                  <a:gd name="connsiteX593" fmla="*/ 267257 w 1571213"/>
                  <a:gd name="connsiteY593" fmla="*/ 1824712 h 1944759"/>
                  <a:gd name="connsiteX594" fmla="*/ 267121 w 1571213"/>
                  <a:gd name="connsiteY594" fmla="*/ 1825716 h 1944759"/>
                  <a:gd name="connsiteX595" fmla="*/ 266533 w 1571213"/>
                  <a:gd name="connsiteY595" fmla="*/ 1830209 h 1944759"/>
                  <a:gd name="connsiteX596" fmla="*/ 265428 w 1571213"/>
                  <a:gd name="connsiteY596" fmla="*/ 1838692 h 1944759"/>
                  <a:gd name="connsiteX597" fmla="*/ 244083 w 1571213"/>
                  <a:gd name="connsiteY597" fmla="*/ 1853917 h 1944759"/>
                  <a:gd name="connsiteX598" fmla="*/ 201426 w 1571213"/>
                  <a:gd name="connsiteY598" fmla="*/ 1797494 h 1944759"/>
                  <a:gd name="connsiteX599" fmla="*/ 209971 w 1571213"/>
                  <a:gd name="connsiteY599" fmla="*/ 1808039 h 1944759"/>
                  <a:gd name="connsiteX600" fmla="*/ 216400 w 1571213"/>
                  <a:gd name="connsiteY600" fmla="*/ 1803181 h 1944759"/>
                  <a:gd name="connsiteX601" fmla="*/ 228555 w 1571213"/>
                  <a:gd name="connsiteY601" fmla="*/ 1819257 h 1944759"/>
                  <a:gd name="connsiteX602" fmla="*/ 235547 w 1571213"/>
                  <a:gd name="connsiteY602" fmla="*/ 1813972 h 1944759"/>
                  <a:gd name="connsiteX603" fmla="*/ 252032 w 1571213"/>
                  <a:gd name="connsiteY603" fmla="*/ 1835784 h 1944759"/>
                  <a:gd name="connsiteX604" fmla="*/ 261123 w 1571213"/>
                  <a:gd name="connsiteY604" fmla="*/ 1828915 h 1944759"/>
                  <a:gd name="connsiteX605" fmla="*/ 235420 w 1571213"/>
                  <a:gd name="connsiteY605" fmla="*/ 1794922 h 1944759"/>
                  <a:gd name="connsiteX606" fmla="*/ 228321 w 1571213"/>
                  <a:gd name="connsiteY606" fmla="*/ 1794424 h 1944759"/>
                  <a:gd name="connsiteX607" fmla="*/ 228054 w 1571213"/>
                  <a:gd name="connsiteY607" fmla="*/ 1794370 h 1944759"/>
                  <a:gd name="connsiteX608" fmla="*/ 225536 w 1571213"/>
                  <a:gd name="connsiteY608" fmla="*/ 1793902 h 1944759"/>
                  <a:gd name="connsiteX609" fmla="*/ 224977 w 1571213"/>
                  <a:gd name="connsiteY609" fmla="*/ 1795486 h 1944759"/>
                  <a:gd name="connsiteX610" fmla="*/ 224554 w 1571213"/>
                  <a:gd name="connsiteY610" fmla="*/ 1795332 h 1944759"/>
                  <a:gd name="connsiteX611" fmla="*/ 225096 w 1571213"/>
                  <a:gd name="connsiteY611" fmla="*/ 1793781 h 1944759"/>
                  <a:gd name="connsiteX612" fmla="*/ 220105 w 1571213"/>
                  <a:gd name="connsiteY612" fmla="*/ 1790670 h 1944759"/>
                  <a:gd name="connsiteX613" fmla="*/ 220549 w 1571213"/>
                  <a:gd name="connsiteY613" fmla="*/ 1787501 h 1944759"/>
                  <a:gd name="connsiteX614" fmla="*/ 223120 w 1571213"/>
                  <a:gd name="connsiteY614" fmla="*/ 1783705 h 1944759"/>
                  <a:gd name="connsiteX615" fmla="*/ 223198 w 1571213"/>
                  <a:gd name="connsiteY615" fmla="*/ 1783576 h 1944759"/>
                  <a:gd name="connsiteX616" fmla="*/ 223145 w 1571213"/>
                  <a:gd name="connsiteY616" fmla="*/ 1783161 h 1944759"/>
                  <a:gd name="connsiteX617" fmla="*/ 223269 w 1571213"/>
                  <a:gd name="connsiteY617" fmla="*/ 1783115 h 1944759"/>
                  <a:gd name="connsiteX618" fmla="*/ 223404 w 1571213"/>
                  <a:gd name="connsiteY618" fmla="*/ 1783061 h 1944759"/>
                  <a:gd name="connsiteX619" fmla="*/ 223511 w 1571213"/>
                  <a:gd name="connsiteY619" fmla="*/ 1782829 h 1944759"/>
                  <a:gd name="connsiteX620" fmla="*/ 223691 w 1571213"/>
                  <a:gd name="connsiteY620" fmla="*/ 1782804 h 1944759"/>
                  <a:gd name="connsiteX621" fmla="*/ 223712 w 1571213"/>
                  <a:gd name="connsiteY621" fmla="*/ 1782589 h 1944759"/>
                  <a:gd name="connsiteX622" fmla="*/ 223893 w 1571213"/>
                  <a:gd name="connsiteY622" fmla="*/ 1782443 h 1944759"/>
                  <a:gd name="connsiteX623" fmla="*/ 224197 w 1571213"/>
                  <a:gd name="connsiteY623" fmla="*/ 1782078 h 1944759"/>
                  <a:gd name="connsiteX624" fmla="*/ 224217 w 1571213"/>
                  <a:gd name="connsiteY624" fmla="*/ 1781904 h 1944759"/>
                  <a:gd name="connsiteX625" fmla="*/ 224464 w 1571213"/>
                  <a:gd name="connsiteY625" fmla="*/ 1781813 h 1944759"/>
                  <a:gd name="connsiteX626" fmla="*/ 224476 w 1571213"/>
                  <a:gd name="connsiteY626" fmla="*/ 1781610 h 1944759"/>
                  <a:gd name="connsiteX627" fmla="*/ 224542 w 1571213"/>
                  <a:gd name="connsiteY627" fmla="*/ 1781526 h 1944759"/>
                  <a:gd name="connsiteX628" fmla="*/ 224743 w 1571213"/>
                  <a:gd name="connsiteY628" fmla="*/ 1781489 h 1944759"/>
                  <a:gd name="connsiteX629" fmla="*/ 224743 w 1571213"/>
                  <a:gd name="connsiteY629" fmla="*/ 1781465 h 1944759"/>
                  <a:gd name="connsiteX630" fmla="*/ 224764 w 1571213"/>
                  <a:gd name="connsiteY630" fmla="*/ 1781174 h 1944759"/>
                  <a:gd name="connsiteX631" fmla="*/ 224846 w 1571213"/>
                  <a:gd name="connsiteY631" fmla="*/ 1781137 h 1944759"/>
                  <a:gd name="connsiteX632" fmla="*/ 224969 w 1571213"/>
                  <a:gd name="connsiteY632" fmla="*/ 1781083 h 1944759"/>
                  <a:gd name="connsiteX633" fmla="*/ 224965 w 1571213"/>
                  <a:gd name="connsiteY633" fmla="*/ 1780971 h 1944759"/>
                  <a:gd name="connsiteX634" fmla="*/ 225039 w 1571213"/>
                  <a:gd name="connsiteY634" fmla="*/ 1780813 h 1944759"/>
                  <a:gd name="connsiteX635" fmla="*/ 225244 w 1571213"/>
                  <a:gd name="connsiteY635" fmla="*/ 1780776 h 1944759"/>
                  <a:gd name="connsiteX636" fmla="*/ 225248 w 1571213"/>
                  <a:gd name="connsiteY636" fmla="*/ 1780680 h 1944759"/>
                  <a:gd name="connsiteX637" fmla="*/ 225277 w 1571213"/>
                  <a:gd name="connsiteY637" fmla="*/ 1780519 h 1944759"/>
                  <a:gd name="connsiteX638" fmla="*/ 225515 w 1571213"/>
                  <a:gd name="connsiteY638" fmla="*/ 1780456 h 1944759"/>
                  <a:gd name="connsiteX639" fmla="*/ 225495 w 1571213"/>
                  <a:gd name="connsiteY639" fmla="*/ 1780295 h 1944759"/>
                  <a:gd name="connsiteX640" fmla="*/ 225606 w 1571213"/>
                  <a:gd name="connsiteY640" fmla="*/ 1780158 h 1944759"/>
                  <a:gd name="connsiteX641" fmla="*/ 225807 w 1571213"/>
                  <a:gd name="connsiteY641" fmla="*/ 1780070 h 1944759"/>
                  <a:gd name="connsiteX642" fmla="*/ 225807 w 1571213"/>
                  <a:gd name="connsiteY642" fmla="*/ 1779884 h 1944759"/>
                  <a:gd name="connsiteX643" fmla="*/ 226000 w 1571213"/>
                  <a:gd name="connsiteY643" fmla="*/ 1779826 h 1944759"/>
                  <a:gd name="connsiteX644" fmla="*/ 226066 w 1571213"/>
                  <a:gd name="connsiteY644" fmla="*/ 1779805 h 1944759"/>
                  <a:gd name="connsiteX645" fmla="*/ 226086 w 1571213"/>
                  <a:gd name="connsiteY645" fmla="*/ 1779581 h 1944759"/>
                  <a:gd name="connsiteX646" fmla="*/ 226329 w 1571213"/>
                  <a:gd name="connsiteY646" fmla="*/ 1779465 h 1944759"/>
                  <a:gd name="connsiteX647" fmla="*/ 226510 w 1571213"/>
                  <a:gd name="connsiteY647" fmla="*/ 1779187 h 1944759"/>
                  <a:gd name="connsiteX648" fmla="*/ 226608 w 1571213"/>
                  <a:gd name="connsiteY648" fmla="*/ 1779141 h 1944759"/>
                  <a:gd name="connsiteX649" fmla="*/ 226641 w 1571213"/>
                  <a:gd name="connsiteY649" fmla="*/ 1778905 h 1944759"/>
                  <a:gd name="connsiteX650" fmla="*/ 226818 w 1571213"/>
                  <a:gd name="connsiteY650" fmla="*/ 1778818 h 1944759"/>
                  <a:gd name="connsiteX651" fmla="*/ 226896 w 1571213"/>
                  <a:gd name="connsiteY651" fmla="*/ 1778826 h 1944759"/>
                  <a:gd name="connsiteX652" fmla="*/ 226900 w 1571213"/>
                  <a:gd name="connsiteY652" fmla="*/ 1778569 h 1944759"/>
                  <a:gd name="connsiteX653" fmla="*/ 226974 w 1571213"/>
                  <a:gd name="connsiteY653" fmla="*/ 1778515 h 1944759"/>
                  <a:gd name="connsiteX654" fmla="*/ 227167 w 1571213"/>
                  <a:gd name="connsiteY654" fmla="*/ 1778515 h 1944759"/>
                  <a:gd name="connsiteX655" fmla="*/ 227159 w 1571213"/>
                  <a:gd name="connsiteY655" fmla="*/ 1778382 h 1944759"/>
                  <a:gd name="connsiteX656" fmla="*/ 227245 w 1571213"/>
                  <a:gd name="connsiteY656" fmla="*/ 1778237 h 1944759"/>
                  <a:gd name="connsiteX657" fmla="*/ 227446 w 1571213"/>
                  <a:gd name="connsiteY657" fmla="*/ 1778229 h 1944759"/>
                  <a:gd name="connsiteX658" fmla="*/ 227454 w 1571213"/>
                  <a:gd name="connsiteY658" fmla="*/ 1778029 h 1944759"/>
                  <a:gd name="connsiteX659" fmla="*/ 227540 w 1571213"/>
                  <a:gd name="connsiteY659" fmla="*/ 1777942 h 1944759"/>
                  <a:gd name="connsiteX660" fmla="*/ 227734 w 1571213"/>
                  <a:gd name="connsiteY660" fmla="*/ 1777884 h 1944759"/>
                  <a:gd name="connsiteX661" fmla="*/ 227824 w 1571213"/>
                  <a:gd name="connsiteY661" fmla="*/ 1777598 h 1944759"/>
                  <a:gd name="connsiteX662" fmla="*/ 228025 w 1571213"/>
                  <a:gd name="connsiteY662" fmla="*/ 1777332 h 1944759"/>
                  <a:gd name="connsiteX663" fmla="*/ 228066 w 1571213"/>
                  <a:gd name="connsiteY663" fmla="*/ 1776681 h 1944759"/>
                  <a:gd name="connsiteX664" fmla="*/ 227142 w 1571213"/>
                  <a:gd name="connsiteY664" fmla="*/ 1770587 h 1944759"/>
                  <a:gd name="connsiteX665" fmla="*/ 196562 w 1571213"/>
                  <a:gd name="connsiteY665" fmla="*/ 1731471 h 1944759"/>
                  <a:gd name="connsiteX666" fmla="*/ 194266 w 1571213"/>
                  <a:gd name="connsiteY666" fmla="*/ 1731040 h 1944759"/>
                  <a:gd name="connsiteX667" fmla="*/ 190487 w 1571213"/>
                  <a:gd name="connsiteY667" fmla="*/ 1725817 h 1944759"/>
                  <a:gd name="connsiteX668" fmla="*/ 183277 w 1571213"/>
                  <a:gd name="connsiteY668" fmla="*/ 1718790 h 1944759"/>
                  <a:gd name="connsiteX669" fmla="*/ 170604 w 1571213"/>
                  <a:gd name="connsiteY669" fmla="*/ 1702383 h 1944759"/>
                  <a:gd name="connsiteX670" fmla="*/ 167983 w 1571213"/>
                  <a:gd name="connsiteY670" fmla="*/ 1696803 h 1944759"/>
                  <a:gd name="connsiteX671" fmla="*/ 164064 w 1571213"/>
                  <a:gd name="connsiteY671" fmla="*/ 1692057 h 1944759"/>
                  <a:gd name="connsiteX672" fmla="*/ 162565 w 1571213"/>
                  <a:gd name="connsiteY672" fmla="*/ 1688365 h 1944759"/>
                  <a:gd name="connsiteX673" fmla="*/ 158025 w 1571213"/>
                  <a:gd name="connsiteY673" fmla="*/ 1685117 h 1944759"/>
                  <a:gd name="connsiteX674" fmla="*/ 155680 w 1571213"/>
                  <a:gd name="connsiteY674" fmla="*/ 1684955 h 1944759"/>
                  <a:gd name="connsiteX675" fmla="*/ 156189 w 1571213"/>
                  <a:gd name="connsiteY675" fmla="*/ 1681325 h 1944759"/>
                  <a:gd name="connsiteX676" fmla="*/ 157048 w 1571213"/>
                  <a:gd name="connsiteY676" fmla="*/ 1678371 h 1944759"/>
                  <a:gd name="connsiteX677" fmla="*/ 157898 w 1571213"/>
                  <a:gd name="connsiteY677" fmla="*/ 1677202 h 1944759"/>
                  <a:gd name="connsiteX678" fmla="*/ 159854 w 1571213"/>
                  <a:gd name="connsiteY678" fmla="*/ 1675517 h 1944759"/>
                  <a:gd name="connsiteX679" fmla="*/ 160922 w 1571213"/>
                  <a:gd name="connsiteY679" fmla="*/ 1670062 h 1944759"/>
                  <a:gd name="connsiteX680" fmla="*/ 161106 w 1571213"/>
                  <a:gd name="connsiteY680" fmla="*/ 1669033 h 1944759"/>
                  <a:gd name="connsiteX681" fmla="*/ 160330 w 1571213"/>
                  <a:gd name="connsiteY681" fmla="*/ 1667312 h 1944759"/>
                  <a:gd name="connsiteX682" fmla="*/ 158720 w 1571213"/>
                  <a:gd name="connsiteY682" fmla="*/ 1666299 h 1944759"/>
                  <a:gd name="connsiteX683" fmla="*/ 157980 w 1571213"/>
                  <a:gd name="connsiteY683" fmla="*/ 1666204 h 1944759"/>
                  <a:gd name="connsiteX684" fmla="*/ 157664 w 1571213"/>
                  <a:gd name="connsiteY684" fmla="*/ 1666735 h 1944759"/>
                  <a:gd name="connsiteX685" fmla="*/ 157574 w 1571213"/>
                  <a:gd name="connsiteY685" fmla="*/ 1666818 h 1944759"/>
                  <a:gd name="connsiteX686" fmla="*/ 157356 w 1571213"/>
                  <a:gd name="connsiteY686" fmla="*/ 1667229 h 1944759"/>
                  <a:gd name="connsiteX687" fmla="*/ 157167 w 1571213"/>
                  <a:gd name="connsiteY687" fmla="*/ 1667535 h 1944759"/>
                  <a:gd name="connsiteX688" fmla="*/ 157048 w 1571213"/>
                  <a:gd name="connsiteY688" fmla="*/ 1667565 h 1944759"/>
                  <a:gd name="connsiteX689" fmla="*/ 156974 w 1571213"/>
                  <a:gd name="connsiteY689" fmla="*/ 1667880 h 1944759"/>
                  <a:gd name="connsiteX690" fmla="*/ 156851 w 1571213"/>
                  <a:gd name="connsiteY690" fmla="*/ 1668158 h 1944759"/>
                  <a:gd name="connsiteX691" fmla="*/ 156354 w 1571213"/>
                  <a:gd name="connsiteY691" fmla="*/ 1668295 h 1944759"/>
                  <a:gd name="connsiteX692" fmla="*/ 156267 w 1571213"/>
                  <a:gd name="connsiteY692" fmla="*/ 1668266 h 1944759"/>
                  <a:gd name="connsiteX693" fmla="*/ 156099 w 1571213"/>
                  <a:gd name="connsiteY693" fmla="*/ 1668150 h 1944759"/>
                  <a:gd name="connsiteX694" fmla="*/ 156050 w 1571213"/>
                  <a:gd name="connsiteY694" fmla="*/ 1667585 h 1944759"/>
                  <a:gd name="connsiteX695" fmla="*/ 156008 w 1571213"/>
                  <a:gd name="connsiteY695" fmla="*/ 1667303 h 1944759"/>
                  <a:gd name="connsiteX696" fmla="*/ 156083 w 1571213"/>
                  <a:gd name="connsiteY696" fmla="*/ 1667092 h 1944759"/>
                  <a:gd name="connsiteX697" fmla="*/ 155984 w 1571213"/>
                  <a:gd name="connsiteY697" fmla="*/ 1666831 h 1944759"/>
                  <a:gd name="connsiteX698" fmla="*/ 155918 w 1571213"/>
                  <a:gd name="connsiteY698" fmla="*/ 1666681 h 1944759"/>
                  <a:gd name="connsiteX699" fmla="*/ 156271 w 1571213"/>
                  <a:gd name="connsiteY699" fmla="*/ 1665681 h 1944759"/>
                  <a:gd name="connsiteX700" fmla="*/ 156354 w 1571213"/>
                  <a:gd name="connsiteY700" fmla="*/ 1665507 h 1944759"/>
                  <a:gd name="connsiteX701" fmla="*/ 156255 w 1571213"/>
                  <a:gd name="connsiteY701" fmla="*/ 1664686 h 1944759"/>
                  <a:gd name="connsiteX702" fmla="*/ 156296 w 1571213"/>
                  <a:gd name="connsiteY702" fmla="*/ 1663437 h 1944759"/>
                  <a:gd name="connsiteX703" fmla="*/ 156173 w 1571213"/>
                  <a:gd name="connsiteY703" fmla="*/ 1663138 h 1944759"/>
                  <a:gd name="connsiteX704" fmla="*/ 155844 w 1571213"/>
                  <a:gd name="connsiteY704" fmla="*/ 1662897 h 1944759"/>
                  <a:gd name="connsiteX705" fmla="*/ 155400 w 1571213"/>
                  <a:gd name="connsiteY705" fmla="*/ 1662474 h 1944759"/>
                  <a:gd name="connsiteX706" fmla="*/ 155146 w 1571213"/>
                  <a:gd name="connsiteY706" fmla="*/ 1662188 h 1944759"/>
                  <a:gd name="connsiteX707" fmla="*/ 154723 w 1571213"/>
                  <a:gd name="connsiteY707" fmla="*/ 1661624 h 1944759"/>
                  <a:gd name="connsiteX708" fmla="*/ 153913 w 1571213"/>
                  <a:gd name="connsiteY708" fmla="*/ 1660807 h 1944759"/>
                  <a:gd name="connsiteX709" fmla="*/ 153071 w 1571213"/>
                  <a:gd name="connsiteY709" fmla="*/ 1660238 h 1944759"/>
                  <a:gd name="connsiteX710" fmla="*/ 152307 w 1571213"/>
                  <a:gd name="connsiteY710" fmla="*/ 1659786 h 1944759"/>
                  <a:gd name="connsiteX711" fmla="*/ 152036 w 1571213"/>
                  <a:gd name="connsiteY711" fmla="*/ 1659653 h 1944759"/>
                  <a:gd name="connsiteX712" fmla="*/ 150771 w 1571213"/>
                  <a:gd name="connsiteY712" fmla="*/ 1658728 h 1944759"/>
                  <a:gd name="connsiteX713" fmla="*/ 150060 w 1571213"/>
                  <a:gd name="connsiteY713" fmla="*/ 1658305 h 1944759"/>
                  <a:gd name="connsiteX714" fmla="*/ 149547 w 1571213"/>
                  <a:gd name="connsiteY714" fmla="*/ 1657969 h 1944759"/>
                  <a:gd name="connsiteX715" fmla="*/ 148705 w 1571213"/>
                  <a:gd name="connsiteY715" fmla="*/ 1657443 h 1944759"/>
                  <a:gd name="connsiteX716" fmla="*/ 148331 w 1571213"/>
                  <a:gd name="connsiteY716" fmla="*/ 1657160 h 1944759"/>
                  <a:gd name="connsiteX717" fmla="*/ 148080 w 1571213"/>
                  <a:gd name="connsiteY717" fmla="*/ 1656895 h 1944759"/>
                  <a:gd name="connsiteX718" fmla="*/ 146876 w 1571213"/>
                  <a:gd name="connsiteY718" fmla="*/ 1656028 h 1944759"/>
                  <a:gd name="connsiteX719" fmla="*/ 146782 w 1571213"/>
                  <a:gd name="connsiteY719" fmla="*/ 1655957 h 1944759"/>
                  <a:gd name="connsiteX720" fmla="*/ 145780 w 1571213"/>
                  <a:gd name="connsiteY720" fmla="*/ 1655123 h 1944759"/>
                  <a:gd name="connsiteX721" fmla="*/ 145283 w 1571213"/>
                  <a:gd name="connsiteY721" fmla="*/ 1654870 h 1944759"/>
                  <a:gd name="connsiteX722" fmla="*/ 144087 w 1571213"/>
                  <a:gd name="connsiteY722" fmla="*/ 1654261 h 1944759"/>
                  <a:gd name="connsiteX723" fmla="*/ 143553 w 1571213"/>
                  <a:gd name="connsiteY723" fmla="*/ 1653854 h 1944759"/>
                  <a:gd name="connsiteX724" fmla="*/ 144227 w 1571213"/>
                  <a:gd name="connsiteY724" fmla="*/ 1650257 h 1944759"/>
                  <a:gd name="connsiteX725" fmla="*/ 144642 w 1571213"/>
                  <a:gd name="connsiteY725" fmla="*/ 1647644 h 1944759"/>
                  <a:gd name="connsiteX726" fmla="*/ 156551 w 1571213"/>
                  <a:gd name="connsiteY726" fmla="*/ 1641554 h 1944759"/>
                  <a:gd name="connsiteX727" fmla="*/ 156805 w 1571213"/>
                  <a:gd name="connsiteY727" fmla="*/ 1637480 h 1944759"/>
                  <a:gd name="connsiteX728" fmla="*/ 152463 w 1571213"/>
                  <a:gd name="connsiteY728" fmla="*/ 1627096 h 1944759"/>
                  <a:gd name="connsiteX729" fmla="*/ 150722 w 1571213"/>
                  <a:gd name="connsiteY729" fmla="*/ 1626155 h 1944759"/>
                  <a:gd name="connsiteX730" fmla="*/ 149448 w 1571213"/>
                  <a:gd name="connsiteY730" fmla="*/ 1622475 h 1944759"/>
                  <a:gd name="connsiteX731" fmla="*/ 143705 w 1571213"/>
                  <a:gd name="connsiteY731" fmla="*/ 1617912 h 1944759"/>
                  <a:gd name="connsiteX732" fmla="*/ 141832 w 1571213"/>
                  <a:gd name="connsiteY732" fmla="*/ 1611312 h 1944759"/>
                  <a:gd name="connsiteX733" fmla="*/ 135756 w 1571213"/>
                  <a:gd name="connsiteY733" fmla="*/ 1600563 h 1944759"/>
                  <a:gd name="connsiteX734" fmla="*/ 134774 w 1571213"/>
                  <a:gd name="connsiteY734" fmla="*/ 1592593 h 1944759"/>
                  <a:gd name="connsiteX735" fmla="*/ 132700 w 1571213"/>
                  <a:gd name="connsiteY735" fmla="*/ 1589760 h 1944759"/>
                  <a:gd name="connsiteX736" fmla="*/ 133830 w 1571213"/>
                  <a:gd name="connsiteY736" fmla="*/ 1586193 h 1944759"/>
                  <a:gd name="connsiteX737" fmla="*/ 134171 w 1571213"/>
                  <a:gd name="connsiteY737" fmla="*/ 1581621 h 1944759"/>
                  <a:gd name="connsiteX738" fmla="*/ 133435 w 1571213"/>
                  <a:gd name="connsiteY738" fmla="*/ 1578534 h 1944759"/>
                  <a:gd name="connsiteX739" fmla="*/ 134984 w 1571213"/>
                  <a:gd name="connsiteY739" fmla="*/ 1568031 h 1944759"/>
                  <a:gd name="connsiteX740" fmla="*/ 138254 w 1571213"/>
                  <a:gd name="connsiteY740" fmla="*/ 1562024 h 1944759"/>
                  <a:gd name="connsiteX741" fmla="*/ 142575 w 1571213"/>
                  <a:gd name="connsiteY741" fmla="*/ 1558427 h 1944759"/>
                  <a:gd name="connsiteX742" fmla="*/ 144408 w 1571213"/>
                  <a:gd name="connsiteY742" fmla="*/ 1555138 h 1944759"/>
                  <a:gd name="connsiteX743" fmla="*/ 146462 w 1571213"/>
                  <a:gd name="connsiteY743" fmla="*/ 1554673 h 1944759"/>
                  <a:gd name="connsiteX744" fmla="*/ 149641 w 1571213"/>
                  <a:gd name="connsiteY744" fmla="*/ 1554316 h 1944759"/>
                  <a:gd name="connsiteX745" fmla="*/ 155643 w 1571213"/>
                  <a:gd name="connsiteY745" fmla="*/ 1547160 h 1944759"/>
                  <a:gd name="connsiteX746" fmla="*/ 157582 w 1571213"/>
                  <a:gd name="connsiteY746" fmla="*/ 1546210 h 1944759"/>
                  <a:gd name="connsiteX747" fmla="*/ 159061 w 1571213"/>
                  <a:gd name="connsiteY747" fmla="*/ 1542385 h 1944759"/>
                  <a:gd name="connsiteX748" fmla="*/ 159028 w 1571213"/>
                  <a:gd name="connsiteY748" fmla="*/ 1531438 h 1944759"/>
                  <a:gd name="connsiteX749" fmla="*/ 158498 w 1571213"/>
                  <a:gd name="connsiteY749" fmla="*/ 1528185 h 1944759"/>
                  <a:gd name="connsiteX750" fmla="*/ 156736 w 1571213"/>
                  <a:gd name="connsiteY750" fmla="*/ 1525318 h 1944759"/>
                  <a:gd name="connsiteX751" fmla="*/ 157372 w 1571213"/>
                  <a:gd name="connsiteY751" fmla="*/ 1520958 h 1944759"/>
                  <a:gd name="connsiteX752" fmla="*/ 156247 w 1571213"/>
                  <a:gd name="connsiteY752" fmla="*/ 1515549 h 1944759"/>
                  <a:gd name="connsiteX753" fmla="*/ 147661 w 1571213"/>
                  <a:gd name="connsiteY753" fmla="*/ 1514951 h 1944759"/>
                  <a:gd name="connsiteX754" fmla="*/ 147702 w 1571213"/>
                  <a:gd name="connsiteY754" fmla="*/ 1506605 h 1944759"/>
                  <a:gd name="connsiteX755" fmla="*/ 147727 w 1571213"/>
                  <a:gd name="connsiteY755" fmla="*/ 1502854 h 1944759"/>
                  <a:gd name="connsiteX756" fmla="*/ 151342 w 1571213"/>
                  <a:gd name="connsiteY756" fmla="*/ 1501071 h 1944759"/>
                  <a:gd name="connsiteX757" fmla="*/ 153067 w 1571213"/>
                  <a:gd name="connsiteY757" fmla="*/ 1501498 h 1944759"/>
                  <a:gd name="connsiteX758" fmla="*/ 155298 w 1571213"/>
                  <a:gd name="connsiteY758" fmla="*/ 1497702 h 1944759"/>
                  <a:gd name="connsiteX759" fmla="*/ 154135 w 1571213"/>
                  <a:gd name="connsiteY759" fmla="*/ 1491430 h 1944759"/>
                  <a:gd name="connsiteX760" fmla="*/ 148976 w 1571213"/>
                  <a:gd name="connsiteY760" fmla="*/ 1477113 h 1944759"/>
                  <a:gd name="connsiteX761" fmla="*/ 145685 w 1571213"/>
                  <a:gd name="connsiteY761" fmla="*/ 1470111 h 1944759"/>
                  <a:gd name="connsiteX762" fmla="*/ 146519 w 1571213"/>
                  <a:gd name="connsiteY762" fmla="*/ 1467792 h 1944759"/>
                  <a:gd name="connsiteX763" fmla="*/ 144724 w 1571213"/>
                  <a:gd name="connsiteY763" fmla="*/ 1460661 h 1944759"/>
                  <a:gd name="connsiteX764" fmla="*/ 144753 w 1571213"/>
                  <a:gd name="connsiteY764" fmla="*/ 1458246 h 1944759"/>
                  <a:gd name="connsiteX765" fmla="*/ 142370 w 1571213"/>
                  <a:gd name="connsiteY765" fmla="*/ 1456251 h 1944759"/>
                  <a:gd name="connsiteX766" fmla="*/ 140234 w 1571213"/>
                  <a:gd name="connsiteY766" fmla="*/ 1449916 h 1944759"/>
                  <a:gd name="connsiteX767" fmla="*/ 138463 w 1571213"/>
                  <a:gd name="connsiteY767" fmla="*/ 1447365 h 1944759"/>
                  <a:gd name="connsiteX768" fmla="*/ 135945 w 1571213"/>
                  <a:gd name="connsiteY768" fmla="*/ 1448178 h 1944759"/>
                  <a:gd name="connsiteX769" fmla="*/ 133230 w 1571213"/>
                  <a:gd name="connsiteY769" fmla="*/ 1447191 h 1944759"/>
                  <a:gd name="connsiteX770" fmla="*/ 132462 w 1571213"/>
                  <a:gd name="connsiteY770" fmla="*/ 1443557 h 1944759"/>
                  <a:gd name="connsiteX771" fmla="*/ 134166 w 1571213"/>
                  <a:gd name="connsiteY771" fmla="*/ 1442088 h 1944759"/>
                  <a:gd name="connsiteX772" fmla="*/ 128062 w 1571213"/>
                  <a:gd name="connsiteY772" fmla="*/ 1426817 h 1944759"/>
                  <a:gd name="connsiteX773" fmla="*/ 125207 w 1571213"/>
                  <a:gd name="connsiteY773" fmla="*/ 1420703 h 1944759"/>
                  <a:gd name="connsiteX774" fmla="*/ 125400 w 1571213"/>
                  <a:gd name="connsiteY774" fmla="*/ 1418811 h 1944759"/>
                  <a:gd name="connsiteX775" fmla="*/ 121366 w 1571213"/>
                  <a:gd name="connsiteY775" fmla="*/ 1408871 h 1944759"/>
                  <a:gd name="connsiteX776" fmla="*/ 120150 w 1571213"/>
                  <a:gd name="connsiteY776" fmla="*/ 1406917 h 1944759"/>
                  <a:gd name="connsiteX777" fmla="*/ 114514 w 1571213"/>
                  <a:gd name="connsiteY777" fmla="*/ 1394202 h 1944759"/>
                  <a:gd name="connsiteX778" fmla="*/ 112452 w 1571213"/>
                  <a:gd name="connsiteY778" fmla="*/ 1391556 h 1944759"/>
                  <a:gd name="connsiteX779" fmla="*/ 108976 w 1571213"/>
                  <a:gd name="connsiteY779" fmla="*/ 1383640 h 1944759"/>
                  <a:gd name="connsiteX780" fmla="*/ 105000 w 1571213"/>
                  <a:gd name="connsiteY780" fmla="*/ 1376862 h 1944759"/>
                  <a:gd name="connsiteX781" fmla="*/ 103090 w 1571213"/>
                  <a:gd name="connsiteY781" fmla="*/ 1377625 h 1944759"/>
                  <a:gd name="connsiteX782" fmla="*/ 100136 w 1571213"/>
                  <a:gd name="connsiteY782" fmla="*/ 1375904 h 1944759"/>
                  <a:gd name="connsiteX783" fmla="*/ 99544 w 1571213"/>
                  <a:gd name="connsiteY783" fmla="*/ 1373825 h 1944759"/>
                  <a:gd name="connsiteX784" fmla="*/ 102202 w 1571213"/>
                  <a:gd name="connsiteY784" fmla="*/ 1372597 h 1944759"/>
                  <a:gd name="connsiteX785" fmla="*/ 102786 w 1571213"/>
                  <a:gd name="connsiteY785" fmla="*/ 1368690 h 1944759"/>
                  <a:gd name="connsiteX786" fmla="*/ 101865 w 1571213"/>
                  <a:gd name="connsiteY786" fmla="*/ 1365084 h 1944759"/>
                  <a:gd name="connsiteX787" fmla="*/ 99048 w 1571213"/>
                  <a:gd name="connsiteY787" fmla="*/ 1360160 h 1944759"/>
                  <a:gd name="connsiteX788" fmla="*/ 96270 w 1571213"/>
                  <a:gd name="connsiteY788" fmla="*/ 1351755 h 1944759"/>
                  <a:gd name="connsiteX789" fmla="*/ 93937 w 1571213"/>
                  <a:gd name="connsiteY789" fmla="*/ 1347665 h 1944759"/>
                  <a:gd name="connsiteX790" fmla="*/ 90219 w 1571213"/>
                  <a:gd name="connsiteY790" fmla="*/ 1338298 h 1944759"/>
                  <a:gd name="connsiteX791" fmla="*/ 85261 w 1571213"/>
                  <a:gd name="connsiteY791" fmla="*/ 1327943 h 1944759"/>
                  <a:gd name="connsiteX792" fmla="*/ 84858 w 1571213"/>
                  <a:gd name="connsiteY792" fmla="*/ 1325707 h 1944759"/>
                  <a:gd name="connsiteX793" fmla="*/ 81239 w 1571213"/>
                  <a:gd name="connsiteY793" fmla="*/ 1318220 h 1944759"/>
                  <a:gd name="connsiteX794" fmla="*/ 80611 w 1571213"/>
                  <a:gd name="connsiteY794" fmla="*/ 1315079 h 1944759"/>
                  <a:gd name="connsiteX795" fmla="*/ 75948 w 1571213"/>
                  <a:gd name="connsiteY795" fmla="*/ 1303986 h 1944759"/>
                  <a:gd name="connsiteX796" fmla="*/ 72181 w 1571213"/>
                  <a:gd name="connsiteY796" fmla="*/ 1293104 h 1944759"/>
                  <a:gd name="connsiteX797" fmla="*/ 66524 w 1571213"/>
                  <a:gd name="connsiteY797" fmla="*/ 1285007 h 1944759"/>
                  <a:gd name="connsiteX798" fmla="*/ 40554 w 1571213"/>
                  <a:gd name="connsiteY798" fmla="*/ 1289458 h 1944759"/>
                  <a:gd name="connsiteX799" fmla="*/ 32321 w 1571213"/>
                  <a:gd name="connsiteY799" fmla="*/ 1285148 h 1944759"/>
                  <a:gd name="connsiteX800" fmla="*/ 26698 w 1571213"/>
                  <a:gd name="connsiteY800" fmla="*/ 1273200 h 1944759"/>
                  <a:gd name="connsiteX801" fmla="*/ 27306 w 1571213"/>
                  <a:gd name="connsiteY801" fmla="*/ 1269899 h 1944759"/>
                  <a:gd name="connsiteX802" fmla="*/ 55236 w 1571213"/>
                  <a:gd name="connsiteY802" fmla="*/ 1260614 h 1944759"/>
                  <a:gd name="connsiteX803" fmla="*/ 57438 w 1571213"/>
                  <a:gd name="connsiteY803" fmla="*/ 1258855 h 1944759"/>
                  <a:gd name="connsiteX804" fmla="*/ 57536 w 1571213"/>
                  <a:gd name="connsiteY804" fmla="*/ 1255284 h 1944759"/>
                  <a:gd name="connsiteX805" fmla="*/ 55733 w 1571213"/>
                  <a:gd name="connsiteY805" fmla="*/ 1250367 h 1944759"/>
                  <a:gd name="connsiteX806" fmla="*/ 53802 w 1571213"/>
                  <a:gd name="connsiteY806" fmla="*/ 1250766 h 1944759"/>
                  <a:gd name="connsiteX807" fmla="*/ 51066 w 1571213"/>
                  <a:gd name="connsiteY807" fmla="*/ 1241606 h 1944759"/>
                  <a:gd name="connsiteX808" fmla="*/ 45471 w 1571213"/>
                  <a:gd name="connsiteY808" fmla="*/ 1225029 h 1944759"/>
                  <a:gd name="connsiteX809" fmla="*/ 47028 w 1571213"/>
                  <a:gd name="connsiteY809" fmla="*/ 1224580 h 1944759"/>
                  <a:gd name="connsiteX810" fmla="*/ 42969 w 1571213"/>
                  <a:gd name="connsiteY810" fmla="*/ 1215209 h 1944759"/>
                  <a:gd name="connsiteX811" fmla="*/ 40570 w 1571213"/>
                  <a:gd name="connsiteY811" fmla="*/ 1212451 h 1944759"/>
                  <a:gd name="connsiteX812" fmla="*/ 38463 w 1571213"/>
                  <a:gd name="connsiteY812" fmla="*/ 1212799 h 1944759"/>
                  <a:gd name="connsiteX813" fmla="*/ 32067 w 1571213"/>
                  <a:gd name="connsiteY813" fmla="*/ 1205531 h 1944759"/>
                  <a:gd name="connsiteX814" fmla="*/ 36393 w 1571213"/>
                  <a:gd name="connsiteY814" fmla="*/ 1202229 h 1944759"/>
                  <a:gd name="connsiteX815" fmla="*/ 35021 w 1571213"/>
                  <a:gd name="connsiteY815" fmla="*/ 1197180 h 1944759"/>
                  <a:gd name="connsiteX816" fmla="*/ 31155 w 1571213"/>
                  <a:gd name="connsiteY816" fmla="*/ 1187585 h 1944759"/>
                  <a:gd name="connsiteX817" fmla="*/ 32802 w 1571213"/>
                  <a:gd name="connsiteY817" fmla="*/ 1184507 h 1944759"/>
                  <a:gd name="connsiteX818" fmla="*/ 26410 w 1571213"/>
                  <a:gd name="connsiteY818" fmla="*/ 1181781 h 1944759"/>
                  <a:gd name="connsiteX819" fmla="*/ 27453 w 1571213"/>
                  <a:gd name="connsiteY819" fmla="*/ 1175376 h 1944759"/>
                  <a:gd name="connsiteX820" fmla="*/ 31960 w 1571213"/>
                  <a:gd name="connsiteY820" fmla="*/ 1173036 h 1944759"/>
                  <a:gd name="connsiteX821" fmla="*/ 27236 w 1571213"/>
                  <a:gd name="connsiteY821" fmla="*/ 1157438 h 1944759"/>
                  <a:gd name="connsiteX822" fmla="*/ 20334 w 1571213"/>
                  <a:gd name="connsiteY822" fmla="*/ 1139367 h 1944759"/>
                  <a:gd name="connsiteX823" fmla="*/ 17126 w 1571213"/>
                  <a:gd name="connsiteY823" fmla="*/ 1132394 h 1944759"/>
                  <a:gd name="connsiteX824" fmla="*/ 16461 w 1571213"/>
                  <a:gd name="connsiteY824" fmla="*/ 1129224 h 1944759"/>
                  <a:gd name="connsiteX825" fmla="*/ 14518 w 1571213"/>
                  <a:gd name="connsiteY825" fmla="*/ 1125905 h 1944759"/>
                  <a:gd name="connsiteX826" fmla="*/ 12566 w 1571213"/>
                  <a:gd name="connsiteY826" fmla="*/ 1120301 h 1944759"/>
                  <a:gd name="connsiteX827" fmla="*/ 9654 w 1571213"/>
                  <a:gd name="connsiteY827" fmla="*/ 1114443 h 1944759"/>
                  <a:gd name="connsiteX828" fmla="*/ 7588 w 1571213"/>
                  <a:gd name="connsiteY828" fmla="*/ 1106611 h 1944759"/>
                  <a:gd name="connsiteX829" fmla="*/ 6375 w 1571213"/>
                  <a:gd name="connsiteY829" fmla="*/ 1104026 h 1944759"/>
                  <a:gd name="connsiteX830" fmla="*/ 3496 w 1571213"/>
                  <a:gd name="connsiteY830" fmla="*/ 1094664 h 1944759"/>
                  <a:gd name="connsiteX831" fmla="*/ 0 w 1571213"/>
                  <a:gd name="connsiteY831" fmla="*/ 1085936 h 1944759"/>
                  <a:gd name="connsiteX832" fmla="*/ 21 w 1571213"/>
                  <a:gd name="connsiteY832" fmla="*/ 1082654 h 1944759"/>
                  <a:gd name="connsiteX833" fmla="*/ 3619 w 1571213"/>
                  <a:gd name="connsiteY833" fmla="*/ 1081451 h 1944759"/>
                  <a:gd name="connsiteX834" fmla="*/ 7464 w 1571213"/>
                  <a:gd name="connsiteY834" fmla="*/ 1077589 h 1944759"/>
                  <a:gd name="connsiteX835" fmla="*/ 13934 w 1571213"/>
                  <a:gd name="connsiteY835" fmla="*/ 1072316 h 1944759"/>
                  <a:gd name="connsiteX836" fmla="*/ 23469 w 1571213"/>
                  <a:gd name="connsiteY836" fmla="*/ 1066234 h 1944759"/>
                  <a:gd name="connsiteX837" fmla="*/ 26053 w 1571213"/>
                  <a:gd name="connsiteY837" fmla="*/ 1065372 h 1944759"/>
                  <a:gd name="connsiteX838" fmla="*/ 29627 w 1571213"/>
                  <a:gd name="connsiteY838" fmla="*/ 1065728 h 1944759"/>
                  <a:gd name="connsiteX839" fmla="*/ 31233 w 1571213"/>
                  <a:gd name="connsiteY839" fmla="*/ 1064417 h 1944759"/>
                  <a:gd name="connsiteX840" fmla="*/ 38048 w 1571213"/>
                  <a:gd name="connsiteY840" fmla="*/ 1067516 h 1944759"/>
                  <a:gd name="connsiteX841" fmla="*/ 48667 w 1571213"/>
                  <a:gd name="connsiteY841" fmla="*/ 1075149 h 1944759"/>
                  <a:gd name="connsiteX842" fmla="*/ 52673 w 1571213"/>
                  <a:gd name="connsiteY842" fmla="*/ 1076888 h 1944759"/>
                  <a:gd name="connsiteX843" fmla="*/ 56312 w 1571213"/>
                  <a:gd name="connsiteY843" fmla="*/ 1077174 h 1944759"/>
                  <a:gd name="connsiteX844" fmla="*/ 59952 w 1571213"/>
                  <a:gd name="connsiteY844" fmla="*/ 1076124 h 1944759"/>
                  <a:gd name="connsiteX845" fmla="*/ 65329 w 1571213"/>
                  <a:gd name="connsiteY845" fmla="*/ 1081500 h 1944759"/>
                  <a:gd name="connsiteX846" fmla="*/ 71261 w 1571213"/>
                  <a:gd name="connsiteY846" fmla="*/ 1085429 h 1944759"/>
                  <a:gd name="connsiteX847" fmla="*/ 77945 w 1571213"/>
                  <a:gd name="connsiteY847" fmla="*/ 1087117 h 1944759"/>
                  <a:gd name="connsiteX848" fmla="*/ 81806 w 1571213"/>
                  <a:gd name="connsiteY848" fmla="*/ 1087134 h 1944759"/>
                  <a:gd name="connsiteX849" fmla="*/ 85951 w 1571213"/>
                  <a:gd name="connsiteY849" fmla="*/ 1083836 h 1944759"/>
                  <a:gd name="connsiteX850" fmla="*/ 93378 w 1571213"/>
                  <a:gd name="connsiteY850" fmla="*/ 1074287 h 1944759"/>
                  <a:gd name="connsiteX851" fmla="*/ 97030 w 1571213"/>
                  <a:gd name="connsiteY851" fmla="*/ 1072930 h 1944759"/>
                  <a:gd name="connsiteX852" fmla="*/ 100148 w 1571213"/>
                  <a:gd name="connsiteY852" fmla="*/ 1073527 h 1944759"/>
                  <a:gd name="connsiteX853" fmla="*/ 102424 w 1571213"/>
                  <a:gd name="connsiteY853" fmla="*/ 1076046 h 1944759"/>
                  <a:gd name="connsiteX854" fmla="*/ 101923 w 1571213"/>
                  <a:gd name="connsiteY854" fmla="*/ 1082102 h 1944759"/>
                  <a:gd name="connsiteX855" fmla="*/ 102136 w 1571213"/>
                  <a:gd name="connsiteY855" fmla="*/ 1089113 h 1944759"/>
                  <a:gd name="connsiteX856" fmla="*/ 103123 w 1571213"/>
                  <a:gd name="connsiteY856" fmla="*/ 1092913 h 1944759"/>
                  <a:gd name="connsiteX857" fmla="*/ 105041 w 1571213"/>
                  <a:gd name="connsiteY857" fmla="*/ 1095464 h 1944759"/>
                  <a:gd name="connsiteX858" fmla="*/ 110373 w 1571213"/>
                  <a:gd name="connsiteY858" fmla="*/ 1096087 h 1944759"/>
                  <a:gd name="connsiteX859" fmla="*/ 122385 w 1571213"/>
                  <a:gd name="connsiteY859" fmla="*/ 1099214 h 1944759"/>
                  <a:gd name="connsiteX860" fmla="*/ 126731 w 1571213"/>
                  <a:gd name="connsiteY860" fmla="*/ 1103587 h 1944759"/>
                  <a:gd name="connsiteX861" fmla="*/ 130864 w 1571213"/>
                  <a:gd name="connsiteY861" fmla="*/ 1109586 h 1944759"/>
                  <a:gd name="connsiteX862" fmla="*/ 137892 w 1571213"/>
                  <a:gd name="connsiteY862" fmla="*/ 1115037 h 1944759"/>
                  <a:gd name="connsiteX863" fmla="*/ 142600 w 1571213"/>
                  <a:gd name="connsiteY863" fmla="*/ 1117265 h 1944759"/>
                  <a:gd name="connsiteX864" fmla="*/ 146425 w 1571213"/>
                  <a:gd name="connsiteY864" fmla="*/ 1117783 h 1944759"/>
                  <a:gd name="connsiteX865" fmla="*/ 150906 w 1571213"/>
                  <a:gd name="connsiteY865" fmla="*/ 1115215 h 1944759"/>
                  <a:gd name="connsiteX866" fmla="*/ 150553 w 1571213"/>
                  <a:gd name="connsiteY866" fmla="*/ 1111577 h 1944759"/>
                  <a:gd name="connsiteX867" fmla="*/ 147641 w 1571213"/>
                  <a:gd name="connsiteY867" fmla="*/ 1108150 h 1944759"/>
                  <a:gd name="connsiteX868" fmla="*/ 147608 w 1571213"/>
                  <a:gd name="connsiteY868" fmla="*/ 1105968 h 1944759"/>
                  <a:gd name="connsiteX869" fmla="*/ 149448 w 1571213"/>
                  <a:gd name="connsiteY869" fmla="*/ 1102969 h 1944759"/>
                  <a:gd name="connsiteX870" fmla="*/ 154135 w 1571213"/>
                  <a:gd name="connsiteY870" fmla="*/ 1102778 h 1944759"/>
                  <a:gd name="connsiteX871" fmla="*/ 159784 w 1571213"/>
                  <a:gd name="connsiteY871" fmla="*/ 1106362 h 1944759"/>
                  <a:gd name="connsiteX872" fmla="*/ 165933 w 1571213"/>
                  <a:gd name="connsiteY872" fmla="*/ 1109324 h 1944759"/>
                  <a:gd name="connsiteX873" fmla="*/ 170822 w 1571213"/>
                  <a:gd name="connsiteY873" fmla="*/ 1112680 h 1944759"/>
                  <a:gd name="connsiteX874" fmla="*/ 176006 w 1571213"/>
                  <a:gd name="connsiteY874" fmla="*/ 1115045 h 1944759"/>
                  <a:gd name="connsiteX875" fmla="*/ 182961 w 1571213"/>
                  <a:gd name="connsiteY875" fmla="*/ 1115049 h 1944759"/>
                  <a:gd name="connsiteX876" fmla="*/ 185816 w 1571213"/>
                  <a:gd name="connsiteY876" fmla="*/ 1113747 h 1944759"/>
                  <a:gd name="connsiteX877" fmla="*/ 188170 w 1571213"/>
                  <a:gd name="connsiteY877" fmla="*/ 1113547 h 1944759"/>
                  <a:gd name="connsiteX878" fmla="*/ 187862 w 1571213"/>
                  <a:gd name="connsiteY878" fmla="*/ 1109801 h 1944759"/>
                  <a:gd name="connsiteX879" fmla="*/ 185516 w 1571213"/>
                  <a:gd name="connsiteY879" fmla="*/ 1103757 h 1944759"/>
                  <a:gd name="connsiteX880" fmla="*/ 185109 w 1571213"/>
                  <a:gd name="connsiteY880" fmla="*/ 1098733 h 1944759"/>
                  <a:gd name="connsiteX881" fmla="*/ 188926 w 1571213"/>
                  <a:gd name="connsiteY881" fmla="*/ 1096887 h 1944759"/>
                  <a:gd name="connsiteX882" fmla="*/ 197360 w 1571213"/>
                  <a:gd name="connsiteY882" fmla="*/ 1097236 h 1944759"/>
                  <a:gd name="connsiteX883" fmla="*/ 213060 w 1571213"/>
                  <a:gd name="connsiteY883" fmla="*/ 1100833 h 1944759"/>
                  <a:gd name="connsiteX884" fmla="*/ 223486 w 1571213"/>
                  <a:gd name="connsiteY884" fmla="*/ 1104417 h 1944759"/>
                  <a:gd name="connsiteX885" fmla="*/ 231209 w 1571213"/>
                  <a:gd name="connsiteY885" fmla="*/ 1105732 h 1944759"/>
                  <a:gd name="connsiteX886" fmla="*/ 241454 w 1571213"/>
                  <a:gd name="connsiteY886" fmla="*/ 1105499 h 1944759"/>
                  <a:gd name="connsiteX887" fmla="*/ 249375 w 1571213"/>
                  <a:gd name="connsiteY887" fmla="*/ 1106806 h 1944759"/>
                  <a:gd name="connsiteX888" fmla="*/ 254690 w 1571213"/>
                  <a:gd name="connsiteY888" fmla="*/ 1109689 h 1944759"/>
                  <a:gd name="connsiteX889" fmla="*/ 257993 w 1571213"/>
                  <a:gd name="connsiteY889" fmla="*/ 1114535 h 1944759"/>
                  <a:gd name="connsiteX890" fmla="*/ 261123 w 1571213"/>
                  <a:gd name="connsiteY890" fmla="*/ 1116410 h 1944759"/>
                  <a:gd name="connsiteX891" fmla="*/ 267651 w 1571213"/>
                  <a:gd name="connsiteY891" fmla="*/ 1108017 h 1944759"/>
                  <a:gd name="connsiteX892" fmla="*/ 270424 w 1571213"/>
                  <a:gd name="connsiteY892" fmla="*/ 1106171 h 1944759"/>
                  <a:gd name="connsiteX893" fmla="*/ 273665 w 1571213"/>
                  <a:gd name="connsiteY893" fmla="*/ 1109743 h 1944759"/>
                  <a:gd name="connsiteX894" fmla="*/ 276454 w 1571213"/>
                  <a:gd name="connsiteY894" fmla="*/ 1117082 h 1944759"/>
                  <a:gd name="connsiteX895" fmla="*/ 280324 w 1571213"/>
                  <a:gd name="connsiteY895" fmla="*/ 1124852 h 1944759"/>
                  <a:gd name="connsiteX896" fmla="*/ 283208 w 1571213"/>
                  <a:gd name="connsiteY896" fmla="*/ 1127594 h 1944759"/>
                  <a:gd name="connsiteX897" fmla="*/ 287928 w 1571213"/>
                  <a:gd name="connsiteY897" fmla="*/ 1127320 h 1944759"/>
                  <a:gd name="connsiteX898" fmla="*/ 299237 w 1571213"/>
                  <a:gd name="connsiteY898" fmla="*/ 1127636 h 1944759"/>
                  <a:gd name="connsiteX899" fmla="*/ 301948 w 1571213"/>
                  <a:gd name="connsiteY899" fmla="*/ 1126918 h 1944759"/>
                  <a:gd name="connsiteX900" fmla="*/ 307207 w 1571213"/>
                  <a:gd name="connsiteY900" fmla="*/ 1127134 h 1944759"/>
                  <a:gd name="connsiteX901" fmla="*/ 312161 w 1571213"/>
                  <a:gd name="connsiteY901" fmla="*/ 1125375 h 1944759"/>
                  <a:gd name="connsiteX902" fmla="*/ 314293 w 1571213"/>
                  <a:gd name="connsiteY902" fmla="*/ 1125582 h 1944759"/>
                  <a:gd name="connsiteX903" fmla="*/ 316832 w 1571213"/>
                  <a:gd name="connsiteY903" fmla="*/ 1129797 h 1944759"/>
                  <a:gd name="connsiteX904" fmla="*/ 318573 w 1571213"/>
                  <a:gd name="connsiteY904" fmla="*/ 1127581 h 1944759"/>
                  <a:gd name="connsiteX905" fmla="*/ 323010 w 1571213"/>
                  <a:gd name="connsiteY905" fmla="*/ 1126345 h 1944759"/>
                  <a:gd name="connsiteX906" fmla="*/ 320944 w 1571213"/>
                  <a:gd name="connsiteY906" fmla="*/ 1124267 h 1944759"/>
                  <a:gd name="connsiteX907" fmla="*/ 321547 w 1571213"/>
                  <a:gd name="connsiteY907" fmla="*/ 1121637 h 1944759"/>
                  <a:gd name="connsiteX908" fmla="*/ 324103 w 1571213"/>
                  <a:gd name="connsiteY908" fmla="*/ 1118998 h 1944759"/>
                  <a:gd name="connsiteX909" fmla="*/ 327689 w 1571213"/>
                  <a:gd name="connsiteY909" fmla="*/ 1120321 h 1944759"/>
                  <a:gd name="connsiteX910" fmla="*/ 329673 w 1571213"/>
                  <a:gd name="connsiteY910" fmla="*/ 1114709 h 1944759"/>
                  <a:gd name="connsiteX911" fmla="*/ 334812 w 1571213"/>
                  <a:gd name="connsiteY911" fmla="*/ 1111054 h 1944759"/>
                  <a:gd name="connsiteX912" fmla="*/ 335663 w 1571213"/>
                  <a:gd name="connsiteY912" fmla="*/ 1109183 h 1944759"/>
                  <a:gd name="connsiteX913" fmla="*/ 331546 w 1571213"/>
                  <a:gd name="connsiteY913" fmla="*/ 1106566 h 1944759"/>
                  <a:gd name="connsiteX914" fmla="*/ 331990 w 1571213"/>
                  <a:gd name="connsiteY914" fmla="*/ 1104251 h 1944759"/>
                  <a:gd name="connsiteX915" fmla="*/ 337380 w 1571213"/>
                  <a:gd name="connsiteY915" fmla="*/ 1103160 h 1944759"/>
                  <a:gd name="connsiteX916" fmla="*/ 340411 w 1571213"/>
                  <a:gd name="connsiteY916" fmla="*/ 1103599 h 1944759"/>
                  <a:gd name="connsiteX917" fmla="*/ 343710 w 1571213"/>
                  <a:gd name="connsiteY917" fmla="*/ 1102720 h 1944759"/>
                  <a:gd name="connsiteX918" fmla="*/ 343246 w 1571213"/>
                  <a:gd name="connsiteY918" fmla="*/ 1098289 h 1944759"/>
                  <a:gd name="connsiteX919" fmla="*/ 349096 w 1571213"/>
                  <a:gd name="connsiteY919" fmla="*/ 1096049 h 1944759"/>
                  <a:gd name="connsiteX920" fmla="*/ 355282 w 1571213"/>
                  <a:gd name="connsiteY920" fmla="*/ 1091627 h 1944759"/>
                  <a:gd name="connsiteX921" fmla="*/ 356629 w 1571213"/>
                  <a:gd name="connsiteY921" fmla="*/ 1089013 h 1944759"/>
                  <a:gd name="connsiteX922" fmla="*/ 354074 w 1571213"/>
                  <a:gd name="connsiteY922" fmla="*/ 1086101 h 1944759"/>
                  <a:gd name="connsiteX923" fmla="*/ 353097 w 1571213"/>
                  <a:gd name="connsiteY923" fmla="*/ 1083284 h 1944759"/>
                  <a:gd name="connsiteX924" fmla="*/ 356330 w 1571213"/>
                  <a:gd name="connsiteY924" fmla="*/ 1083135 h 1944759"/>
                  <a:gd name="connsiteX925" fmla="*/ 358556 w 1571213"/>
                  <a:gd name="connsiteY925" fmla="*/ 1079360 h 1944759"/>
                  <a:gd name="connsiteX926" fmla="*/ 363227 w 1571213"/>
                  <a:gd name="connsiteY926" fmla="*/ 1078273 h 1944759"/>
                  <a:gd name="connsiteX927" fmla="*/ 362643 w 1571213"/>
                  <a:gd name="connsiteY927" fmla="*/ 1075904 h 1944759"/>
                  <a:gd name="connsiteX928" fmla="*/ 364595 w 1571213"/>
                  <a:gd name="connsiteY928" fmla="*/ 1071814 h 1944759"/>
                  <a:gd name="connsiteX929" fmla="*/ 369672 w 1571213"/>
                  <a:gd name="connsiteY929" fmla="*/ 1071055 h 1944759"/>
                  <a:gd name="connsiteX930" fmla="*/ 369972 w 1571213"/>
                  <a:gd name="connsiteY930" fmla="*/ 1068192 h 1944759"/>
                  <a:gd name="connsiteX931" fmla="*/ 373530 w 1571213"/>
                  <a:gd name="connsiteY931" fmla="*/ 1067288 h 1944759"/>
                  <a:gd name="connsiteX932" fmla="*/ 380817 w 1571213"/>
                  <a:gd name="connsiteY932" fmla="*/ 1071739 h 1944759"/>
                  <a:gd name="connsiteX933" fmla="*/ 388499 w 1571213"/>
                  <a:gd name="connsiteY933" fmla="*/ 1065077 h 1944759"/>
                  <a:gd name="connsiteX934" fmla="*/ 390943 w 1571213"/>
                  <a:gd name="connsiteY934" fmla="*/ 1064002 h 1944759"/>
                  <a:gd name="connsiteX935" fmla="*/ 394160 w 1571213"/>
                  <a:gd name="connsiteY935" fmla="*/ 1064413 h 1944759"/>
                  <a:gd name="connsiteX936" fmla="*/ 397664 w 1571213"/>
                  <a:gd name="connsiteY936" fmla="*/ 1063156 h 1944759"/>
                  <a:gd name="connsiteX937" fmla="*/ 403235 w 1571213"/>
                  <a:gd name="connsiteY937" fmla="*/ 1064077 h 1944759"/>
                  <a:gd name="connsiteX938" fmla="*/ 404750 w 1571213"/>
                  <a:gd name="connsiteY938" fmla="*/ 1065687 h 1944759"/>
                  <a:gd name="connsiteX939" fmla="*/ 405782 w 1571213"/>
                  <a:gd name="connsiteY939" fmla="*/ 1070379 h 1944759"/>
                  <a:gd name="connsiteX940" fmla="*/ 408464 w 1571213"/>
                  <a:gd name="connsiteY940" fmla="*/ 1072067 h 1944759"/>
                  <a:gd name="connsiteX941" fmla="*/ 414573 w 1571213"/>
                  <a:gd name="connsiteY941" fmla="*/ 1072112 h 1944759"/>
                  <a:gd name="connsiteX942" fmla="*/ 416314 w 1571213"/>
                  <a:gd name="connsiteY942" fmla="*/ 1078929 h 1944759"/>
                  <a:gd name="connsiteX943" fmla="*/ 420549 w 1571213"/>
                  <a:gd name="connsiteY943" fmla="*/ 1083434 h 1944759"/>
                  <a:gd name="connsiteX944" fmla="*/ 423207 w 1571213"/>
                  <a:gd name="connsiteY944" fmla="*/ 1080045 h 1944759"/>
                  <a:gd name="connsiteX945" fmla="*/ 434652 w 1571213"/>
                  <a:gd name="connsiteY945" fmla="*/ 1075660 h 1944759"/>
                  <a:gd name="connsiteX946" fmla="*/ 436867 w 1571213"/>
                  <a:gd name="connsiteY946" fmla="*/ 1071279 h 1944759"/>
                  <a:gd name="connsiteX947" fmla="*/ 437470 w 1571213"/>
                  <a:gd name="connsiteY947" fmla="*/ 1067250 h 1944759"/>
                  <a:gd name="connsiteX948" fmla="*/ 440884 w 1571213"/>
                  <a:gd name="connsiteY948" fmla="*/ 1062832 h 1944759"/>
                  <a:gd name="connsiteX949" fmla="*/ 444721 w 1571213"/>
                  <a:gd name="connsiteY949" fmla="*/ 1053996 h 1944759"/>
                  <a:gd name="connsiteX950" fmla="*/ 444655 w 1571213"/>
                  <a:gd name="connsiteY950" fmla="*/ 1050512 h 1944759"/>
                  <a:gd name="connsiteX951" fmla="*/ 445990 w 1571213"/>
                  <a:gd name="connsiteY951" fmla="*/ 1047401 h 1944759"/>
                  <a:gd name="connsiteX952" fmla="*/ 449831 w 1571213"/>
                  <a:gd name="connsiteY952" fmla="*/ 1043123 h 1944759"/>
                  <a:gd name="connsiteX953" fmla="*/ 449223 w 1571213"/>
                  <a:gd name="connsiteY953" fmla="*/ 1042049 h 1944759"/>
                  <a:gd name="connsiteX954" fmla="*/ 451396 w 1571213"/>
                  <a:gd name="connsiteY954" fmla="*/ 1037714 h 1944759"/>
                  <a:gd name="connsiteX955" fmla="*/ 450949 w 1571213"/>
                  <a:gd name="connsiteY955" fmla="*/ 1033814 h 1944759"/>
                  <a:gd name="connsiteX956" fmla="*/ 452136 w 1571213"/>
                  <a:gd name="connsiteY956" fmla="*/ 1031147 h 1944759"/>
                  <a:gd name="connsiteX957" fmla="*/ 456199 w 1571213"/>
                  <a:gd name="connsiteY957" fmla="*/ 1029006 h 1944759"/>
                  <a:gd name="connsiteX958" fmla="*/ 456240 w 1571213"/>
                  <a:gd name="connsiteY958" fmla="*/ 1025720 h 1944759"/>
                  <a:gd name="connsiteX959" fmla="*/ 457948 w 1571213"/>
                  <a:gd name="connsiteY959" fmla="*/ 1022165 h 1944759"/>
                  <a:gd name="connsiteX960" fmla="*/ 460421 w 1571213"/>
                  <a:gd name="connsiteY960" fmla="*/ 1013524 h 1944759"/>
                  <a:gd name="connsiteX961" fmla="*/ 461979 w 1571213"/>
                  <a:gd name="connsiteY961" fmla="*/ 1011632 h 1944759"/>
                  <a:gd name="connsiteX962" fmla="*/ 463991 w 1571213"/>
                  <a:gd name="connsiteY962" fmla="*/ 1005571 h 1944759"/>
                  <a:gd name="connsiteX963" fmla="*/ 464501 w 1571213"/>
                  <a:gd name="connsiteY963" fmla="*/ 998972 h 1944759"/>
                  <a:gd name="connsiteX964" fmla="*/ 468711 w 1571213"/>
                  <a:gd name="connsiteY964" fmla="*/ 992205 h 1944759"/>
                  <a:gd name="connsiteX965" fmla="*/ 472339 w 1571213"/>
                  <a:gd name="connsiteY965" fmla="*/ 986717 h 1944759"/>
                  <a:gd name="connsiteX966" fmla="*/ 473222 w 1571213"/>
                  <a:gd name="connsiteY966" fmla="*/ 982195 h 1944759"/>
                  <a:gd name="connsiteX967" fmla="*/ 476755 w 1571213"/>
                  <a:gd name="connsiteY967" fmla="*/ 975109 h 1944759"/>
                  <a:gd name="connsiteX968" fmla="*/ 481233 w 1571213"/>
                  <a:gd name="connsiteY968" fmla="*/ 964149 h 1944759"/>
                  <a:gd name="connsiteX969" fmla="*/ 482062 w 1571213"/>
                  <a:gd name="connsiteY969" fmla="*/ 957561 h 1944759"/>
                  <a:gd name="connsiteX970" fmla="*/ 486655 w 1571213"/>
                  <a:gd name="connsiteY970" fmla="*/ 953401 h 1944759"/>
                  <a:gd name="connsiteX971" fmla="*/ 494612 w 1571213"/>
                  <a:gd name="connsiteY971" fmla="*/ 957769 h 1944759"/>
                  <a:gd name="connsiteX972" fmla="*/ 496580 w 1571213"/>
                  <a:gd name="connsiteY972" fmla="*/ 955994 h 1944759"/>
                  <a:gd name="connsiteX973" fmla="*/ 500951 w 1571213"/>
                  <a:gd name="connsiteY973" fmla="*/ 955168 h 1944759"/>
                  <a:gd name="connsiteX974" fmla="*/ 503674 w 1571213"/>
                  <a:gd name="connsiteY974" fmla="*/ 951235 h 1944759"/>
                  <a:gd name="connsiteX975" fmla="*/ 503880 w 1571213"/>
                  <a:gd name="connsiteY975" fmla="*/ 947485 h 1944759"/>
                  <a:gd name="connsiteX976" fmla="*/ 501066 w 1571213"/>
                  <a:gd name="connsiteY976" fmla="*/ 943116 h 1944759"/>
                  <a:gd name="connsiteX977" fmla="*/ 501653 w 1571213"/>
                  <a:gd name="connsiteY977" fmla="*/ 938205 h 1944759"/>
                  <a:gd name="connsiteX978" fmla="*/ 504677 w 1571213"/>
                  <a:gd name="connsiteY978" fmla="*/ 930924 h 1944759"/>
                  <a:gd name="connsiteX979" fmla="*/ 512675 w 1571213"/>
                  <a:gd name="connsiteY979" fmla="*/ 933269 h 1944759"/>
                  <a:gd name="connsiteX980" fmla="*/ 515394 w 1571213"/>
                  <a:gd name="connsiteY980" fmla="*/ 931389 h 1944759"/>
                  <a:gd name="connsiteX981" fmla="*/ 515279 w 1571213"/>
                  <a:gd name="connsiteY981" fmla="*/ 928734 h 1944759"/>
                  <a:gd name="connsiteX982" fmla="*/ 512190 w 1571213"/>
                  <a:gd name="connsiteY982" fmla="*/ 923502 h 1944759"/>
                  <a:gd name="connsiteX983" fmla="*/ 513759 w 1571213"/>
                  <a:gd name="connsiteY983" fmla="*/ 918827 h 1944759"/>
                  <a:gd name="connsiteX984" fmla="*/ 516031 w 1571213"/>
                  <a:gd name="connsiteY984" fmla="*/ 917235 h 1944759"/>
                  <a:gd name="connsiteX985" fmla="*/ 514359 w 1571213"/>
                  <a:gd name="connsiteY985" fmla="*/ 913094 h 1944759"/>
                  <a:gd name="connsiteX986" fmla="*/ 512708 w 1571213"/>
                  <a:gd name="connsiteY986" fmla="*/ 912352 h 1944759"/>
                  <a:gd name="connsiteX987" fmla="*/ 514080 w 1571213"/>
                  <a:gd name="connsiteY987" fmla="*/ 907096 h 1944759"/>
                  <a:gd name="connsiteX988" fmla="*/ 516471 w 1571213"/>
                  <a:gd name="connsiteY988" fmla="*/ 905863 h 1944759"/>
                  <a:gd name="connsiteX989" fmla="*/ 518196 w 1571213"/>
                  <a:gd name="connsiteY989" fmla="*/ 907473 h 1944759"/>
                  <a:gd name="connsiteX990" fmla="*/ 520353 w 1571213"/>
                  <a:gd name="connsiteY990" fmla="*/ 906780 h 1944759"/>
                  <a:gd name="connsiteX991" fmla="*/ 526387 w 1571213"/>
                  <a:gd name="connsiteY991" fmla="*/ 906826 h 1944759"/>
                  <a:gd name="connsiteX992" fmla="*/ 528154 w 1571213"/>
                  <a:gd name="connsiteY992" fmla="*/ 908656 h 1944759"/>
                  <a:gd name="connsiteX993" fmla="*/ 532369 w 1571213"/>
                  <a:gd name="connsiteY993" fmla="*/ 909129 h 1944759"/>
                  <a:gd name="connsiteX994" fmla="*/ 540445 w 1571213"/>
                  <a:gd name="connsiteY994" fmla="*/ 907523 h 1944759"/>
                  <a:gd name="connsiteX995" fmla="*/ 546286 w 1571213"/>
                  <a:gd name="connsiteY995" fmla="*/ 906975 h 1944759"/>
                  <a:gd name="connsiteX996" fmla="*/ 549454 w 1571213"/>
                  <a:gd name="connsiteY996" fmla="*/ 908012 h 1944759"/>
                  <a:gd name="connsiteX997" fmla="*/ 548320 w 1571213"/>
                  <a:gd name="connsiteY997" fmla="*/ 903918 h 1944759"/>
                  <a:gd name="connsiteX998" fmla="*/ 550017 w 1571213"/>
                  <a:gd name="connsiteY998" fmla="*/ 901645 h 1944759"/>
                  <a:gd name="connsiteX999" fmla="*/ 552132 w 1571213"/>
                  <a:gd name="connsiteY999" fmla="*/ 890178 h 1944759"/>
                  <a:gd name="connsiteX1000" fmla="*/ 554231 w 1571213"/>
                  <a:gd name="connsiteY1000" fmla="*/ 883595 h 1944759"/>
                  <a:gd name="connsiteX1001" fmla="*/ 559814 w 1571213"/>
                  <a:gd name="connsiteY1001" fmla="*/ 878243 h 1944759"/>
                  <a:gd name="connsiteX1002" fmla="*/ 571008 w 1571213"/>
                  <a:gd name="connsiteY1002" fmla="*/ 872643 h 1944759"/>
                  <a:gd name="connsiteX1003" fmla="*/ 575979 w 1571213"/>
                  <a:gd name="connsiteY1003" fmla="*/ 868901 h 1944759"/>
                  <a:gd name="connsiteX1004" fmla="*/ 581011 w 1571213"/>
                  <a:gd name="connsiteY1004" fmla="*/ 867113 h 1944759"/>
                  <a:gd name="connsiteX1005" fmla="*/ 582798 w 1571213"/>
                  <a:gd name="connsiteY1005" fmla="*/ 864748 h 1944759"/>
                  <a:gd name="connsiteX1006" fmla="*/ 585875 w 1571213"/>
                  <a:gd name="connsiteY1006" fmla="*/ 863624 h 1944759"/>
                  <a:gd name="connsiteX1007" fmla="*/ 589280 w 1571213"/>
                  <a:gd name="connsiteY1007" fmla="*/ 860372 h 1944759"/>
                  <a:gd name="connsiteX1008" fmla="*/ 592115 w 1571213"/>
                  <a:gd name="connsiteY1008" fmla="*/ 858364 h 1944759"/>
                  <a:gd name="connsiteX1009" fmla="*/ 595401 w 1571213"/>
                  <a:gd name="connsiteY1009" fmla="*/ 853373 h 1944759"/>
                  <a:gd name="connsiteX1010" fmla="*/ 601046 w 1571213"/>
                  <a:gd name="connsiteY1010" fmla="*/ 846404 h 1944759"/>
                  <a:gd name="connsiteX1011" fmla="*/ 605762 w 1571213"/>
                  <a:gd name="connsiteY1011" fmla="*/ 843820 h 1944759"/>
                  <a:gd name="connsiteX1012" fmla="*/ 607856 w 1571213"/>
                  <a:gd name="connsiteY1012" fmla="*/ 840588 h 1944759"/>
                  <a:gd name="connsiteX1013" fmla="*/ 610999 w 1571213"/>
                  <a:gd name="connsiteY1013" fmla="*/ 838327 h 1944759"/>
                  <a:gd name="connsiteX1014" fmla="*/ 614762 w 1571213"/>
                  <a:gd name="connsiteY1014" fmla="*/ 832834 h 1944759"/>
                  <a:gd name="connsiteX1015" fmla="*/ 619749 w 1571213"/>
                  <a:gd name="connsiteY1015" fmla="*/ 828752 h 1944759"/>
                  <a:gd name="connsiteX1016" fmla="*/ 621746 w 1571213"/>
                  <a:gd name="connsiteY1016" fmla="*/ 826122 h 1944759"/>
                  <a:gd name="connsiteX1017" fmla="*/ 625426 w 1571213"/>
                  <a:gd name="connsiteY1017" fmla="*/ 825500 h 1944759"/>
                  <a:gd name="connsiteX1018" fmla="*/ 628076 w 1571213"/>
                  <a:gd name="connsiteY1018" fmla="*/ 821596 h 1944759"/>
                  <a:gd name="connsiteX1019" fmla="*/ 626930 w 1571213"/>
                  <a:gd name="connsiteY1019" fmla="*/ 817879 h 1944759"/>
                  <a:gd name="connsiteX1020" fmla="*/ 632743 w 1571213"/>
                  <a:gd name="connsiteY1020" fmla="*/ 812797 h 1944759"/>
                  <a:gd name="connsiteX1021" fmla="*/ 634053 w 1571213"/>
                  <a:gd name="connsiteY1021" fmla="*/ 810466 h 1944759"/>
                  <a:gd name="connsiteX1022" fmla="*/ 639878 w 1571213"/>
                  <a:gd name="connsiteY1022" fmla="*/ 805595 h 1944759"/>
                  <a:gd name="connsiteX1023" fmla="*/ 645075 w 1571213"/>
                  <a:gd name="connsiteY1023" fmla="*/ 803235 h 1944759"/>
                  <a:gd name="connsiteX1024" fmla="*/ 648698 w 1571213"/>
                  <a:gd name="connsiteY1024" fmla="*/ 802729 h 1944759"/>
                  <a:gd name="connsiteX1025" fmla="*/ 653320 w 1571213"/>
                  <a:gd name="connsiteY1025" fmla="*/ 799945 h 1944759"/>
                  <a:gd name="connsiteX1026" fmla="*/ 653825 w 1571213"/>
                  <a:gd name="connsiteY1026" fmla="*/ 796697 h 1944759"/>
                  <a:gd name="connsiteX1027" fmla="*/ 657000 w 1571213"/>
                  <a:gd name="connsiteY1027" fmla="*/ 793976 h 1944759"/>
                  <a:gd name="connsiteX1028" fmla="*/ 660024 w 1571213"/>
                  <a:gd name="connsiteY1028" fmla="*/ 793411 h 1944759"/>
                  <a:gd name="connsiteX1029" fmla="*/ 661745 w 1571213"/>
                  <a:gd name="connsiteY1029" fmla="*/ 791192 h 1944759"/>
                  <a:gd name="connsiteX1030" fmla="*/ 667237 w 1571213"/>
                  <a:gd name="connsiteY1030" fmla="*/ 790101 h 1944759"/>
                  <a:gd name="connsiteX1031" fmla="*/ 669148 w 1571213"/>
                  <a:gd name="connsiteY1031" fmla="*/ 787118 h 1944759"/>
                  <a:gd name="connsiteX1032" fmla="*/ 671880 w 1571213"/>
                  <a:gd name="connsiteY1032" fmla="*/ 786347 h 1944759"/>
                  <a:gd name="connsiteX1033" fmla="*/ 683546 w 1571213"/>
                  <a:gd name="connsiteY1033" fmla="*/ 780672 h 1944759"/>
                  <a:gd name="connsiteX1034" fmla="*/ 692009 w 1571213"/>
                  <a:gd name="connsiteY1034" fmla="*/ 770861 h 1944759"/>
                  <a:gd name="connsiteX1035" fmla="*/ 691051 w 1571213"/>
                  <a:gd name="connsiteY1035" fmla="*/ 768089 h 1944759"/>
                  <a:gd name="connsiteX1036" fmla="*/ 694128 w 1571213"/>
                  <a:gd name="connsiteY1036" fmla="*/ 764472 h 1944759"/>
                  <a:gd name="connsiteX1037" fmla="*/ 698277 w 1571213"/>
                  <a:gd name="connsiteY1037" fmla="*/ 762161 h 1944759"/>
                  <a:gd name="connsiteX1038" fmla="*/ 699678 w 1571213"/>
                  <a:gd name="connsiteY1038" fmla="*/ 758967 h 1944759"/>
                  <a:gd name="connsiteX1039" fmla="*/ 703285 w 1571213"/>
                  <a:gd name="connsiteY1039" fmla="*/ 757619 h 1944759"/>
                  <a:gd name="connsiteX1040" fmla="*/ 706161 w 1571213"/>
                  <a:gd name="connsiteY1040" fmla="*/ 755196 h 1944759"/>
                  <a:gd name="connsiteX1041" fmla="*/ 708132 w 1571213"/>
                  <a:gd name="connsiteY1041" fmla="*/ 751553 h 1944759"/>
                  <a:gd name="connsiteX1042" fmla="*/ 711714 w 1571213"/>
                  <a:gd name="connsiteY1042" fmla="*/ 748642 h 1944759"/>
                  <a:gd name="connsiteX1043" fmla="*/ 717059 w 1571213"/>
                  <a:gd name="connsiteY1043" fmla="*/ 740096 h 1944759"/>
                  <a:gd name="connsiteX1044" fmla="*/ 720169 w 1571213"/>
                  <a:gd name="connsiteY1044" fmla="*/ 736300 h 1944759"/>
                  <a:gd name="connsiteX1045" fmla="*/ 718797 w 1571213"/>
                  <a:gd name="connsiteY1045" fmla="*/ 730675 h 1944759"/>
                  <a:gd name="connsiteX1046" fmla="*/ 721615 w 1571213"/>
                  <a:gd name="connsiteY1046" fmla="*/ 728878 h 1944759"/>
                  <a:gd name="connsiteX1047" fmla="*/ 724511 w 1571213"/>
                  <a:gd name="connsiteY1047" fmla="*/ 721345 h 1944759"/>
                  <a:gd name="connsiteX1048" fmla="*/ 726552 w 1571213"/>
                  <a:gd name="connsiteY1048" fmla="*/ 719134 h 1944759"/>
                  <a:gd name="connsiteX1049" fmla="*/ 731412 w 1571213"/>
                  <a:gd name="connsiteY1049" fmla="*/ 710613 h 1944759"/>
                  <a:gd name="connsiteX1050" fmla="*/ 734083 w 1571213"/>
                  <a:gd name="connsiteY1050" fmla="*/ 708659 h 1944759"/>
                  <a:gd name="connsiteX1051" fmla="*/ 735269 w 1571213"/>
                  <a:gd name="connsiteY1051" fmla="*/ 704730 h 1944759"/>
                  <a:gd name="connsiteX1052" fmla="*/ 741941 w 1571213"/>
                  <a:gd name="connsiteY1052" fmla="*/ 696765 h 1944759"/>
                  <a:gd name="connsiteX1053" fmla="*/ 744266 w 1571213"/>
                  <a:gd name="connsiteY1053" fmla="*/ 692297 h 1944759"/>
                  <a:gd name="connsiteX1054" fmla="*/ 745178 w 1571213"/>
                  <a:gd name="connsiteY1054" fmla="*/ 680735 h 1944759"/>
                  <a:gd name="connsiteX1055" fmla="*/ 744751 w 1571213"/>
                  <a:gd name="connsiteY1055" fmla="*/ 675206 h 1944759"/>
                  <a:gd name="connsiteX1056" fmla="*/ 748489 w 1571213"/>
                  <a:gd name="connsiteY1056" fmla="*/ 667598 h 1944759"/>
                  <a:gd name="connsiteX1057" fmla="*/ 752831 w 1571213"/>
                  <a:gd name="connsiteY1057" fmla="*/ 661777 h 1944759"/>
                  <a:gd name="connsiteX1058" fmla="*/ 756204 w 1571213"/>
                  <a:gd name="connsiteY1058" fmla="*/ 658645 h 1944759"/>
                  <a:gd name="connsiteX1059" fmla="*/ 756906 w 1571213"/>
                  <a:gd name="connsiteY1059" fmla="*/ 653567 h 1944759"/>
                  <a:gd name="connsiteX1060" fmla="*/ 758915 w 1571213"/>
                  <a:gd name="connsiteY1060" fmla="*/ 648863 h 1944759"/>
                  <a:gd name="connsiteX1061" fmla="*/ 761191 w 1571213"/>
                  <a:gd name="connsiteY1061" fmla="*/ 647830 h 1944759"/>
                  <a:gd name="connsiteX1062" fmla="*/ 763812 w 1571213"/>
                  <a:gd name="connsiteY1062" fmla="*/ 640740 h 1944759"/>
                  <a:gd name="connsiteX1063" fmla="*/ 767616 w 1571213"/>
                  <a:gd name="connsiteY1063" fmla="*/ 634717 h 1944759"/>
                  <a:gd name="connsiteX1064" fmla="*/ 772426 w 1571213"/>
                  <a:gd name="connsiteY1064" fmla="*/ 633256 h 1944759"/>
                  <a:gd name="connsiteX1065" fmla="*/ 775935 w 1571213"/>
                  <a:gd name="connsiteY1065" fmla="*/ 629772 h 1944759"/>
                  <a:gd name="connsiteX1066" fmla="*/ 775483 w 1571213"/>
                  <a:gd name="connsiteY1066" fmla="*/ 626544 h 1944759"/>
                  <a:gd name="connsiteX1067" fmla="*/ 778921 w 1571213"/>
                  <a:gd name="connsiteY1067" fmla="*/ 626773 h 1944759"/>
                  <a:gd name="connsiteX1068" fmla="*/ 781792 w 1571213"/>
                  <a:gd name="connsiteY1068" fmla="*/ 624852 h 1944759"/>
                  <a:gd name="connsiteX1069" fmla="*/ 784532 w 1571213"/>
                  <a:gd name="connsiteY1069" fmla="*/ 621591 h 1944759"/>
                  <a:gd name="connsiteX1070" fmla="*/ 786915 w 1571213"/>
                  <a:gd name="connsiteY1070" fmla="*/ 620139 h 1944759"/>
                  <a:gd name="connsiteX1071" fmla="*/ 787823 w 1571213"/>
                  <a:gd name="connsiteY1071" fmla="*/ 616447 h 1944759"/>
                  <a:gd name="connsiteX1072" fmla="*/ 785617 w 1571213"/>
                  <a:gd name="connsiteY1072" fmla="*/ 611995 h 1944759"/>
                  <a:gd name="connsiteX1073" fmla="*/ 788135 w 1571213"/>
                  <a:gd name="connsiteY1073" fmla="*/ 609266 h 1944759"/>
                  <a:gd name="connsiteX1074" fmla="*/ 789799 w 1571213"/>
                  <a:gd name="connsiteY1074" fmla="*/ 605508 h 1944759"/>
                  <a:gd name="connsiteX1075" fmla="*/ 792473 w 1571213"/>
                  <a:gd name="connsiteY1075" fmla="*/ 605076 h 1944759"/>
                  <a:gd name="connsiteX1076" fmla="*/ 794243 w 1571213"/>
                  <a:gd name="connsiteY1076" fmla="*/ 602351 h 1944759"/>
                  <a:gd name="connsiteX1077" fmla="*/ 795558 w 1571213"/>
                  <a:gd name="connsiteY1077" fmla="*/ 597978 h 1944759"/>
                  <a:gd name="connsiteX1078" fmla="*/ 802509 w 1571213"/>
                  <a:gd name="connsiteY1078" fmla="*/ 598617 h 1944759"/>
                  <a:gd name="connsiteX1079" fmla="*/ 806892 w 1571213"/>
                  <a:gd name="connsiteY1079" fmla="*/ 596456 h 1944759"/>
                  <a:gd name="connsiteX1080" fmla="*/ 809858 w 1571213"/>
                  <a:gd name="connsiteY1080" fmla="*/ 592432 h 1944759"/>
                  <a:gd name="connsiteX1081" fmla="*/ 811000 w 1571213"/>
                  <a:gd name="connsiteY1081" fmla="*/ 589038 h 1944759"/>
                  <a:gd name="connsiteX1082" fmla="*/ 814217 w 1571213"/>
                  <a:gd name="connsiteY1082" fmla="*/ 588640 h 1944759"/>
                  <a:gd name="connsiteX1083" fmla="*/ 821484 w 1571213"/>
                  <a:gd name="connsiteY1083" fmla="*/ 583902 h 1944759"/>
                  <a:gd name="connsiteX1084" fmla="*/ 820802 w 1571213"/>
                  <a:gd name="connsiteY1084" fmla="*/ 580998 h 1944759"/>
                  <a:gd name="connsiteX1085" fmla="*/ 818579 w 1571213"/>
                  <a:gd name="connsiteY1085" fmla="*/ 578410 h 1944759"/>
                  <a:gd name="connsiteX1086" fmla="*/ 818846 w 1571213"/>
                  <a:gd name="connsiteY1086" fmla="*/ 576062 h 1944759"/>
                  <a:gd name="connsiteX1087" fmla="*/ 824392 w 1571213"/>
                  <a:gd name="connsiteY1087" fmla="*/ 576091 h 1944759"/>
                  <a:gd name="connsiteX1088" fmla="*/ 830665 w 1571213"/>
                  <a:gd name="connsiteY1088" fmla="*/ 574838 h 1944759"/>
                  <a:gd name="connsiteX1089" fmla="*/ 832969 w 1571213"/>
                  <a:gd name="connsiteY1089" fmla="*/ 568205 h 1944759"/>
                  <a:gd name="connsiteX1090" fmla="*/ 832715 w 1571213"/>
                  <a:gd name="connsiteY1090" fmla="*/ 564571 h 1944759"/>
                  <a:gd name="connsiteX1091" fmla="*/ 837517 w 1571213"/>
                  <a:gd name="connsiteY1091" fmla="*/ 560368 h 1944759"/>
                  <a:gd name="connsiteX1092" fmla="*/ 837870 w 1571213"/>
                  <a:gd name="connsiteY1092" fmla="*/ 558817 h 1944759"/>
                  <a:gd name="connsiteX1093" fmla="*/ 834724 w 1571213"/>
                  <a:gd name="connsiteY1093" fmla="*/ 554316 h 1944759"/>
                  <a:gd name="connsiteX1094" fmla="*/ 831437 w 1571213"/>
                  <a:gd name="connsiteY1094" fmla="*/ 545450 h 1944759"/>
                  <a:gd name="connsiteX1095" fmla="*/ 832144 w 1571213"/>
                  <a:gd name="connsiteY1095" fmla="*/ 543368 h 1944759"/>
                  <a:gd name="connsiteX1096" fmla="*/ 835730 w 1571213"/>
                  <a:gd name="connsiteY1096" fmla="*/ 539809 h 1944759"/>
                  <a:gd name="connsiteX1097" fmla="*/ 836847 w 1571213"/>
                  <a:gd name="connsiteY1097" fmla="*/ 535465 h 1944759"/>
                  <a:gd name="connsiteX1098" fmla="*/ 839386 w 1571213"/>
                  <a:gd name="connsiteY1098" fmla="*/ 528927 h 1944759"/>
                  <a:gd name="connsiteX1099" fmla="*/ 842426 w 1571213"/>
                  <a:gd name="connsiteY1099" fmla="*/ 526239 h 1944759"/>
                  <a:gd name="connsiteX1100" fmla="*/ 843609 w 1571213"/>
                  <a:gd name="connsiteY1100" fmla="*/ 520107 h 1944759"/>
                  <a:gd name="connsiteX1101" fmla="*/ 846123 w 1571213"/>
                  <a:gd name="connsiteY1101" fmla="*/ 517402 h 1944759"/>
                  <a:gd name="connsiteX1102" fmla="*/ 848802 w 1571213"/>
                  <a:gd name="connsiteY1102" fmla="*/ 512852 h 1944759"/>
                  <a:gd name="connsiteX1103" fmla="*/ 850921 w 1571213"/>
                  <a:gd name="connsiteY1103" fmla="*/ 512342 h 1944759"/>
                  <a:gd name="connsiteX1104" fmla="*/ 852684 w 1571213"/>
                  <a:gd name="connsiteY1104" fmla="*/ 509940 h 1944759"/>
                  <a:gd name="connsiteX1105" fmla="*/ 858213 w 1571213"/>
                  <a:gd name="connsiteY1105" fmla="*/ 510097 h 1944759"/>
                  <a:gd name="connsiteX1106" fmla="*/ 858784 w 1571213"/>
                  <a:gd name="connsiteY1106" fmla="*/ 506824 h 1944759"/>
                  <a:gd name="connsiteX1107" fmla="*/ 860382 w 1571213"/>
                  <a:gd name="connsiteY1107" fmla="*/ 504978 h 1944759"/>
                  <a:gd name="connsiteX1108" fmla="*/ 862765 w 1571213"/>
                  <a:gd name="connsiteY1108" fmla="*/ 496449 h 1944759"/>
                  <a:gd name="connsiteX1109" fmla="*/ 866873 w 1571213"/>
                  <a:gd name="connsiteY1109" fmla="*/ 492383 h 1944759"/>
                  <a:gd name="connsiteX1110" fmla="*/ 866298 w 1571213"/>
                  <a:gd name="connsiteY1110" fmla="*/ 485414 h 1944759"/>
                  <a:gd name="connsiteX1111" fmla="*/ 864962 w 1571213"/>
                  <a:gd name="connsiteY1111" fmla="*/ 481046 h 1944759"/>
                  <a:gd name="connsiteX1112" fmla="*/ 861873 w 1571213"/>
                  <a:gd name="connsiteY1112" fmla="*/ 478988 h 1944759"/>
                  <a:gd name="connsiteX1113" fmla="*/ 856644 w 1571213"/>
                  <a:gd name="connsiteY1113" fmla="*/ 473811 h 1944759"/>
                  <a:gd name="connsiteX1114" fmla="*/ 854787 w 1571213"/>
                  <a:gd name="connsiteY1114" fmla="*/ 471011 h 1944759"/>
                  <a:gd name="connsiteX1115" fmla="*/ 854898 w 1571213"/>
                  <a:gd name="connsiteY1115" fmla="*/ 467447 h 1944759"/>
                  <a:gd name="connsiteX1116" fmla="*/ 856520 w 1571213"/>
                  <a:gd name="connsiteY1116" fmla="*/ 458955 h 1944759"/>
                  <a:gd name="connsiteX1117" fmla="*/ 857794 w 1571213"/>
                  <a:gd name="connsiteY1117" fmla="*/ 457661 h 1944759"/>
                  <a:gd name="connsiteX1118" fmla="*/ 857285 w 1571213"/>
                  <a:gd name="connsiteY1118" fmla="*/ 452865 h 1944759"/>
                  <a:gd name="connsiteX1119" fmla="*/ 854306 w 1571213"/>
                  <a:gd name="connsiteY1119" fmla="*/ 448007 h 1944759"/>
                  <a:gd name="connsiteX1120" fmla="*/ 853678 w 1571213"/>
                  <a:gd name="connsiteY1120" fmla="*/ 441781 h 1944759"/>
                  <a:gd name="connsiteX1121" fmla="*/ 852269 w 1571213"/>
                  <a:gd name="connsiteY1121" fmla="*/ 440507 h 1944759"/>
                  <a:gd name="connsiteX1122" fmla="*/ 854376 w 1571213"/>
                  <a:gd name="connsiteY1122" fmla="*/ 435873 h 1944759"/>
                  <a:gd name="connsiteX1123" fmla="*/ 853123 w 1571213"/>
                  <a:gd name="connsiteY1123" fmla="*/ 431592 h 1944759"/>
                  <a:gd name="connsiteX1124" fmla="*/ 848177 w 1571213"/>
                  <a:gd name="connsiteY1124" fmla="*/ 424639 h 1944759"/>
                  <a:gd name="connsiteX1125" fmla="*/ 841641 w 1571213"/>
                  <a:gd name="connsiteY1125" fmla="*/ 416317 h 1944759"/>
                  <a:gd name="connsiteX1126" fmla="*/ 841723 w 1571213"/>
                  <a:gd name="connsiteY1126" fmla="*/ 408896 h 1944759"/>
                  <a:gd name="connsiteX1127" fmla="*/ 839801 w 1571213"/>
                  <a:gd name="connsiteY1127" fmla="*/ 402267 h 1944759"/>
                  <a:gd name="connsiteX1128" fmla="*/ 839279 w 1571213"/>
                  <a:gd name="connsiteY1128" fmla="*/ 397977 h 1944759"/>
                  <a:gd name="connsiteX1129" fmla="*/ 835299 w 1571213"/>
                  <a:gd name="connsiteY1129" fmla="*/ 392987 h 1944759"/>
                  <a:gd name="connsiteX1130" fmla="*/ 836190 w 1571213"/>
                  <a:gd name="connsiteY1130" fmla="*/ 389846 h 1944759"/>
                  <a:gd name="connsiteX1131" fmla="*/ 840200 w 1571213"/>
                  <a:gd name="connsiteY1131" fmla="*/ 387776 h 1944759"/>
                  <a:gd name="connsiteX1132" fmla="*/ 839004 w 1571213"/>
                  <a:gd name="connsiteY1132" fmla="*/ 382952 h 1944759"/>
                  <a:gd name="connsiteX1133" fmla="*/ 843646 w 1571213"/>
                  <a:gd name="connsiteY1133" fmla="*/ 379114 h 1944759"/>
                  <a:gd name="connsiteX1134" fmla="*/ 841432 w 1571213"/>
                  <a:gd name="connsiteY1134" fmla="*/ 374140 h 1944759"/>
                  <a:gd name="connsiteX1135" fmla="*/ 845285 w 1571213"/>
                  <a:gd name="connsiteY1135" fmla="*/ 366996 h 1944759"/>
                  <a:gd name="connsiteX1136" fmla="*/ 843453 w 1571213"/>
                  <a:gd name="connsiteY1136" fmla="*/ 358509 h 1944759"/>
                  <a:gd name="connsiteX1137" fmla="*/ 841962 w 1571213"/>
                  <a:gd name="connsiteY1137" fmla="*/ 355588 h 1944759"/>
                  <a:gd name="connsiteX1138" fmla="*/ 844168 w 1571213"/>
                  <a:gd name="connsiteY1138" fmla="*/ 354057 h 1944759"/>
                  <a:gd name="connsiteX1139" fmla="*/ 844632 w 1571213"/>
                  <a:gd name="connsiteY1139" fmla="*/ 351772 h 1944759"/>
                  <a:gd name="connsiteX1140" fmla="*/ 841781 w 1571213"/>
                  <a:gd name="connsiteY1140" fmla="*/ 345873 h 1944759"/>
                  <a:gd name="connsiteX1141" fmla="*/ 844796 w 1571213"/>
                  <a:gd name="connsiteY1141" fmla="*/ 340073 h 1944759"/>
                  <a:gd name="connsiteX1142" fmla="*/ 850268 w 1571213"/>
                  <a:gd name="connsiteY1142" fmla="*/ 337373 h 1944759"/>
                  <a:gd name="connsiteX1143" fmla="*/ 851221 w 1571213"/>
                  <a:gd name="connsiteY1143" fmla="*/ 337920 h 1944759"/>
                  <a:gd name="connsiteX1144" fmla="*/ 854302 w 1571213"/>
                  <a:gd name="connsiteY1144" fmla="*/ 345300 h 1944759"/>
                  <a:gd name="connsiteX1145" fmla="*/ 857145 w 1571213"/>
                  <a:gd name="connsiteY1145" fmla="*/ 348561 h 1944759"/>
                  <a:gd name="connsiteX1146" fmla="*/ 859540 w 1571213"/>
                  <a:gd name="connsiteY1146" fmla="*/ 349664 h 1944759"/>
                  <a:gd name="connsiteX1147" fmla="*/ 865525 w 1571213"/>
                  <a:gd name="connsiteY1147" fmla="*/ 348208 h 1944759"/>
                  <a:gd name="connsiteX1148" fmla="*/ 869288 w 1571213"/>
                  <a:gd name="connsiteY1148" fmla="*/ 341791 h 1944759"/>
                  <a:gd name="connsiteX1149" fmla="*/ 871696 w 1571213"/>
                  <a:gd name="connsiteY1149" fmla="*/ 340513 h 1944759"/>
                  <a:gd name="connsiteX1150" fmla="*/ 873330 w 1571213"/>
                  <a:gd name="connsiteY1150" fmla="*/ 342740 h 1944759"/>
                  <a:gd name="connsiteX1151" fmla="*/ 877352 w 1571213"/>
                  <a:gd name="connsiteY1151" fmla="*/ 342467 h 1944759"/>
                  <a:gd name="connsiteX1152" fmla="*/ 878712 w 1571213"/>
                  <a:gd name="connsiteY1152" fmla="*/ 345114 h 1944759"/>
                  <a:gd name="connsiteX1153" fmla="*/ 880926 w 1571213"/>
                  <a:gd name="connsiteY1153" fmla="*/ 344545 h 1944759"/>
                  <a:gd name="connsiteX1154" fmla="*/ 883584 w 1571213"/>
                  <a:gd name="connsiteY1154" fmla="*/ 345848 h 1944759"/>
                  <a:gd name="connsiteX1155" fmla="*/ 884972 w 1571213"/>
                  <a:gd name="connsiteY1155" fmla="*/ 343612 h 1944759"/>
                  <a:gd name="connsiteX1156" fmla="*/ 887034 w 1571213"/>
                  <a:gd name="connsiteY1156" fmla="*/ 344197 h 1944759"/>
                  <a:gd name="connsiteX1157" fmla="*/ 888961 w 1571213"/>
                  <a:gd name="connsiteY1157" fmla="*/ 348179 h 1944759"/>
                  <a:gd name="connsiteX1158" fmla="*/ 891623 w 1571213"/>
                  <a:gd name="connsiteY1158" fmla="*/ 348092 h 1944759"/>
                  <a:gd name="connsiteX1159" fmla="*/ 892281 w 1571213"/>
                  <a:gd name="connsiteY1159" fmla="*/ 350568 h 1944759"/>
                  <a:gd name="connsiteX1160" fmla="*/ 894363 w 1571213"/>
                  <a:gd name="connsiteY1160" fmla="*/ 352079 h 1944759"/>
                  <a:gd name="connsiteX1161" fmla="*/ 897814 w 1571213"/>
                  <a:gd name="connsiteY1161" fmla="*/ 350092 h 1944759"/>
                  <a:gd name="connsiteX1162" fmla="*/ 902822 w 1571213"/>
                  <a:gd name="connsiteY1162" fmla="*/ 351954 h 1944759"/>
                  <a:gd name="connsiteX1163" fmla="*/ 902879 w 1571213"/>
                  <a:gd name="connsiteY1163" fmla="*/ 354763 h 1944759"/>
                  <a:gd name="connsiteX1164" fmla="*/ 906872 w 1571213"/>
                  <a:gd name="connsiteY1164" fmla="*/ 354248 h 1944759"/>
                  <a:gd name="connsiteX1165" fmla="*/ 910039 w 1571213"/>
                  <a:gd name="connsiteY1165" fmla="*/ 354825 h 1944759"/>
                  <a:gd name="connsiteX1166" fmla="*/ 913194 w 1571213"/>
                  <a:gd name="connsiteY1166" fmla="*/ 356638 h 1944759"/>
                  <a:gd name="connsiteX1167" fmla="*/ 922597 w 1571213"/>
                  <a:gd name="connsiteY1167" fmla="*/ 358679 h 1944759"/>
                  <a:gd name="connsiteX1168" fmla="*/ 927482 w 1571213"/>
                  <a:gd name="connsiteY1168" fmla="*/ 361193 h 1944759"/>
                  <a:gd name="connsiteX1169" fmla="*/ 933960 w 1571213"/>
                  <a:gd name="connsiteY1169" fmla="*/ 362699 h 1944759"/>
                  <a:gd name="connsiteX1170" fmla="*/ 944772 w 1571213"/>
                  <a:gd name="connsiteY1170" fmla="*/ 362943 h 1944759"/>
                  <a:gd name="connsiteX1171" fmla="*/ 947676 w 1571213"/>
                  <a:gd name="connsiteY1171" fmla="*/ 360753 h 1944759"/>
                  <a:gd name="connsiteX1172" fmla="*/ 948103 w 1571213"/>
                  <a:gd name="connsiteY1172" fmla="*/ 358156 h 1944759"/>
                  <a:gd name="connsiteX1173" fmla="*/ 951941 w 1571213"/>
                  <a:gd name="connsiteY1173" fmla="*/ 353186 h 1944759"/>
                  <a:gd name="connsiteX1174" fmla="*/ 949796 w 1571213"/>
                  <a:gd name="connsiteY1174" fmla="*/ 344189 h 1944759"/>
                  <a:gd name="connsiteX1175" fmla="*/ 950716 w 1571213"/>
                  <a:gd name="connsiteY1175" fmla="*/ 337459 h 1944759"/>
                  <a:gd name="connsiteX1176" fmla="*/ 953501 w 1571213"/>
                  <a:gd name="connsiteY1176" fmla="*/ 328901 h 1944759"/>
                  <a:gd name="connsiteX1177" fmla="*/ 957798 w 1571213"/>
                  <a:gd name="connsiteY1177" fmla="*/ 323570 h 1944759"/>
                  <a:gd name="connsiteX1178" fmla="*/ 965784 w 1571213"/>
                  <a:gd name="connsiteY1178" fmla="*/ 318327 h 1944759"/>
                  <a:gd name="connsiteX1179" fmla="*/ 967481 w 1571213"/>
                  <a:gd name="connsiteY1179" fmla="*/ 315884 h 1944759"/>
                  <a:gd name="connsiteX1180" fmla="*/ 974863 w 1571213"/>
                  <a:gd name="connsiteY1180" fmla="*/ 318008 h 1944759"/>
                  <a:gd name="connsiteX1181" fmla="*/ 982668 w 1571213"/>
                  <a:gd name="connsiteY1181" fmla="*/ 316605 h 1944759"/>
                  <a:gd name="connsiteX1182" fmla="*/ 985042 w 1571213"/>
                  <a:gd name="connsiteY1182" fmla="*/ 317003 h 1944759"/>
                  <a:gd name="connsiteX1183" fmla="*/ 992363 w 1571213"/>
                  <a:gd name="connsiteY1183" fmla="*/ 319928 h 1944759"/>
                  <a:gd name="connsiteX1184" fmla="*/ 1000562 w 1571213"/>
                  <a:gd name="connsiteY1184" fmla="*/ 321932 h 1944759"/>
                  <a:gd name="connsiteX1185" fmla="*/ 1000891 w 1571213"/>
                  <a:gd name="connsiteY1185" fmla="*/ 317663 h 1944759"/>
                  <a:gd name="connsiteX1186" fmla="*/ 999642 w 1571213"/>
                  <a:gd name="connsiteY1186" fmla="*/ 312610 h 1944759"/>
                  <a:gd name="connsiteX1187" fmla="*/ 1000850 w 1571213"/>
                  <a:gd name="connsiteY1187" fmla="*/ 309611 h 1944759"/>
                  <a:gd name="connsiteX1188" fmla="*/ 1003602 w 1571213"/>
                  <a:gd name="connsiteY1188" fmla="*/ 305931 h 1944759"/>
                  <a:gd name="connsiteX1189" fmla="*/ 1010795 w 1571213"/>
                  <a:gd name="connsiteY1189" fmla="*/ 301791 h 1944759"/>
                  <a:gd name="connsiteX1190" fmla="*/ 1015113 w 1571213"/>
                  <a:gd name="connsiteY1190" fmla="*/ 300995 h 1944759"/>
                  <a:gd name="connsiteX1191" fmla="*/ 1017528 w 1571213"/>
                  <a:gd name="connsiteY1191" fmla="*/ 298356 h 1944759"/>
                  <a:gd name="connsiteX1192" fmla="*/ 1018099 w 1571213"/>
                  <a:gd name="connsiteY1192" fmla="*/ 293200 h 1944759"/>
                  <a:gd name="connsiteX1193" fmla="*/ 1021439 w 1571213"/>
                  <a:gd name="connsiteY1193" fmla="*/ 291200 h 1944759"/>
                  <a:gd name="connsiteX1194" fmla="*/ 1028821 w 1571213"/>
                  <a:gd name="connsiteY1194" fmla="*/ 290963 h 1944759"/>
                  <a:gd name="connsiteX1195" fmla="*/ 1031491 w 1571213"/>
                  <a:gd name="connsiteY1195" fmla="*/ 290350 h 1944759"/>
                  <a:gd name="connsiteX1196" fmla="*/ 1035468 w 1571213"/>
                  <a:gd name="connsiteY1196" fmla="*/ 286231 h 1944759"/>
                  <a:gd name="connsiteX1197" fmla="*/ 1036183 w 1571213"/>
                  <a:gd name="connsiteY1197" fmla="*/ 283385 h 1944759"/>
                  <a:gd name="connsiteX1198" fmla="*/ 1040081 w 1571213"/>
                  <a:gd name="connsiteY1198" fmla="*/ 281032 h 1944759"/>
                  <a:gd name="connsiteX1199" fmla="*/ 1041178 w 1571213"/>
                  <a:gd name="connsiteY1199" fmla="*/ 278178 h 1944759"/>
                  <a:gd name="connsiteX1200" fmla="*/ 1039255 w 1571213"/>
                  <a:gd name="connsiteY1200" fmla="*/ 274329 h 1944759"/>
                  <a:gd name="connsiteX1201" fmla="*/ 1040442 w 1571213"/>
                  <a:gd name="connsiteY1201" fmla="*/ 272026 h 1944759"/>
                  <a:gd name="connsiteX1202" fmla="*/ 1043832 w 1571213"/>
                  <a:gd name="connsiteY1202" fmla="*/ 271263 h 1944759"/>
                  <a:gd name="connsiteX1203" fmla="*/ 1046913 w 1571213"/>
                  <a:gd name="connsiteY1203" fmla="*/ 269267 h 1944759"/>
                  <a:gd name="connsiteX1204" fmla="*/ 1050491 w 1571213"/>
                  <a:gd name="connsiteY1204" fmla="*/ 264044 h 1944759"/>
                  <a:gd name="connsiteX1205" fmla="*/ 1050696 w 1571213"/>
                  <a:gd name="connsiteY1205" fmla="*/ 260519 h 1944759"/>
                  <a:gd name="connsiteX1206" fmla="*/ 1048350 w 1571213"/>
                  <a:gd name="connsiteY1206" fmla="*/ 258892 h 1944759"/>
                  <a:gd name="connsiteX1207" fmla="*/ 1048794 w 1571213"/>
                  <a:gd name="connsiteY1207" fmla="*/ 256104 h 1944759"/>
                  <a:gd name="connsiteX1208" fmla="*/ 1050593 w 1571213"/>
                  <a:gd name="connsiteY1208" fmla="*/ 253590 h 1944759"/>
                  <a:gd name="connsiteX1209" fmla="*/ 1048860 w 1571213"/>
                  <a:gd name="connsiteY1209" fmla="*/ 249496 h 1944759"/>
                  <a:gd name="connsiteX1210" fmla="*/ 1049858 w 1571213"/>
                  <a:gd name="connsiteY1210" fmla="*/ 247007 h 1944759"/>
                  <a:gd name="connsiteX1211" fmla="*/ 1054525 w 1571213"/>
                  <a:gd name="connsiteY1211" fmla="*/ 247704 h 1944759"/>
                  <a:gd name="connsiteX1212" fmla="*/ 1062080 w 1571213"/>
                  <a:gd name="connsiteY1212" fmla="*/ 252010 h 1944759"/>
                  <a:gd name="connsiteX1213" fmla="*/ 1065756 w 1571213"/>
                  <a:gd name="connsiteY1213" fmla="*/ 248799 h 1944759"/>
                  <a:gd name="connsiteX1214" fmla="*/ 1068471 w 1571213"/>
                  <a:gd name="connsiteY1214" fmla="*/ 247779 h 1944759"/>
                  <a:gd name="connsiteX1215" fmla="*/ 1076638 w 1571213"/>
                  <a:gd name="connsiteY1215" fmla="*/ 251686 h 1944759"/>
                  <a:gd name="connsiteX1216" fmla="*/ 1080068 w 1571213"/>
                  <a:gd name="connsiteY1216" fmla="*/ 249114 h 1944759"/>
                  <a:gd name="connsiteX1217" fmla="*/ 1084020 w 1571213"/>
                  <a:gd name="connsiteY1217" fmla="*/ 248454 h 1944759"/>
                  <a:gd name="connsiteX1218" fmla="*/ 1086608 w 1571213"/>
                  <a:gd name="connsiteY1218" fmla="*/ 250156 h 1944759"/>
                  <a:gd name="connsiteX1219" fmla="*/ 1094910 w 1571213"/>
                  <a:gd name="connsiteY1219" fmla="*/ 251064 h 1944759"/>
                  <a:gd name="connsiteX1220" fmla="*/ 1099088 w 1571213"/>
                  <a:gd name="connsiteY1220" fmla="*/ 244480 h 1944759"/>
                  <a:gd name="connsiteX1221" fmla="*/ 1102740 w 1571213"/>
                  <a:gd name="connsiteY1221" fmla="*/ 243431 h 1944759"/>
                  <a:gd name="connsiteX1222" fmla="*/ 1104708 w 1571213"/>
                  <a:gd name="connsiteY1222" fmla="*/ 237030 h 1944759"/>
                  <a:gd name="connsiteX1223" fmla="*/ 1104322 w 1571213"/>
                  <a:gd name="connsiteY1223" fmla="*/ 230471 h 1944759"/>
                  <a:gd name="connsiteX1224" fmla="*/ 1108639 w 1571213"/>
                  <a:gd name="connsiteY1224" fmla="*/ 229807 h 1944759"/>
                  <a:gd name="connsiteX1225" fmla="*/ 1110742 w 1571213"/>
                  <a:gd name="connsiteY1225" fmla="*/ 228281 h 1944759"/>
                  <a:gd name="connsiteX1226" fmla="*/ 1110073 w 1571213"/>
                  <a:gd name="connsiteY1226" fmla="*/ 223158 h 1944759"/>
                  <a:gd name="connsiteX1227" fmla="*/ 1113322 w 1571213"/>
                  <a:gd name="connsiteY1227" fmla="*/ 221345 h 1944759"/>
                  <a:gd name="connsiteX1228" fmla="*/ 1118289 w 1571213"/>
                  <a:gd name="connsiteY1228" fmla="*/ 222659 h 1944759"/>
                  <a:gd name="connsiteX1229" fmla="*/ 1120441 w 1571213"/>
                  <a:gd name="connsiteY1229" fmla="*/ 217154 h 1944759"/>
                  <a:gd name="connsiteX1230" fmla="*/ 1123469 w 1571213"/>
                  <a:gd name="connsiteY1230" fmla="*/ 214412 h 1944759"/>
                  <a:gd name="connsiteX1231" fmla="*/ 1126443 w 1571213"/>
                  <a:gd name="connsiteY1231" fmla="*/ 214715 h 1944759"/>
                  <a:gd name="connsiteX1232" fmla="*/ 1126529 w 1571213"/>
                  <a:gd name="connsiteY1232" fmla="*/ 210168 h 1944759"/>
                  <a:gd name="connsiteX1233" fmla="*/ 1128711 w 1571213"/>
                  <a:gd name="connsiteY1233" fmla="*/ 206696 h 1944759"/>
                  <a:gd name="connsiteX1234" fmla="*/ 1133451 w 1571213"/>
                  <a:gd name="connsiteY1234" fmla="*/ 202589 h 1944759"/>
                  <a:gd name="connsiteX1235" fmla="*/ 1130917 w 1571213"/>
                  <a:gd name="connsiteY1235" fmla="*/ 198213 h 1944759"/>
                  <a:gd name="connsiteX1236" fmla="*/ 1133266 w 1571213"/>
                  <a:gd name="connsiteY1236" fmla="*/ 195587 h 1944759"/>
                  <a:gd name="connsiteX1237" fmla="*/ 1135427 w 1571213"/>
                  <a:gd name="connsiteY1237" fmla="*/ 195413 h 1944759"/>
                  <a:gd name="connsiteX1238" fmla="*/ 1137625 w 1571213"/>
                  <a:gd name="connsiteY1238" fmla="*/ 198457 h 1944759"/>
                  <a:gd name="connsiteX1239" fmla="*/ 1140312 w 1571213"/>
                  <a:gd name="connsiteY1239" fmla="*/ 200304 h 1944759"/>
                  <a:gd name="connsiteX1240" fmla="*/ 1142674 w 1571213"/>
                  <a:gd name="connsiteY1240" fmla="*/ 198055 h 1944759"/>
                  <a:gd name="connsiteX1241" fmla="*/ 1148339 w 1571213"/>
                  <a:gd name="connsiteY1241" fmla="*/ 198536 h 1944759"/>
                  <a:gd name="connsiteX1242" fmla="*/ 1151637 w 1571213"/>
                  <a:gd name="connsiteY1242" fmla="*/ 196819 h 1944759"/>
                  <a:gd name="connsiteX1243" fmla="*/ 1153461 w 1571213"/>
                  <a:gd name="connsiteY1243" fmla="*/ 194549 h 1944759"/>
                  <a:gd name="connsiteX1244" fmla="*/ 1160129 w 1571213"/>
                  <a:gd name="connsiteY1244" fmla="*/ 194981 h 1944759"/>
                  <a:gd name="connsiteX1245" fmla="*/ 1163025 w 1571213"/>
                  <a:gd name="connsiteY1245" fmla="*/ 196188 h 1944759"/>
                  <a:gd name="connsiteX1246" fmla="*/ 1166927 w 1571213"/>
                  <a:gd name="connsiteY1246" fmla="*/ 193371 h 1944759"/>
                  <a:gd name="connsiteX1247" fmla="*/ 1170287 w 1571213"/>
                  <a:gd name="connsiteY1247" fmla="*/ 194064 h 1944759"/>
                  <a:gd name="connsiteX1248" fmla="*/ 1171750 w 1571213"/>
                  <a:gd name="connsiteY1248" fmla="*/ 190019 h 1944759"/>
                  <a:gd name="connsiteX1249" fmla="*/ 1176170 w 1571213"/>
                  <a:gd name="connsiteY1249" fmla="*/ 187605 h 1944759"/>
                  <a:gd name="connsiteX1250" fmla="*/ 1177735 w 1571213"/>
                  <a:gd name="connsiteY1250" fmla="*/ 182805 h 1944759"/>
                  <a:gd name="connsiteX1251" fmla="*/ 1178401 w 1571213"/>
                  <a:gd name="connsiteY1251" fmla="*/ 174757 h 1944759"/>
                  <a:gd name="connsiteX1252" fmla="*/ 1177702 w 1571213"/>
                  <a:gd name="connsiteY1252" fmla="*/ 171708 h 1944759"/>
                  <a:gd name="connsiteX1253" fmla="*/ 1180570 w 1571213"/>
                  <a:gd name="connsiteY1253" fmla="*/ 165009 h 1944759"/>
                  <a:gd name="connsiteX1254" fmla="*/ 1184053 w 1571213"/>
                  <a:gd name="connsiteY1254" fmla="*/ 163839 h 1944759"/>
                  <a:gd name="connsiteX1255" fmla="*/ 1186637 w 1571213"/>
                  <a:gd name="connsiteY1255" fmla="*/ 165025 h 1944759"/>
                  <a:gd name="connsiteX1256" fmla="*/ 1187619 w 1571213"/>
                  <a:gd name="connsiteY1256" fmla="*/ 162847 h 1944759"/>
                  <a:gd name="connsiteX1257" fmla="*/ 1186214 w 1571213"/>
                  <a:gd name="connsiteY1257" fmla="*/ 159089 h 1944759"/>
                  <a:gd name="connsiteX1258" fmla="*/ 1189061 w 1571213"/>
                  <a:gd name="connsiteY1258" fmla="*/ 158342 h 1944759"/>
                  <a:gd name="connsiteX1259" fmla="*/ 1191156 w 1571213"/>
                  <a:gd name="connsiteY1259" fmla="*/ 151854 h 1944759"/>
                  <a:gd name="connsiteX1260" fmla="*/ 1194746 w 1571213"/>
                  <a:gd name="connsiteY1260" fmla="*/ 149738 h 1944759"/>
                  <a:gd name="connsiteX1261" fmla="*/ 1197712 w 1571213"/>
                  <a:gd name="connsiteY1261" fmla="*/ 149614 h 1944759"/>
                  <a:gd name="connsiteX1262" fmla="*/ 1196233 w 1571213"/>
                  <a:gd name="connsiteY1262" fmla="*/ 146606 h 1944759"/>
                  <a:gd name="connsiteX1263" fmla="*/ 1193978 w 1571213"/>
                  <a:gd name="connsiteY1263" fmla="*/ 144863 h 1944759"/>
                  <a:gd name="connsiteX1264" fmla="*/ 1193925 w 1571213"/>
                  <a:gd name="connsiteY1264" fmla="*/ 142420 h 1944759"/>
                  <a:gd name="connsiteX1265" fmla="*/ 1196932 w 1571213"/>
                  <a:gd name="connsiteY1265" fmla="*/ 140251 h 1944759"/>
                  <a:gd name="connsiteX1266" fmla="*/ 1198637 w 1571213"/>
                  <a:gd name="connsiteY1266" fmla="*/ 137060 h 1944759"/>
                  <a:gd name="connsiteX1267" fmla="*/ 1201348 w 1571213"/>
                  <a:gd name="connsiteY1267" fmla="*/ 135181 h 1944759"/>
                  <a:gd name="connsiteX1268" fmla="*/ 1203833 w 1571213"/>
                  <a:gd name="connsiteY1268" fmla="*/ 131410 h 1944759"/>
                  <a:gd name="connsiteX1269" fmla="*/ 1205300 w 1571213"/>
                  <a:gd name="connsiteY1269" fmla="*/ 123059 h 1944759"/>
                  <a:gd name="connsiteX1270" fmla="*/ 1210615 w 1571213"/>
                  <a:gd name="connsiteY1270" fmla="*/ 119322 h 1944759"/>
                  <a:gd name="connsiteX1271" fmla="*/ 1213820 w 1571213"/>
                  <a:gd name="connsiteY1271" fmla="*/ 114078 h 1944759"/>
                  <a:gd name="connsiteX1272" fmla="*/ 1213433 w 1571213"/>
                  <a:gd name="connsiteY1272" fmla="*/ 100558 h 1944759"/>
                  <a:gd name="connsiteX1273" fmla="*/ 1220253 w 1571213"/>
                  <a:gd name="connsiteY1273" fmla="*/ 96468 h 1944759"/>
                  <a:gd name="connsiteX1274" fmla="*/ 1222964 w 1571213"/>
                  <a:gd name="connsiteY1274" fmla="*/ 94298 h 1944759"/>
                  <a:gd name="connsiteX1275" fmla="*/ 1227750 w 1571213"/>
                  <a:gd name="connsiteY1275" fmla="*/ 96115 h 1944759"/>
                  <a:gd name="connsiteX1276" fmla="*/ 1230038 w 1571213"/>
                  <a:gd name="connsiteY1276" fmla="*/ 90743 h 1944759"/>
                  <a:gd name="connsiteX1277" fmla="*/ 1232211 w 1571213"/>
                  <a:gd name="connsiteY1277" fmla="*/ 92605 h 1944759"/>
                  <a:gd name="connsiteX1278" fmla="*/ 1236754 w 1571213"/>
                  <a:gd name="connsiteY1278" fmla="*/ 91365 h 1944759"/>
                  <a:gd name="connsiteX1279" fmla="*/ 1240374 w 1571213"/>
                  <a:gd name="connsiteY1279" fmla="*/ 92705 h 1944759"/>
                  <a:gd name="connsiteX1280" fmla="*/ 1243820 w 1571213"/>
                  <a:gd name="connsiteY1280" fmla="*/ 88457 h 1944759"/>
                  <a:gd name="connsiteX1281" fmla="*/ 1250340 w 1571213"/>
                  <a:gd name="connsiteY1281" fmla="*/ 87254 h 1944759"/>
                  <a:gd name="connsiteX1282" fmla="*/ 1251486 w 1571213"/>
                  <a:gd name="connsiteY1282" fmla="*/ 84043 h 1944759"/>
                  <a:gd name="connsiteX1283" fmla="*/ 1253654 w 1571213"/>
                  <a:gd name="connsiteY1283" fmla="*/ 81637 h 1944759"/>
                  <a:gd name="connsiteX1284" fmla="*/ 1257249 w 1571213"/>
                  <a:gd name="connsiteY1284" fmla="*/ 81181 h 1944759"/>
                  <a:gd name="connsiteX1285" fmla="*/ 1260490 w 1571213"/>
                  <a:gd name="connsiteY1285" fmla="*/ 77825 h 1944759"/>
                  <a:gd name="connsiteX1286" fmla="*/ 1260150 w 1571213"/>
                  <a:gd name="connsiteY1286" fmla="*/ 75485 h 1944759"/>
                  <a:gd name="connsiteX1287" fmla="*/ 1266508 w 1571213"/>
                  <a:gd name="connsiteY1287" fmla="*/ 76692 h 1944759"/>
                  <a:gd name="connsiteX1288" fmla="*/ 1272038 w 1571213"/>
                  <a:gd name="connsiteY1288" fmla="*/ 74414 h 1944759"/>
                  <a:gd name="connsiteX1289" fmla="*/ 1273508 w 1571213"/>
                  <a:gd name="connsiteY1289" fmla="*/ 70357 h 1944759"/>
                  <a:gd name="connsiteX1290" fmla="*/ 1275304 w 1571213"/>
                  <a:gd name="connsiteY1290" fmla="*/ 68731 h 1944759"/>
                  <a:gd name="connsiteX1291" fmla="*/ 1277826 w 1571213"/>
                  <a:gd name="connsiteY1291" fmla="*/ 71221 h 1944759"/>
                  <a:gd name="connsiteX1292" fmla="*/ 1281166 w 1571213"/>
                  <a:gd name="connsiteY1292" fmla="*/ 70781 h 1944759"/>
                  <a:gd name="connsiteX1293" fmla="*/ 1283520 w 1571213"/>
                  <a:gd name="connsiteY1293" fmla="*/ 66516 h 1944759"/>
                  <a:gd name="connsiteX1294" fmla="*/ 1284206 w 1571213"/>
                  <a:gd name="connsiteY1294" fmla="*/ 63156 h 1944759"/>
                  <a:gd name="connsiteX1295" fmla="*/ 1287624 w 1571213"/>
                  <a:gd name="connsiteY1295" fmla="*/ 56788 h 1944759"/>
                  <a:gd name="connsiteX1296" fmla="*/ 1287624 w 1571213"/>
                  <a:gd name="connsiteY1296" fmla="*/ 54278 h 1944759"/>
                  <a:gd name="connsiteX1297" fmla="*/ 1289431 w 1571213"/>
                  <a:gd name="connsiteY1297" fmla="*/ 51088 h 1944759"/>
                  <a:gd name="connsiteX1298" fmla="*/ 1293181 w 1571213"/>
                  <a:gd name="connsiteY1298" fmla="*/ 51395 h 1944759"/>
                  <a:gd name="connsiteX1299" fmla="*/ 1295593 w 1571213"/>
                  <a:gd name="connsiteY1299" fmla="*/ 49984 h 1944759"/>
                  <a:gd name="connsiteX1300" fmla="*/ 1298526 w 1571213"/>
                  <a:gd name="connsiteY1300" fmla="*/ 40323 h 1944759"/>
                  <a:gd name="connsiteX1301" fmla="*/ 1301509 w 1571213"/>
                  <a:gd name="connsiteY1301" fmla="*/ 40136 h 1944759"/>
                  <a:gd name="connsiteX1302" fmla="*/ 1305025 w 1571213"/>
                  <a:gd name="connsiteY1302" fmla="*/ 38008 h 1944759"/>
                  <a:gd name="connsiteX1303" fmla="*/ 1304918 w 1571213"/>
                  <a:gd name="connsiteY1303" fmla="*/ 34814 h 1944759"/>
                  <a:gd name="connsiteX1304" fmla="*/ 1308529 w 1571213"/>
                  <a:gd name="connsiteY1304" fmla="*/ 34038 h 1944759"/>
                  <a:gd name="connsiteX1305" fmla="*/ 1312312 w 1571213"/>
                  <a:gd name="connsiteY1305" fmla="*/ 36361 h 1944759"/>
                  <a:gd name="connsiteX1306" fmla="*/ 1314436 w 1571213"/>
                  <a:gd name="connsiteY1306" fmla="*/ 35917 h 1944759"/>
                  <a:gd name="connsiteX1307" fmla="*/ 1317661 w 1571213"/>
                  <a:gd name="connsiteY1307" fmla="*/ 32304 h 1944759"/>
                  <a:gd name="connsiteX1308" fmla="*/ 1319206 w 1571213"/>
                  <a:gd name="connsiteY1308" fmla="*/ 29068 h 1944759"/>
                  <a:gd name="connsiteX1309" fmla="*/ 1322098 w 1571213"/>
                  <a:gd name="connsiteY1309" fmla="*/ 26965 h 1944759"/>
                  <a:gd name="connsiteX1310" fmla="*/ 1324164 w 1571213"/>
                  <a:gd name="connsiteY1310" fmla="*/ 27388 h 1944759"/>
                  <a:gd name="connsiteX1311" fmla="*/ 1327027 w 1571213"/>
                  <a:gd name="connsiteY1311" fmla="*/ 25633 h 1944759"/>
                  <a:gd name="connsiteX1312" fmla="*/ 1331838 w 1571213"/>
                  <a:gd name="connsiteY1312" fmla="*/ 26380 h 1944759"/>
                  <a:gd name="connsiteX1313" fmla="*/ 1332758 w 1571213"/>
                  <a:gd name="connsiteY1313" fmla="*/ 24969 h 1944759"/>
                  <a:gd name="connsiteX1314" fmla="*/ 1341877 w 1571213"/>
                  <a:gd name="connsiteY1314" fmla="*/ 24380 h 1944759"/>
                  <a:gd name="connsiteX1315" fmla="*/ 1344548 w 1571213"/>
                  <a:gd name="connsiteY1315" fmla="*/ 26288 h 1944759"/>
                  <a:gd name="connsiteX1316" fmla="*/ 1347033 w 1571213"/>
                  <a:gd name="connsiteY1316" fmla="*/ 25899 h 1944759"/>
                  <a:gd name="connsiteX1317" fmla="*/ 1351568 w 1571213"/>
                  <a:gd name="connsiteY1317" fmla="*/ 27840 h 1944759"/>
                  <a:gd name="connsiteX1318" fmla="*/ 1352349 w 1571213"/>
                  <a:gd name="connsiteY1318" fmla="*/ 30453 h 1944759"/>
                  <a:gd name="connsiteX1319" fmla="*/ 1354970 w 1571213"/>
                  <a:gd name="connsiteY1319" fmla="*/ 28935 h 1944759"/>
                  <a:gd name="connsiteX1320" fmla="*/ 1360109 w 1571213"/>
                  <a:gd name="connsiteY1320" fmla="*/ 28404 h 1944759"/>
                  <a:gd name="connsiteX1321" fmla="*/ 1365174 w 1571213"/>
                  <a:gd name="connsiteY1321" fmla="*/ 26438 h 1944759"/>
                  <a:gd name="connsiteX1322" fmla="*/ 1366365 w 1571213"/>
                  <a:gd name="connsiteY1322" fmla="*/ 19381 h 1944759"/>
                  <a:gd name="connsiteX1323" fmla="*/ 1369890 w 1571213"/>
                  <a:gd name="connsiteY1323" fmla="*/ 15353 h 1944759"/>
                  <a:gd name="connsiteX1324" fmla="*/ 1373952 w 1571213"/>
                  <a:gd name="connsiteY1324" fmla="*/ 15096 h 1944759"/>
                  <a:gd name="connsiteX1325" fmla="*/ 1376413 w 1571213"/>
                  <a:gd name="connsiteY1325" fmla="*/ 16639 h 1944759"/>
                  <a:gd name="connsiteX1326" fmla="*/ 1383836 w 1571213"/>
                  <a:gd name="connsiteY1326" fmla="*/ 16025 h 1944759"/>
                  <a:gd name="connsiteX1327" fmla="*/ 1394320 w 1571213"/>
                  <a:gd name="connsiteY1327" fmla="*/ 13387 h 1944759"/>
                  <a:gd name="connsiteX1328" fmla="*/ 1397450 w 1571213"/>
                  <a:gd name="connsiteY1328" fmla="*/ 11437 h 1944759"/>
                  <a:gd name="connsiteX1329" fmla="*/ 1403949 w 1571213"/>
                  <a:gd name="connsiteY1329" fmla="*/ 8774 h 1944759"/>
                  <a:gd name="connsiteX1330" fmla="*/ 1407264 w 1571213"/>
                  <a:gd name="connsiteY1330" fmla="*/ 4264 h 1944759"/>
                  <a:gd name="connsiteX1331" fmla="*/ 1409700 w 1571213"/>
                  <a:gd name="connsiteY1331" fmla="*/ 3970 h 1944759"/>
                  <a:gd name="connsiteX1332" fmla="*/ 1414202 w 1571213"/>
                  <a:gd name="connsiteY1332" fmla="*/ 1804 h 1944759"/>
                  <a:gd name="connsiteX1333" fmla="*/ 1421055 w 1571213"/>
                  <a:gd name="connsiteY1333" fmla="*/ 1937 h 1944759"/>
                  <a:gd name="connsiteX1334" fmla="*/ 1423725 w 1571213"/>
                  <a:gd name="connsiteY1334" fmla="*/ 0 h 1944759"/>
                  <a:gd name="connsiteX1335" fmla="*/ 1428301 w 1571213"/>
                  <a:gd name="connsiteY1335" fmla="*/ 2169 h 1944759"/>
                  <a:gd name="connsiteX1336" fmla="*/ 1430749 w 1571213"/>
                  <a:gd name="connsiteY1336" fmla="*/ 5156 h 1944759"/>
                  <a:gd name="connsiteX1337" fmla="*/ 1441254 w 1571213"/>
                  <a:gd name="connsiteY1337" fmla="*/ 5231 h 1944759"/>
                  <a:gd name="connsiteX1338" fmla="*/ 1445846 w 1571213"/>
                  <a:gd name="connsiteY1338" fmla="*/ 4509 h 1944759"/>
                  <a:gd name="connsiteX1339" fmla="*/ 1451454 w 1571213"/>
                  <a:gd name="connsiteY1339" fmla="*/ 6235 h 1944759"/>
                  <a:gd name="connsiteX1340" fmla="*/ 1453873 w 1571213"/>
                  <a:gd name="connsiteY1340" fmla="*/ 9072 h 1944759"/>
                  <a:gd name="connsiteX1341" fmla="*/ 1458963 w 1571213"/>
                  <a:gd name="connsiteY1341" fmla="*/ 10458 h 1944759"/>
                  <a:gd name="connsiteX1342" fmla="*/ 1465084 w 1571213"/>
                  <a:gd name="connsiteY1342" fmla="*/ 13022 h 1944759"/>
                  <a:gd name="connsiteX1343" fmla="*/ 1472519 w 1571213"/>
                  <a:gd name="connsiteY1343" fmla="*/ 15382 h 1944759"/>
                  <a:gd name="connsiteX1344" fmla="*/ 1477276 w 1571213"/>
                  <a:gd name="connsiteY1344" fmla="*/ 16170 h 1944759"/>
                  <a:gd name="connsiteX1345" fmla="*/ 1482781 w 1571213"/>
                  <a:gd name="connsiteY1345" fmla="*/ 18498 h 1944759"/>
                  <a:gd name="connsiteX1346" fmla="*/ 1490151 w 1571213"/>
                  <a:gd name="connsiteY1346" fmla="*/ 16959 h 1944759"/>
                  <a:gd name="connsiteX1347" fmla="*/ 1496070 w 1571213"/>
                  <a:gd name="connsiteY1347" fmla="*/ 17096 h 1944759"/>
                  <a:gd name="connsiteX1348" fmla="*/ 1498473 w 1571213"/>
                  <a:gd name="connsiteY1348" fmla="*/ 18647 h 1944759"/>
                  <a:gd name="connsiteX1349" fmla="*/ 1501998 w 1571213"/>
                  <a:gd name="connsiteY1349" fmla="*/ 23476 h 1944759"/>
                  <a:gd name="connsiteX1350" fmla="*/ 1504307 w 1571213"/>
                  <a:gd name="connsiteY1350" fmla="*/ 28184 h 1944759"/>
                  <a:gd name="connsiteX1351" fmla="*/ 1510095 w 1571213"/>
                  <a:gd name="connsiteY1351" fmla="*/ 33797 h 1944759"/>
                  <a:gd name="connsiteX1352" fmla="*/ 1511713 w 1571213"/>
                  <a:gd name="connsiteY1352" fmla="*/ 38978 h 1944759"/>
                  <a:gd name="connsiteX1353" fmla="*/ 1509031 w 1571213"/>
                  <a:gd name="connsiteY1353" fmla="*/ 43625 h 1944759"/>
                  <a:gd name="connsiteX1354" fmla="*/ 1506369 w 1571213"/>
                  <a:gd name="connsiteY1354" fmla="*/ 44512 h 1944759"/>
                  <a:gd name="connsiteX1355" fmla="*/ 1502355 w 1571213"/>
                  <a:gd name="connsiteY1355" fmla="*/ 48906 h 1944759"/>
                  <a:gd name="connsiteX1356" fmla="*/ 1501904 w 1571213"/>
                  <a:gd name="connsiteY1356" fmla="*/ 54963 h 1944759"/>
                  <a:gd name="connsiteX1357" fmla="*/ 1502257 w 1571213"/>
                  <a:gd name="connsiteY1357" fmla="*/ 58858 h 1944759"/>
                  <a:gd name="connsiteX1358" fmla="*/ 1505173 w 1571213"/>
                  <a:gd name="connsiteY1358" fmla="*/ 62650 h 1944759"/>
                  <a:gd name="connsiteX1359" fmla="*/ 1508657 w 1571213"/>
                  <a:gd name="connsiteY1359" fmla="*/ 65529 h 1944759"/>
                  <a:gd name="connsiteX1360" fmla="*/ 1510670 w 1571213"/>
                  <a:gd name="connsiteY1360" fmla="*/ 70407 h 194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</a:cxnLst>
                <a:rect l="l" t="t" r="r" b="b"/>
                <a:pathLst>
                  <a:path w="1571213" h="1944759">
                    <a:moveTo>
                      <a:pt x="1510670" y="70407"/>
                    </a:moveTo>
                    <a:lnTo>
                      <a:pt x="1506739" y="74381"/>
                    </a:lnTo>
                    <a:lnTo>
                      <a:pt x="1508682" y="79098"/>
                    </a:lnTo>
                    <a:lnTo>
                      <a:pt x="1513036" y="79032"/>
                    </a:lnTo>
                    <a:lnTo>
                      <a:pt x="1521071" y="82147"/>
                    </a:lnTo>
                    <a:lnTo>
                      <a:pt x="1523351" y="86034"/>
                    </a:lnTo>
                    <a:lnTo>
                      <a:pt x="1524029" y="90975"/>
                    </a:lnTo>
                    <a:lnTo>
                      <a:pt x="1529924" y="92265"/>
                    </a:lnTo>
                    <a:lnTo>
                      <a:pt x="1532421" y="94132"/>
                    </a:lnTo>
                    <a:lnTo>
                      <a:pt x="1535560" y="94721"/>
                    </a:lnTo>
                    <a:lnTo>
                      <a:pt x="1535840" y="100189"/>
                    </a:lnTo>
                    <a:lnTo>
                      <a:pt x="1534188" y="103151"/>
                    </a:lnTo>
                    <a:lnTo>
                      <a:pt x="1533026" y="107577"/>
                    </a:lnTo>
                    <a:lnTo>
                      <a:pt x="1528453" y="111639"/>
                    </a:lnTo>
                    <a:lnTo>
                      <a:pt x="1531464" y="113705"/>
                    </a:lnTo>
                    <a:lnTo>
                      <a:pt x="1532438" y="120853"/>
                    </a:lnTo>
                    <a:lnTo>
                      <a:pt x="1531074" y="127395"/>
                    </a:lnTo>
                    <a:lnTo>
                      <a:pt x="1534114" y="131817"/>
                    </a:lnTo>
                    <a:lnTo>
                      <a:pt x="1529858" y="133439"/>
                    </a:lnTo>
                    <a:lnTo>
                      <a:pt x="1523897" y="138591"/>
                    </a:lnTo>
                    <a:lnTo>
                      <a:pt x="1517633" y="136334"/>
                    </a:lnTo>
                    <a:lnTo>
                      <a:pt x="1509577" y="145755"/>
                    </a:lnTo>
                    <a:lnTo>
                      <a:pt x="1504372" y="147066"/>
                    </a:lnTo>
                    <a:lnTo>
                      <a:pt x="1502088" y="148647"/>
                    </a:lnTo>
                    <a:lnTo>
                      <a:pt x="1499086" y="147772"/>
                    </a:lnTo>
                    <a:lnTo>
                      <a:pt x="1497738" y="145731"/>
                    </a:lnTo>
                    <a:lnTo>
                      <a:pt x="1492303" y="146863"/>
                    </a:lnTo>
                    <a:lnTo>
                      <a:pt x="1489099" y="149244"/>
                    </a:lnTo>
                    <a:lnTo>
                      <a:pt x="1485381" y="155156"/>
                    </a:lnTo>
                    <a:lnTo>
                      <a:pt x="1490007" y="160603"/>
                    </a:lnTo>
                    <a:lnTo>
                      <a:pt x="1494965" y="162984"/>
                    </a:lnTo>
                    <a:lnTo>
                      <a:pt x="1497122" y="165017"/>
                    </a:lnTo>
                    <a:lnTo>
                      <a:pt x="1497179" y="168891"/>
                    </a:lnTo>
                    <a:lnTo>
                      <a:pt x="1492866" y="171360"/>
                    </a:lnTo>
                    <a:lnTo>
                      <a:pt x="1488602" y="171969"/>
                    </a:lnTo>
                    <a:lnTo>
                      <a:pt x="1483114" y="173658"/>
                    </a:lnTo>
                    <a:lnTo>
                      <a:pt x="1482156" y="175740"/>
                    </a:lnTo>
                    <a:lnTo>
                      <a:pt x="1479072" y="178014"/>
                    </a:lnTo>
                    <a:lnTo>
                      <a:pt x="1477564" y="180374"/>
                    </a:lnTo>
                    <a:lnTo>
                      <a:pt x="1472404" y="185826"/>
                    </a:lnTo>
                    <a:lnTo>
                      <a:pt x="1467553" y="194591"/>
                    </a:lnTo>
                    <a:lnTo>
                      <a:pt x="1461781" y="196238"/>
                    </a:lnTo>
                    <a:lnTo>
                      <a:pt x="1459665" y="205572"/>
                    </a:lnTo>
                    <a:lnTo>
                      <a:pt x="1459287" y="210110"/>
                    </a:lnTo>
                    <a:lnTo>
                      <a:pt x="1460236" y="219224"/>
                    </a:lnTo>
                    <a:lnTo>
                      <a:pt x="1467594" y="222228"/>
                    </a:lnTo>
                    <a:lnTo>
                      <a:pt x="1473797" y="223800"/>
                    </a:lnTo>
                    <a:lnTo>
                      <a:pt x="1481265" y="223062"/>
                    </a:lnTo>
                    <a:lnTo>
                      <a:pt x="1483467" y="223510"/>
                    </a:lnTo>
                    <a:lnTo>
                      <a:pt x="1496929" y="232226"/>
                    </a:lnTo>
                    <a:lnTo>
                      <a:pt x="1497730" y="235350"/>
                    </a:lnTo>
                    <a:lnTo>
                      <a:pt x="1496884" y="237747"/>
                    </a:lnTo>
                    <a:lnTo>
                      <a:pt x="1501222" y="243920"/>
                    </a:lnTo>
                    <a:lnTo>
                      <a:pt x="1504319" y="244215"/>
                    </a:lnTo>
                    <a:lnTo>
                      <a:pt x="1510592" y="243253"/>
                    </a:lnTo>
                    <a:lnTo>
                      <a:pt x="1515123" y="239449"/>
                    </a:lnTo>
                    <a:lnTo>
                      <a:pt x="1516117" y="235677"/>
                    </a:lnTo>
                    <a:lnTo>
                      <a:pt x="1519280" y="235408"/>
                    </a:lnTo>
                    <a:lnTo>
                      <a:pt x="1523261" y="239523"/>
                    </a:lnTo>
                    <a:lnTo>
                      <a:pt x="1523487" y="243742"/>
                    </a:lnTo>
                    <a:lnTo>
                      <a:pt x="1527714" y="255822"/>
                    </a:lnTo>
                    <a:lnTo>
                      <a:pt x="1531748" y="260170"/>
                    </a:lnTo>
                    <a:lnTo>
                      <a:pt x="1538312" y="261082"/>
                    </a:lnTo>
                    <a:lnTo>
                      <a:pt x="1542121" y="267310"/>
                    </a:lnTo>
                    <a:lnTo>
                      <a:pt x="1548689" y="268151"/>
                    </a:lnTo>
                    <a:lnTo>
                      <a:pt x="1551294" y="270881"/>
                    </a:lnTo>
                    <a:lnTo>
                      <a:pt x="1554013" y="276631"/>
                    </a:lnTo>
                    <a:lnTo>
                      <a:pt x="1558323" y="278817"/>
                    </a:lnTo>
                    <a:lnTo>
                      <a:pt x="1561588" y="278664"/>
                    </a:lnTo>
                    <a:lnTo>
                      <a:pt x="1565121" y="279846"/>
                    </a:lnTo>
                    <a:lnTo>
                      <a:pt x="1569685" y="282928"/>
                    </a:lnTo>
                    <a:lnTo>
                      <a:pt x="1571213" y="285263"/>
                    </a:lnTo>
                    <a:lnTo>
                      <a:pt x="1570794" y="288711"/>
                    </a:lnTo>
                    <a:lnTo>
                      <a:pt x="1567890" y="294337"/>
                    </a:lnTo>
                    <a:lnTo>
                      <a:pt x="1569599" y="304886"/>
                    </a:lnTo>
                    <a:lnTo>
                      <a:pt x="1567504" y="309769"/>
                    </a:lnTo>
                    <a:lnTo>
                      <a:pt x="1566621" y="315477"/>
                    </a:lnTo>
                    <a:lnTo>
                      <a:pt x="1562607" y="318650"/>
                    </a:lnTo>
                    <a:lnTo>
                      <a:pt x="1558138" y="319492"/>
                    </a:lnTo>
                    <a:lnTo>
                      <a:pt x="1555915" y="321418"/>
                    </a:lnTo>
                    <a:lnTo>
                      <a:pt x="1548319" y="325873"/>
                    </a:lnTo>
                    <a:lnTo>
                      <a:pt x="1544815" y="325006"/>
                    </a:lnTo>
                    <a:lnTo>
                      <a:pt x="1540551" y="326047"/>
                    </a:lnTo>
                    <a:lnTo>
                      <a:pt x="1539602" y="332332"/>
                    </a:lnTo>
                    <a:lnTo>
                      <a:pt x="1536978" y="336348"/>
                    </a:lnTo>
                    <a:lnTo>
                      <a:pt x="1534155" y="338754"/>
                    </a:lnTo>
                    <a:lnTo>
                      <a:pt x="1529255" y="340899"/>
                    </a:lnTo>
                    <a:lnTo>
                      <a:pt x="1526108" y="345337"/>
                    </a:lnTo>
                    <a:lnTo>
                      <a:pt x="1518816" y="343931"/>
                    </a:lnTo>
                    <a:lnTo>
                      <a:pt x="1517436" y="345893"/>
                    </a:lnTo>
                    <a:lnTo>
                      <a:pt x="1514244" y="347059"/>
                    </a:lnTo>
                    <a:lnTo>
                      <a:pt x="1502709" y="347221"/>
                    </a:lnTo>
                    <a:lnTo>
                      <a:pt x="1498383" y="350154"/>
                    </a:lnTo>
                    <a:lnTo>
                      <a:pt x="1493494" y="351423"/>
                    </a:lnTo>
                    <a:lnTo>
                      <a:pt x="1485870" y="357683"/>
                    </a:lnTo>
                    <a:lnTo>
                      <a:pt x="1482050" y="358580"/>
                    </a:lnTo>
                    <a:lnTo>
                      <a:pt x="1472671" y="363383"/>
                    </a:lnTo>
                    <a:lnTo>
                      <a:pt x="1466103" y="364429"/>
                    </a:lnTo>
                    <a:lnTo>
                      <a:pt x="1461448" y="370394"/>
                    </a:lnTo>
                    <a:lnTo>
                      <a:pt x="1458441" y="371377"/>
                    </a:lnTo>
                    <a:lnTo>
                      <a:pt x="1454966" y="369954"/>
                    </a:lnTo>
                    <a:lnTo>
                      <a:pt x="1449095" y="368988"/>
                    </a:lnTo>
                    <a:lnTo>
                      <a:pt x="1445727" y="367606"/>
                    </a:lnTo>
                    <a:lnTo>
                      <a:pt x="1436172" y="368506"/>
                    </a:lnTo>
                    <a:lnTo>
                      <a:pt x="1434319" y="367760"/>
                    </a:lnTo>
                    <a:lnTo>
                      <a:pt x="1430105" y="370826"/>
                    </a:lnTo>
                    <a:lnTo>
                      <a:pt x="1427229" y="376161"/>
                    </a:lnTo>
                    <a:lnTo>
                      <a:pt x="1422636" y="378633"/>
                    </a:lnTo>
                    <a:lnTo>
                      <a:pt x="1420130" y="382242"/>
                    </a:lnTo>
                    <a:lnTo>
                      <a:pt x="1417711" y="387332"/>
                    </a:lnTo>
                    <a:lnTo>
                      <a:pt x="1411097" y="389776"/>
                    </a:lnTo>
                    <a:lnTo>
                      <a:pt x="1410107" y="391784"/>
                    </a:lnTo>
                    <a:lnTo>
                      <a:pt x="1408385" y="400383"/>
                    </a:lnTo>
                    <a:lnTo>
                      <a:pt x="1406976" y="402740"/>
                    </a:lnTo>
                    <a:lnTo>
                      <a:pt x="1400116" y="409232"/>
                    </a:lnTo>
                    <a:lnTo>
                      <a:pt x="1395725" y="411763"/>
                    </a:lnTo>
                    <a:lnTo>
                      <a:pt x="1393272" y="415231"/>
                    </a:lnTo>
                    <a:lnTo>
                      <a:pt x="1391974" y="418807"/>
                    </a:lnTo>
                    <a:lnTo>
                      <a:pt x="1386395" y="424859"/>
                    </a:lnTo>
                    <a:lnTo>
                      <a:pt x="1378056" y="426436"/>
                    </a:lnTo>
                    <a:lnTo>
                      <a:pt x="1372831" y="434969"/>
                    </a:lnTo>
                    <a:lnTo>
                      <a:pt x="1372038" y="440009"/>
                    </a:lnTo>
                    <a:lnTo>
                      <a:pt x="1365087" y="442278"/>
                    </a:lnTo>
                    <a:lnTo>
                      <a:pt x="1361008" y="444610"/>
                    </a:lnTo>
                    <a:lnTo>
                      <a:pt x="1357094" y="444158"/>
                    </a:lnTo>
                    <a:lnTo>
                      <a:pt x="1352870" y="440615"/>
                    </a:lnTo>
                    <a:lnTo>
                      <a:pt x="1350854" y="441130"/>
                    </a:lnTo>
                    <a:lnTo>
                      <a:pt x="1346577" y="446103"/>
                    </a:lnTo>
                    <a:lnTo>
                      <a:pt x="1338887" y="447705"/>
                    </a:lnTo>
                    <a:lnTo>
                      <a:pt x="1335979" y="450397"/>
                    </a:lnTo>
                    <a:lnTo>
                      <a:pt x="1334890" y="452861"/>
                    </a:lnTo>
                    <a:lnTo>
                      <a:pt x="1331800" y="454433"/>
                    </a:lnTo>
                    <a:lnTo>
                      <a:pt x="1329722" y="464074"/>
                    </a:lnTo>
                    <a:lnTo>
                      <a:pt x="1325154" y="472056"/>
                    </a:lnTo>
                    <a:lnTo>
                      <a:pt x="1324780" y="474445"/>
                    </a:lnTo>
                    <a:lnTo>
                      <a:pt x="1325811" y="478424"/>
                    </a:lnTo>
                    <a:lnTo>
                      <a:pt x="1325063" y="486754"/>
                    </a:lnTo>
                    <a:lnTo>
                      <a:pt x="1325639" y="494196"/>
                    </a:lnTo>
                    <a:lnTo>
                      <a:pt x="1325063" y="507405"/>
                    </a:lnTo>
                    <a:lnTo>
                      <a:pt x="1322800" y="511433"/>
                    </a:lnTo>
                    <a:lnTo>
                      <a:pt x="1317735" y="513512"/>
                    </a:lnTo>
                    <a:lnTo>
                      <a:pt x="1315833" y="516822"/>
                    </a:lnTo>
                    <a:lnTo>
                      <a:pt x="1315705" y="520747"/>
                    </a:lnTo>
                    <a:lnTo>
                      <a:pt x="1316868" y="525024"/>
                    </a:lnTo>
                    <a:lnTo>
                      <a:pt x="1314350" y="528081"/>
                    </a:lnTo>
                    <a:lnTo>
                      <a:pt x="1315591" y="533598"/>
                    </a:lnTo>
                    <a:lnTo>
                      <a:pt x="1318651" y="537597"/>
                    </a:lnTo>
                    <a:lnTo>
                      <a:pt x="1323568" y="542422"/>
                    </a:lnTo>
                    <a:lnTo>
                      <a:pt x="1326382" y="552914"/>
                    </a:lnTo>
                    <a:lnTo>
                      <a:pt x="1324714" y="555622"/>
                    </a:lnTo>
                    <a:lnTo>
                      <a:pt x="1324221" y="560584"/>
                    </a:lnTo>
                    <a:lnTo>
                      <a:pt x="1321748" y="565608"/>
                    </a:lnTo>
                    <a:lnTo>
                      <a:pt x="1320253" y="566416"/>
                    </a:lnTo>
                    <a:lnTo>
                      <a:pt x="1314617" y="564906"/>
                    </a:lnTo>
                    <a:lnTo>
                      <a:pt x="1307013" y="568769"/>
                    </a:lnTo>
                    <a:lnTo>
                      <a:pt x="1304355" y="571610"/>
                    </a:lnTo>
                    <a:lnTo>
                      <a:pt x="1301221" y="573286"/>
                    </a:lnTo>
                    <a:lnTo>
                      <a:pt x="1300983" y="579364"/>
                    </a:lnTo>
                    <a:lnTo>
                      <a:pt x="1297548" y="580957"/>
                    </a:lnTo>
                    <a:lnTo>
                      <a:pt x="1296579" y="582637"/>
                    </a:lnTo>
                    <a:lnTo>
                      <a:pt x="1295909" y="588391"/>
                    </a:lnTo>
                    <a:lnTo>
                      <a:pt x="1296041" y="594008"/>
                    </a:lnTo>
                    <a:lnTo>
                      <a:pt x="1294730" y="599824"/>
                    </a:lnTo>
                    <a:lnTo>
                      <a:pt x="1295038" y="603429"/>
                    </a:lnTo>
                    <a:lnTo>
                      <a:pt x="1287081" y="607598"/>
                    </a:lnTo>
                    <a:lnTo>
                      <a:pt x="1281305" y="608225"/>
                    </a:lnTo>
                    <a:lnTo>
                      <a:pt x="1279819" y="612942"/>
                    </a:lnTo>
                    <a:lnTo>
                      <a:pt x="1274732" y="617165"/>
                    </a:lnTo>
                    <a:lnTo>
                      <a:pt x="1267001" y="619081"/>
                    </a:lnTo>
                    <a:lnTo>
                      <a:pt x="1262146" y="621197"/>
                    </a:lnTo>
                    <a:lnTo>
                      <a:pt x="1261998" y="622375"/>
                    </a:lnTo>
                    <a:lnTo>
                      <a:pt x="1267264" y="626959"/>
                    </a:lnTo>
                    <a:lnTo>
                      <a:pt x="1269992" y="630975"/>
                    </a:lnTo>
                    <a:lnTo>
                      <a:pt x="1274626" y="633696"/>
                    </a:lnTo>
                    <a:lnTo>
                      <a:pt x="1278179" y="634654"/>
                    </a:lnTo>
                    <a:lnTo>
                      <a:pt x="1282213" y="650659"/>
                    </a:lnTo>
                    <a:lnTo>
                      <a:pt x="1279256" y="659392"/>
                    </a:lnTo>
                    <a:lnTo>
                      <a:pt x="1278594" y="663976"/>
                    </a:lnTo>
                    <a:lnTo>
                      <a:pt x="1279670" y="670426"/>
                    </a:lnTo>
                    <a:lnTo>
                      <a:pt x="1282123" y="676152"/>
                    </a:lnTo>
                    <a:lnTo>
                      <a:pt x="1281934" y="679002"/>
                    </a:lnTo>
                    <a:lnTo>
                      <a:pt x="1277119" y="682399"/>
                    </a:lnTo>
                    <a:lnTo>
                      <a:pt x="1277214" y="685303"/>
                    </a:lnTo>
                    <a:lnTo>
                      <a:pt x="1279354" y="689294"/>
                    </a:lnTo>
                    <a:lnTo>
                      <a:pt x="1280221" y="694832"/>
                    </a:lnTo>
                    <a:lnTo>
                      <a:pt x="1284929" y="700988"/>
                    </a:lnTo>
                    <a:lnTo>
                      <a:pt x="1284382" y="707398"/>
                    </a:lnTo>
                    <a:lnTo>
                      <a:pt x="1282657" y="713089"/>
                    </a:lnTo>
                    <a:lnTo>
                      <a:pt x="1284469" y="720299"/>
                    </a:lnTo>
                    <a:lnTo>
                      <a:pt x="1282074" y="727680"/>
                    </a:lnTo>
                    <a:lnTo>
                      <a:pt x="1277994" y="735545"/>
                    </a:lnTo>
                    <a:lnTo>
                      <a:pt x="1278364" y="741394"/>
                    </a:lnTo>
                    <a:lnTo>
                      <a:pt x="1274478" y="747318"/>
                    </a:lnTo>
                    <a:lnTo>
                      <a:pt x="1272658" y="753586"/>
                    </a:lnTo>
                    <a:lnTo>
                      <a:pt x="1264553" y="763472"/>
                    </a:lnTo>
                    <a:lnTo>
                      <a:pt x="1262478" y="768343"/>
                    </a:lnTo>
                    <a:lnTo>
                      <a:pt x="1260761" y="778423"/>
                    </a:lnTo>
                    <a:lnTo>
                      <a:pt x="1259636" y="782277"/>
                    </a:lnTo>
                    <a:lnTo>
                      <a:pt x="1255680" y="787392"/>
                    </a:lnTo>
                    <a:lnTo>
                      <a:pt x="1250956" y="796096"/>
                    </a:lnTo>
                    <a:lnTo>
                      <a:pt x="1248795" y="798987"/>
                    </a:lnTo>
                    <a:lnTo>
                      <a:pt x="1249986" y="803115"/>
                    </a:lnTo>
                    <a:lnTo>
                      <a:pt x="1252854" y="809047"/>
                    </a:lnTo>
                    <a:lnTo>
                      <a:pt x="1256703" y="811607"/>
                    </a:lnTo>
                    <a:lnTo>
                      <a:pt x="1258054" y="816087"/>
                    </a:lnTo>
                    <a:lnTo>
                      <a:pt x="1265580" y="820198"/>
                    </a:lnTo>
                    <a:lnTo>
                      <a:pt x="1267519" y="822583"/>
                    </a:lnTo>
                    <a:lnTo>
                      <a:pt x="1268234" y="826662"/>
                    </a:lnTo>
                    <a:lnTo>
                      <a:pt x="1269943" y="828964"/>
                    </a:lnTo>
                    <a:lnTo>
                      <a:pt x="1270427" y="833925"/>
                    </a:lnTo>
                    <a:lnTo>
                      <a:pt x="1268152" y="845271"/>
                    </a:lnTo>
                    <a:lnTo>
                      <a:pt x="1266993" y="848018"/>
                    </a:lnTo>
                    <a:lnTo>
                      <a:pt x="1261415" y="848872"/>
                    </a:lnTo>
                    <a:lnTo>
                      <a:pt x="1254735" y="848324"/>
                    </a:lnTo>
                    <a:lnTo>
                      <a:pt x="1243155" y="852568"/>
                    </a:lnTo>
                    <a:lnTo>
                      <a:pt x="1238188" y="852664"/>
                    </a:lnTo>
                    <a:lnTo>
                      <a:pt x="1234926" y="855555"/>
                    </a:lnTo>
                    <a:lnTo>
                      <a:pt x="1233780" y="858193"/>
                    </a:lnTo>
                    <a:lnTo>
                      <a:pt x="1233246" y="864835"/>
                    </a:lnTo>
                    <a:lnTo>
                      <a:pt x="1235563" y="872439"/>
                    </a:lnTo>
                    <a:lnTo>
                      <a:pt x="1235415" y="878500"/>
                    </a:lnTo>
                    <a:lnTo>
                      <a:pt x="1234286" y="889639"/>
                    </a:lnTo>
                    <a:lnTo>
                      <a:pt x="1232926" y="894957"/>
                    </a:lnTo>
                    <a:lnTo>
                      <a:pt x="1233172" y="899637"/>
                    </a:lnTo>
                    <a:lnTo>
                      <a:pt x="1228818" y="905449"/>
                    </a:lnTo>
                    <a:lnTo>
                      <a:pt x="1225375" y="905905"/>
                    </a:lnTo>
                    <a:lnTo>
                      <a:pt x="1215837" y="905494"/>
                    </a:lnTo>
                    <a:lnTo>
                      <a:pt x="1217632" y="908751"/>
                    </a:lnTo>
                    <a:lnTo>
                      <a:pt x="1217726" y="915430"/>
                    </a:lnTo>
                    <a:lnTo>
                      <a:pt x="1215015" y="919288"/>
                    </a:lnTo>
                    <a:lnTo>
                      <a:pt x="1214264" y="922196"/>
                    </a:lnTo>
                    <a:lnTo>
                      <a:pt x="1211573" y="926278"/>
                    </a:lnTo>
                    <a:lnTo>
                      <a:pt x="1208672" y="929099"/>
                    </a:lnTo>
                    <a:lnTo>
                      <a:pt x="1199947" y="932289"/>
                    </a:lnTo>
                    <a:lnTo>
                      <a:pt x="1198497" y="934807"/>
                    </a:lnTo>
                    <a:lnTo>
                      <a:pt x="1199491" y="938790"/>
                    </a:lnTo>
                    <a:lnTo>
                      <a:pt x="1199134" y="944357"/>
                    </a:lnTo>
                    <a:lnTo>
                      <a:pt x="1198148" y="946274"/>
                    </a:lnTo>
                    <a:lnTo>
                      <a:pt x="1193686" y="948821"/>
                    </a:lnTo>
                    <a:lnTo>
                      <a:pt x="1188531" y="950534"/>
                    </a:lnTo>
                    <a:lnTo>
                      <a:pt x="1186153" y="952559"/>
                    </a:lnTo>
                    <a:lnTo>
                      <a:pt x="1182049" y="953907"/>
                    </a:lnTo>
                    <a:lnTo>
                      <a:pt x="1179276" y="962117"/>
                    </a:lnTo>
                    <a:lnTo>
                      <a:pt x="1176950" y="963394"/>
                    </a:lnTo>
                    <a:lnTo>
                      <a:pt x="1176117" y="966563"/>
                    </a:lnTo>
                    <a:lnTo>
                      <a:pt x="1178331" y="972761"/>
                    </a:lnTo>
                    <a:lnTo>
                      <a:pt x="1174096" y="976669"/>
                    </a:lnTo>
                    <a:lnTo>
                      <a:pt x="1170357" y="978711"/>
                    </a:lnTo>
                    <a:lnTo>
                      <a:pt x="1163965" y="983821"/>
                    </a:lnTo>
                    <a:lnTo>
                      <a:pt x="1164220" y="985597"/>
                    </a:lnTo>
                    <a:lnTo>
                      <a:pt x="1161595" y="988251"/>
                    </a:lnTo>
                    <a:lnTo>
                      <a:pt x="1161694" y="990969"/>
                    </a:lnTo>
                    <a:lnTo>
                      <a:pt x="1165120" y="999805"/>
                    </a:lnTo>
                    <a:lnTo>
                      <a:pt x="1165514" y="1002672"/>
                    </a:lnTo>
                    <a:lnTo>
                      <a:pt x="1168570" y="1007463"/>
                    </a:lnTo>
                    <a:lnTo>
                      <a:pt x="1166434" y="1011188"/>
                    </a:lnTo>
                    <a:lnTo>
                      <a:pt x="1163209" y="1021684"/>
                    </a:lnTo>
                    <a:lnTo>
                      <a:pt x="1163596" y="1025438"/>
                    </a:lnTo>
                    <a:lnTo>
                      <a:pt x="1162749" y="1033818"/>
                    </a:lnTo>
                    <a:lnTo>
                      <a:pt x="1163850" y="1037709"/>
                    </a:lnTo>
                    <a:lnTo>
                      <a:pt x="1163472" y="1041336"/>
                    </a:lnTo>
                    <a:lnTo>
                      <a:pt x="1166303" y="1044845"/>
                    </a:lnTo>
                    <a:lnTo>
                      <a:pt x="1169638" y="1051499"/>
                    </a:lnTo>
                    <a:lnTo>
                      <a:pt x="1171902" y="1053764"/>
                    </a:lnTo>
                    <a:lnTo>
                      <a:pt x="1174050" y="1059551"/>
                    </a:lnTo>
                    <a:lnTo>
                      <a:pt x="1176425" y="1068923"/>
                    </a:lnTo>
                    <a:lnTo>
                      <a:pt x="1180701" y="1071291"/>
                    </a:lnTo>
                    <a:lnTo>
                      <a:pt x="1182612" y="1082409"/>
                    </a:lnTo>
                    <a:lnTo>
                      <a:pt x="1183832" y="1085454"/>
                    </a:lnTo>
                    <a:lnTo>
                      <a:pt x="1182020" y="1087910"/>
                    </a:lnTo>
                    <a:lnTo>
                      <a:pt x="1177838" y="1090768"/>
                    </a:lnTo>
                    <a:lnTo>
                      <a:pt x="1175274" y="1099148"/>
                    </a:lnTo>
                    <a:lnTo>
                      <a:pt x="1175500" y="1101542"/>
                    </a:lnTo>
                    <a:lnTo>
                      <a:pt x="1179050" y="1105856"/>
                    </a:lnTo>
                    <a:lnTo>
                      <a:pt x="1184255" y="1109619"/>
                    </a:lnTo>
                    <a:lnTo>
                      <a:pt x="1183725" y="1112784"/>
                    </a:lnTo>
                    <a:lnTo>
                      <a:pt x="1185508" y="1116713"/>
                    </a:lnTo>
                    <a:lnTo>
                      <a:pt x="1186785" y="1122653"/>
                    </a:lnTo>
                    <a:lnTo>
                      <a:pt x="1192672" y="1128880"/>
                    </a:lnTo>
                    <a:lnTo>
                      <a:pt x="1193542" y="1133170"/>
                    </a:lnTo>
                    <a:lnTo>
                      <a:pt x="1193769" y="1139077"/>
                    </a:lnTo>
                    <a:lnTo>
                      <a:pt x="1195630" y="1143010"/>
                    </a:lnTo>
                    <a:lnTo>
                      <a:pt x="1199405" y="1145719"/>
                    </a:lnTo>
                    <a:lnTo>
                      <a:pt x="1210049" y="1148855"/>
                    </a:lnTo>
                    <a:lnTo>
                      <a:pt x="1217574" y="1151792"/>
                    </a:lnTo>
                    <a:lnTo>
                      <a:pt x="1223091" y="1150589"/>
                    </a:lnTo>
                    <a:lnTo>
                      <a:pt x="1231303" y="1151278"/>
                    </a:lnTo>
                    <a:lnTo>
                      <a:pt x="1233985" y="1155588"/>
                    </a:lnTo>
                    <a:lnTo>
                      <a:pt x="1236331" y="1157533"/>
                    </a:lnTo>
                    <a:lnTo>
                      <a:pt x="1240743" y="1163221"/>
                    </a:lnTo>
                    <a:lnTo>
                      <a:pt x="1241758" y="1168174"/>
                    </a:lnTo>
                    <a:lnTo>
                      <a:pt x="1239334" y="1173982"/>
                    </a:lnTo>
                    <a:lnTo>
                      <a:pt x="1235756" y="1175812"/>
                    </a:lnTo>
                    <a:lnTo>
                      <a:pt x="1230338" y="1179898"/>
                    </a:lnTo>
                    <a:lnTo>
                      <a:pt x="1234741" y="1184212"/>
                    </a:lnTo>
                    <a:lnTo>
                      <a:pt x="1248733" y="1190895"/>
                    </a:lnTo>
                    <a:lnTo>
                      <a:pt x="1248466" y="1193501"/>
                    </a:lnTo>
                    <a:lnTo>
                      <a:pt x="1244736" y="1197259"/>
                    </a:lnTo>
                    <a:lnTo>
                      <a:pt x="1243643" y="1199835"/>
                    </a:lnTo>
                    <a:lnTo>
                      <a:pt x="1246474" y="1203756"/>
                    </a:lnTo>
                    <a:lnTo>
                      <a:pt x="1245669" y="1207049"/>
                    </a:lnTo>
                    <a:lnTo>
                      <a:pt x="1241779" y="1211978"/>
                    </a:lnTo>
                    <a:lnTo>
                      <a:pt x="1239963" y="1219748"/>
                    </a:lnTo>
                    <a:lnTo>
                      <a:pt x="1238151" y="1217819"/>
                    </a:lnTo>
                    <a:lnTo>
                      <a:pt x="1236278" y="1212513"/>
                    </a:lnTo>
                    <a:lnTo>
                      <a:pt x="1231266" y="1208742"/>
                    </a:lnTo>
                    <a:lnTo>
                      <a:pt x="1231632" y="1203486"/>
                    </a:lnTo>
                    <a:lnTo>
                      <a:pt x="1226349" y="1200491"/>
                    </a:lnTo>
                    <a:lnTo>
                      <a:pt x="1224924" y="1196367"/>
                    </a:lnTo>
                    <a:lnTo>
                      <a:pt x="1221884" y="1194455"/>
                    </a:lnTo>
                    <a:lnTo>
                      <a:pt x="1219513" y="1191522"/>
                    </a:lnTo>
                    <a:lnTo>
                      <a:pt x="1216387" y="1195471"/>
                    </a:lnTo>
                    <a:lnTo>
                      <a:pt x="1211918" y="1199910"/>
                    </a:lnTo>
                    <a:lnTo>
                      <a:pt x="1210817" y="1202523"/>
                    </a:lnTo>
                    <a:lnTo>
                      <a:pt x="1208693" y="1202482"/>
                    </a:lnTo>
                    <a:lnTo>
                      <a:pt x="1202712" y="1199632"/>
                    </a:lnTo>
                    <a:lnTo>
                      <a:pt x="1201151" y="1198122"/>
                    </a:lnTo>
                    <a:lnTo>
                      <a:pt x="1197946" y="1192152"/>
                    </a:lnTo>
                    <a:lnTo>
                      <a:pt x="1198706" y="1189012"/>
                    </a:lnTo>
                    <a:lnTo>
                      <a:pt x="1196299" y="1184473"/>
                    </a:lnTo>
                    <a:lnTo>
                      <a:pt x="1190864" y="1178666"/>
                    </a:lnTo>
                    <a:lnTo>
                      <a:pt x="1186588" y="1177496"/>
                    </a:lnTo>
                    <a:lnTo>
                      <a:pt x="1183297" y="1174704"/>
                    </a:lnTo>
                    <a:lnTo>
                      <a:pt x="1174814" y="1175625"/>
                    </a:lnTo>
                    <a:lnTo>
                      <a:pt x="1170863" y="1174455"/>
                    </a:lnTo>
                    <a:lnTo>
                      <a:pt x="1167654" y="1174509"/>
                    </a:lnTo>
                    <a:lnTo>
                      <a:pt x="1165165" y="1175753"/>
                    </a:lnTo>
                    <a:lnTo>
                      <a:pt x="1158206" y="1182295"/>
                    </a:lnTo>
                    <a:lnTo>
                      <a:pt x="1152451" y="1182748"/>
                    </a:lnTo>
                    <a:lnTo>
                      <a:pt x="1149382" y="1185971"/>
                    </a:lnTo>
                    <a:lnTo>
                      <a:pt x="1148696" y="1191373"/>
                    </a:lnTo>
                    <a:lnTo>
                      <a:pt x="1145192" y="1192538"/>
                    </a:lnTo>
                    <a:lnTo>
                      <a:pt x="1136582" y="1196786"/>
                    </a:lnTo>
                    <a:lnTo>
                      <a:pt x="1132995" y="1199711"/>
                    </a:lnTo>
                    <a:lnTo>
                      <a:pt x="1128600" y="1201619"/>
                    </a:lnTo>
                    <a:lnTo>
                      <a:pt x="1125790" y="1204220"/>
                    </a:lnTo>
                    <a:lnTo>
                      <a:pt x="1120182" y="1202876"/>
                    </a:lnTo>
                    <a:lnTo>
                      <a:pt x="1111888" y="1202254"/>
                    </a:lnTo>
                    <a:lnTo>
                      <a:pt x="1108919" y="1209356"/>
                    </a:lnTo>
                    <a:lnTo>
                      <a:pt x="1109621" y="1215446"/>
                    </a:lnTo>
                    <a:lnTo>
                      <a:pt x="1111227" y="1221138"/>
                    </a:lnTo>
                    <a:lnTo>
                      <a:pt x="1110685" y="1223427"/>
                    </a:lnTo>
                    <a:lnTo>
                      <a:pt x="1106211" y="1225311"/>
                    </a:lnTo>
                    <a:lnTo>
                      <a:pt x="1098357" y="1225771"/>
                    </a:lnTo>
                    <a:lnTo>
                      <a:pt x="1091562" y="1232446"/>
                    </a:lnTo>
                    <a:lnTo>
                      <a:pt x="1087783" y="1234562"/>
                    </a:lnTo>
                    <a:lnTo>
                      <a:pt x="1083092" y="1233844"/>
                    </a:lnTo>
                    <a:lnTo>
                      <a:pt x="1077390" y="1229525"/>
                    </a:lnTo>
                    <a:lnTo>
                      <a:pt x="1075073" y="1223427"/>
                    </a:lnTo>
                    <a:lnTo>
                      <a:pt x="1072633" y="1221926"/>
                    </a:lnTo>
                    <a:lnTo>
                      <a:pt x="1069732" y="1216707"/>
                    </a:lnTo>
                    <a:lnTo>
                      <a:pt x="1067202" y="1215446"/>
                    </a:lnTo>
                    <a:lnTo>
                      <a:pt x="1062560" y="1208651"/>
                    </a:lnTo>
                    <a:lnTo>
                      <a:pt x="1059101" y="1207514"/>
                    </a:lnTo>
                    <a:lnTo>
                      <a:pt x="1058678" y="1202772"/>
                    </a:lnTo>
                    <a:lnTo>
                      <a:pt x="1055810" y="1192899"/>
                    </a:lnTo>
                    <a:lnTo>
                      <a:pt x="1049731" y="1184909"/>
                    </a:lnTo>
                    <a:lnTo>
                      <a:pt x="1045754" y="1182391"/>
                    </a:lnTo>
                    <a:lnTo>
                      <a:pt x="1043482" y="1178073"/>
                    </a:lnTo>
                    <a:lnTo>
                      <a:pt x="1041034" y="1176645"/>
                    </a:lnTo>
                    <a:lnTo>
                      <a:pt x="1038093" y="1177575"/>
                    </a:lnTo>
                    <a:lnTo>
                      <a:pt x="1032646" y="1175658"/>
                    </a:lnTo>
                    <a:lnTo>
                      <a:pt x="1027839" y="1171572"/>
                    </a:lnTo>
                    <a:lnTo>
                      <a:pt x="1027416" y="1168913"/>
                    </a:lnTo>
                    <a:lnTo>
                      <a:pt x="1023530" y="1164972"/>
                    </a:lnTo>
                    <a:lnTo>
                      <a:pt x="1020831" y="1160371"/>
                    </a:lnTo>
                    <a:lnTo>
                      <a:pt x="1017947" y="1159309"/>
                    </a:lnTo>
                    <a:lnTo>
                      <a:pt x="1011469" y="1158906"/>
                    </a:lnTo>
                    <a:lnTo>
                      <a:pt x="1003873" y="1156886"/>
                    </a:lnTo>
                    <a:lnTo>
                      <a:pt x="999729" y="1155086"/>
                    </a:lnTo>
                    <a:lnTo>
                      <a:pt x="993254" y="1150236"/>
                    </a:lnTo>
                    <a:lnTo>
                      <a:pt x="989105" y="1146188"/>
                    </a:lnTo>
                    <a:lnTo>
                      <a:pt x="983843" y="1145262"/>
                    </a:lnTo>
                    <a:lnTo>
                      <a:pt x="980996" y="1143914"/>
                    </a:lnTo>
                    <a:lnTo>
                      <a:pt x="974904" y="1145897"/>
                    </a:lnTo>
                    <a:lnTo>
                      <a:pt x="968389" y="1146150"/>
                    </a:lnTo>
                    <a:lnTo>
                      <a:pt x="961705" y="1145615"/>
                    </a:lnTo>
                    <a:lnTo>
                      <a:pt x="958957" y="1144553"/>
                    </a:lnTo>
                    <a:lnTo>
                      <a:pt x="952281" y="1146436"/>
                    </a:lnTo>
                    <a:lnTo>
                      <a:pt x="948679" y="1149207"/>
                    </a:lnTo>
                    <a:lnTo>
                      <a:pt x="946559" y="1154546"/>
                    </a:lnTo>
                    <a:lnTo>
                      <a:pt x="943367" y="1157313"/>
                    </a:lnTo>
                    <a:lnTo>
                      <a:pt x="940307" y="1161172"/>
                    </a:lnTo>
                    <a:lnTo>
                      <a:pt x="929651" y="1170099"/>
                    </a:lnTo>
                    <a:lnTo>
                      <a:pt x="927050" y="1177039"/>
                    </a:lnTo>
                    <a:lnTo>
                      <a:pt x="919278" y="1177429"/>
                    </a:lnTo>
                    <a:lnTo>
                      <a:pt x="915346" y="1179649"/>
                    </a:lnTo>
                    <a:lnTo>
                      <a:pt x="906625" y="1180727"/>
                    </a:lnTo>
                    <a:lnTo>
                      <a:pt x="904658" y="1187435"/>
                    </a:lnTo>
                    <a:lnTo>
                      <a:pt x="902177" y="1191766"/>
                    </a:lnTo>
                    <a:lnTo>
                      <a:pt x="893882" y="1193504"/>
                    </a:lnTo>
                    <a:lnTo>
                      <a:pt x="889873" y="1192497"/>
                    </a:lnTo>
                    <a:lnTo>
                      <a:pt x="887515" y="1188908"/>
                    </a:lnTo>
                    <a:lnTo>
                      <a:pt x="879829" y="1188709"/>
                    </a:lnTo>
                    <a:lnTo>
                      <a:pt x="873741" y="1187021"/>
                    </a:lnTo>
                    <a:lnTo>
                      <a:pt x="871186" y="1182652"/>
                    </a:lnTo>
                    <a:lnTo>
                      <a:pt x="870935" y="1178284"/>
                    </a:lnTo>
                    <a:lnTo>
                      <a:pt x="869699" y="1174596"/>
                    </a:lnTo>
                    <a:lnTo>
                      <a:pt x="871539" y="1167075"/>
                    </a:lnTo>
                    <a:lnTo>
                      <a:pt x="869333" y="1158554"/>
                    </a:lnTo>
                    <a:lnTo>
                      <a:pt x="868684" y="1148129"/>
                    </a:lnTo>
                    <a:lnTo>
                      <a:pt x="865878" y="1144943"/>
                    </a:lnTo>
                    <a:lnTo>
                      <a:pt x="862986" y="1144690"/>
                    </a:lnTo>
                    <a:lnTo>
                      <a:pt x="858423" y="1148569"/>
                    </a:lnTo>
                    <a:lnTo>
                      <a:pt x="856036" y="1152941"/>
                    </a:lnTo>
                    <a:lnTo>
                      <a:pt x="852581" y="1153414"/>
                    </a:lnTo>
                    <a:lnTo>
                      <a:pt x="850490" y="1151643"/>
                    </a:lnTo>
                    <a:lnTo>
                      <a:pt x="850051" y="1148357"/>
                    </a:lnTo>
                    <a:lnTo>
                      <a:pt x="848185" y="1140662"/>
                    </a:lnTo>
                    <a:lnTo>
                      <a:pt x="845298" y="1137464"/>
                    </a:lnTo>
                    <a:lnTo>
                      <a:pt x="837036" y="1141483"/>
                    </a:lnTo>
                    <a:lnTo>
                      <a:pt x="830911" y="1142968"/>
                    </a:lnTo>
                    <a:lnTo>
                      <a:pt x="826118" y="1146013"/>
                    </a:lnTo>
                    <a:lnTo>
                      <a:pt x="818982" y="1147623"/>
                    </a:lnTo>
                    <a:lnTo>
                      <a:pt x="811074" y="1150726"/>
                    </a:lnTo>
                    <a:lnTo>
                      <a:pt x="804702" y="1154692"/>
                    </a:lnTo>
                    <a:lnTo>
                      <a:pt x="801387" y="1155982"/>
                    </a:lnTo>
                    <a:lnTo>
                      <a:pt x="794412" y="1153568"/>
                    </a:lnTo>
                    <a:lnTo>
                      <a:pt x="787548" y="1154986"/>
                    </a:lnTo>
                    <a:lnTo>
                      <a:pt x="774743" y="1160508"/>
                    </a:lnTo>
                    <a:lnTo>
                      <a:pt x="768466" y="1165382"/>
                    </a:lnTo>
                    <a:lnTo>
                      <a:pt x="760821" y="1172766"/>
                    </a:lnTo>
                    <a:lnTo>
                      <a:pt x="755567" y="1179105"/>
                    </a:lnTo>
                    <a:lnTo>
                      <a:pt x="738371" y="1192808"/>
                    </a:lnTo>
                    <a:lnTo>
                      <a:pt x="717827" y="1209821"/>
                    </a:lnTo>
                    <a:lnTo>
                      <a:pt x="709435" y="1218648"/>
                    </a:lnTo>
                    <a:lnTo>
                      <a:pt x="704168" y="1227991"/>
                    </a:lnTo>
                    <a:lnTo>
                      <a:pt x="698569" y="1233919"/>
                    </a:lnTo>
                    <a:lnTo>
                      <a:pt x="695870" y="1236072"/>
                    </a:lnTo>
                    <a:lnTo>
                      <a:pt x="687781" y="1240059"/>
                    </a:lnTo>
                    <a:lnTo>
                      <a:pt x="681669" y="1246381"/>
                    </a:lnTo>
                    <a:lnTo>
                      <a:pt x="678181" y="1247380"/>
                    </a:lnTo>
                    <a:lnTo>
                      <a:pt x="670569" y="1247111"/>
                    </a:lnTo>
                    <a:lnTo>
                      <a:pt x="663450" y="1244443"/>
                    </a:lnTo>
                    <a:lnTo>
                      <a:pt x="660077" y="1245294"/>
                    </a:lnTo>
                    <a:lnTo>
                      <a:pt x="657415" y="1244805"/>
                    </a:lnTo>
                    <a:lnTo>
                      <a:pt x="652157" y="1245526"/>
                    </a:lnTo>
                    <a:lnTo>
                      <a:pt x="647248" y="1244589"/>
                    </a:lnTo>
                    <a:lnTo>
                      <a:pt x="645358" y="1242892"/>
                    </a:lnTo>
                    <a:lnTo>
                      <a:pt x="639969" y="1242365"/>
                    </a:lnTo>
                    <a:lnTo>
                      <a:pt x="637750" y="1240668"/>
                    </a:lnTo>
                    <a:lnTo>
                      <a:pt x="633692" y="1239735"/>
                    </a:lnTo>
                    <a:lnTo>
                      <a:pt x="627936" y="1240108"/>
                    </a:lnTo>
                    <a:lnTo>
                      <a:pt x="626408" y="1238345"/>
                    </a:lnTo>
                    <a:lnTo>
                      <a:pt x="620362" y="1239345"/>
                    </a:lnTo>
                    <a:lnTo>
                      <a:pt x="620394" y="1240979"/>
                    </a:lnTo>
                    <a:lnTo>
                      <a:pt x="612359" y="1240847"/>
                    </a:lnTo>
                    <a:lnTo>
                      <a:pt x="608584" y="1242253"/>
                    </a:lnTo>
                    <a:lnTo>
                      <a:pt x="602151" y="1246746"/>
                    </a:lnTo>
                    <a:lnTo>
                      <a:pt x="600273" y="1244659"/>
                    </a:lnTo>
                    <a:lnTo>
                      <a:pt x="593647" y="1241008"/>
                    </a:lnTo>
                    <a:lnTo>
                      <a:pt x="590348" y="1240461"/>
                    </a:lnTo>
                    <a:lnTo>
                      <a:pt x="585448" y="1241365"/>
                    </a:lnTo>
                    <a:lnTo>
                      <a:pt x="581726" y="1240984"/>
                    </a:lnTo>
                    <a:lnTo>
                      <a:pt x="577914" y="1239038"/>
                    </a:lnTo>
                    <a:lnTo>
                      <a:pt x="573350" y="1230642"/>
                    </a:lnTo>
                    <a:lnTo>
                      <a:pt x="571218" y="1232712"/>
                    </a:lnTo>
                    <a:lnTo>
                      <a:pt x="567681" y="1233516"/>
                    </a:lnTo>
                    <a:lnTo>
                      <a:pt x="563150" y="1232475"/>
                    </a:lnTo>
                    <a:lnTo>
                      <a:pt x="557949" y="1232990"/>
                    </a:lnTo>
                    <a:lnTo>
                      <a:pt x="552469" y="1232160"/>
                    </a:lnTo>
                    <a:lnTo>
                      <a:pt x="551273" y="1229476"/>
                    </a:lnTo>
                    <a:lnTo>
                      <a:pt x="548911" y="1228675"/>
                    </a:lnTo>
                    <a:lnTo>
                      <a:pt x="546558" y="1230538"/>
                    </a:lnTo>
                    <a:lnTo>
                      <a:pt x="544582" y="1228679"/>
                    </a:lnTo>
                    <a:lnTo>
                      <a:pt x="541501" y="1227763"/>
                    </a:lnTo>
                    <a:lnTo>
                      <a:pt x="537771" y="1230268"/>
                    </a:lnTo>
                    <a:lnTo>
                      <a:pt x="534151" y="1235977"/>
                    </a:lnTo>
                    <a:lnTo>
                      <a:pt x="530187" y="1240710"/>
                    </a:lnTo>
                    <a:lnTo>
                      <a:pt x="527994" y="1242303"/>
                    </a:lnTo>
                    <a:lnTo>
                      <a:pt x="528737" y="1253276"/>
                    </a:lnTo>
                    <a:lnTo>
                      <a:pt x="525738" y="1258440"/>
                    </a:lnTo>
                    <a:lnTo>
                      <a:pt x="525377" y="1271769"/>
                    </a:lnTo>
                    <a:lnTo>
                      <a:pt x="522025" y="1277055"/>
                    </a:lnTo>
                    <a:lnTo>
                      <a:pt x="521203" y="1287255"/>
                    </a:lnTo>
                    <a:lnTo>
                      <a:pt x="519905" y="1293706"/>
                    </a:lnTo>
                    <a:lnTo>
                      <a:pt x="519297" y="1301228"/>
                    </a:lnTo>
                    <a:lnTo>
                      <a:pt x="516697" y="1308351"/>
                    </a:lnTo>
                    <a:lnTo>
                      <a:pt x="514507" y="1312416"/>
                    </a:lnTo>
                    <a:lnTo>
                      <a:pt x="511858" y="1320161"/>
                    </a:lnTo>
                    <a:lnTo>
                      <a:pt x="507318" y="1330100"/>
                    </a:lnTo>
                    <a:lnTo>
                      <a:pt x="504640" y="1340455"/>
                    </a:lnTo>
                    <a:lnTo>
                      <a:pt x="504176" y="1350084"/>
                    </a:lnTo>
                    <a:lnTo>
                      <a:pt x="501612" y="1356489"/>
                    </a:lnTo>
                    <a:lnTo>
                      <a:pt x="500606" y="1361911"/>
                    </a:lnTo>
                    <a:lnTo>
                      <a:pt x="501752" y="1371232"/>
                    </a:lnTo>
                    <a:lnTo>
                      <a:pt x="500577" y="1376422"/>
                    </a:lnTo>
                    <a:lnTo>
                      <a:pt x="501000" y="1383420"/>
                    </a:lnTo>
                    <a:lnTo>
                      <a:pt x="500417" y="1385984"/>
                    </a:lnTo>
                    <a:lnTo>
                      <a:pt x="501255" y="1391833"/>
                    </a:lnTo>
                    <a:lnTo>
                      <a:pt x="501386" y="1401189"/>
                    </a:lnTo>
                    <a:lnTo>
                      <a:pt x="501961" y="1403267"/>
                    </a:lnTo>
                    <a:lnTo>
                      <a:pt x="502463" y="1418865"/>
                    </a:lnTo>
                    <a:lnTo>
                      <a:pt x="504369" y="1436442"/>
                    </a:lnTo>
                    <a:lnTo>
                      <a:pt x="504324" y="1451190"/>
                    </a:lnTo>
                    <a:lnTo>
                      <a:pt x="503814" y="1459885"/>
                    </a:lnTo>
                    <a:lnTo>
                      <a:pt x="502191" y="1468543"/>
                    </a:lnTo>
                    <a:lnTo>
                      <a:pt x="498806" y="1482992"/>
                    </a:lnTo>
                    <a:lnTo>
                      <a:pt x="498354" y="1487879"/>
                    </a:lnTo>
                    <a:lnTo>
                      <a:pt x="495643" y="1495599"/>
                    </a:lnTo>
                    <a:lnTo>
                      <a:pt x="495311" y="1499677"/>
                    </a:lnTo>
                    <a:lnTo>
                      <a:pt x="491182" y="1512827"/>
                    </a:lnTo>
                    <a:lnTo>
                      <a:pt x="489793" y="1516221"/>
                    </a:lnTo>
                    <a:lnTo>
                      <a:pt x="488816" y="1518407"/>
                    </a:lnTo>
                    <a:lnTo>
                      <a:pt x="483817" y="1522021"/>
                    </a:lnTo>
                    <a:lnTo>
                      <a:pt x="479976" y="1525646"/>
                    </a:lnTo>
                    <a:lnTo>
                      <a:pt x="474586" y="1537303"/>
                    </a:lnTo>
                    <a:lnTo>
                      <a:pt x="475473" y="1544957"/>
                    </a:lnTo>
                    <a:lnTo>
                      <a:pt x="475161" y="1547977"/>
                    </a:lnTo>
                    <a:lnTo>
                      <a:pt x="471296" y="1559560"/>
                    </a:lnTo>
                    <a:lnTo>
                      <a:pt x="469036" y="1563526"/>
                    </a:lnTo>
                    <a:lnTo>
                      <a:pt x="467972" y="1570657"/>
                    </a:lnTo>
                    <a:lnTo>
                      <a:pt x="467648" y="1577747"/>
                    </a:lnTo>
                    <a:lnTo>
                      <a:pt x="467919" y="1589395"/>
                    </a:lnTo>
                    <a:lnTo>
                      <a:pt x="468124" y="1596245"/>
                    </a:lnTo>
                    <a:lnTo>
                      <a:pt x="466514" y="1611552"/>
                    </a:lnTo>
                    <a:lnTo>
                      <a:pt x="466555" y="1624139"/>
                    </a:lnTo>
                    <a:lnTo>
                      <a:pt x="467495" y="1628806"/>
                    </a:lnTo>
                    <a:lnTo>
                      <a:pt x="466345" y="1633742"/>
                    </a:lnTo>
                    <a:lnTo>
                      <a:pt x="463490" y="1641898"/>
                    </a:lnTo>
                    <a:lnTo>
                      <a:pt x="462993" y="1649195"/>
                    </a:lnTo>
                    <a:lnTo>
                      <a:pt x="463388" y="1655509"/>
                    </a:lnTo>
                    <a:lnTo>
                      <a:pt x="465031" y="1663636"/>
                    </a:lnTo>
                    <a:lnTo>
                      <a:pt x="470277" y="1675563"/>
                    </a:lnTo>
                    <a:lnTo>
                      <a:pt x="472914" y="1678438"/>
                    </a:lnTo>
                    <a:lnTo>
                      <a:pt x="479598" y="1683217"/>
                    </a:lnTo>
                    <a:lnTo>
                      <a:pt x="483369" y="1688282"/>
                    </a:lnTo>
                    <a:lnTo>
                      <a:pt x="485065" y="1692007"/>
                    </a:lnTo>
                    <a:lnTo>
                      <a:pt x="486548" y="1700441"/>
                    </a:lnTo>
                    <a:lnTo>
                      <a:pt x="487300" y="1714421"/>
                    </a:lnTo>
                    <a:lnTo>
                      <a:pt x="484663" y="1730086"/>
                    </a:lnTo>
                    <a:lnTo>
                      <a:pt x="483274" y="1741614"/>
                    </a:lnTo>
                    <a:lnTo>
                      <a:pt x="481853" y="1750206"/>
                    </a:lnTo>
                    <a:lnTo>
                      <a:pt x="480633" y="1753441"/>
                    </a:lnTo>
                    <a:lnTo>
                      <a:pt x="479257" y="1762821"/>
                    </a:lnTo>
                    <a:lnTo>
                      <a:pt x="477967" y="1767190"/>
                    </a:lnTo>
                    <a:lnTo>
                      <a:pt x="475670" y="1771931"/>
                    </a:lnTo>
                    <a:lnTo>
                      <a:pt x="472569" y="1776963"/>
                    </a:lnTo>
                    <a:lnTo>
                      <a:pt x="469677" y="1784841"/>
                    </a:lnTo>
                    <a:lnTo>
                      <a:pt x="468100" y="1791421"/>
                    </a:lnTo>
                    <a:lnTo>
                      <a:pt x="461740" y="1794669"/>
                    </a:lnTo>
                    <a:lnTo>
                      <a:pt x="458516" y="1796971"/>
                    </a:lnTo>
                    <a:lnTo>
                      <a:pt x="457415" y="1799286"/>
                    </a:lnTo>
                    <a:lnTo>
                      <a:pt x="454683" y="1808778"/>
                    </a:lnTo>
                    <a:lnTo>
                      <a:pt x="451577" y="1817133"/>
                    </a:lnTo>
                    <a:lnTo>
                      <a:pt x="447342" y="1828371"/>
                    </a:lnTo>
                    <a:lnTo>
                      <a:pt x="446237" y="1836742"/>
                    </a:lnTo>
                    <a:lnTo>
                      <a:pt x="443160" y="1847802"/>
                    </a:lnTo>
                    <a:lnTo>
                      <a:pt x="443435" y="1862235"/>
                    </a:lnTo>
                    <a:lnTo>
                      <a:pt x="444520" y="1870951"/>
                    </a:lnTo>
                    <a:lnTo>
                      <a:pt x="448192" y="1887167"/>
                    </a:lnTo>
                    <a:lnTo>
                      <a:pt x="444832" y="1922512"/>
                    </a:lnTo>
                    <a:lnTo>
                      <a:pt x="445645" y="1944316"/>
                    </a:lnTo>
                    <a:lnTo>
                      <a:pt x="439142" y="1944760"/>
                    </a:lnTo>
                    <a:lnTo>
                      <a:pt x="426588" y="1940860"/>
                    </a:lnTo>
                    <a:lnTo>
                      <a:pt x="421293" y="1940308"/>
                    </a:lnTo>
                    <a:lnTo>
                      <a:pt x="415259" y="1938379"/>
                    </a:lnTo>
                    <a:lnTo>
                      <a:pt x="404964" y="1934123"/>
                    </a:lnTo>
                    <a:lnTo>
                      <a:pt x="403267" y="1932078"/>
                    </a:lnTo>
                    <a:lnTo>
                      <a:pt x="398765" y="1930825"/>
                    </a:lnTo>
                    <a:lnTo>
                      <a:pt x="393811" y="1927979"/>
                    </a:lnTo>
                    <a:lnTo>
                      <a:pt x="390348" y="1924071"/>
                    </a:lnTo>
                    <a:lnTo>
                      <a:pt x="383130" y="1918923"/>
                    </a:lnTo>
                    <a:lnTo>
                      <a:pt x="378098" y="1916239"/>
                    </a:lnTo>
                    <a:lnTo>
                      <a:pt x="374450" y="1912671"/>
                    </a:lnTo>
                    <a:lnTo>
                      <a:pt x="353511" y="1900260"/>
                    </a:lnTo>
                    <a:lnTo>
                      <a:pt x="350316" y="1897115"/>
                    </a:lnTo>
                    <a:lnTo>
                      <a:pt x="337371" y="1886640"/>
                    </a:lnTo>
                    <a:lnTo>
                      <a:pt x="329484" y="1881073"/>
                    </a:lnTo>
                    <a:lnTo>
                      <a:pt x="327779" y="1881753"/>
                    </a:lnTo>
                    <a:lnTo>
                      <a:pt x="327763" y="1878899"/>
                    </a:lnTo>
                    <a:lnTo>
                      <a:pt x="322385" y="1874817"/>
                    </a:lnTo>
                    <a:lnTo>
                      <a:pt x="320549" y="1871498"/>
                    </a:lnTo>
                    <a:lnTo>
                      <a:pt x="313484" y="1864566"/>
                    </a:lnTo>
                    <a:lnTo>
                      <a:pt x="305576" y="1859061"/>
                    </a:lnTo>
                    <a:lnTo>
                      <a:pt x="300021" y="1854415"/>
                    </a:lnTo>
                    <a:lnTo>
                      <a:pt x="297257" y="1853535"/>
                    </a:lnTo>
                    <a:lnTo>
                      <a:pt x="292056" y="1849540"/>
                    </a:lnTo>
                    <a:lnTo>
                      <a:pt x="282542" y="1841401"/>
                    </a:lnTo>
                    <a:lnTo>
                      <a:pt x="286716" y="1837004"/>
                    </a:lnTo>
                    <a:lnTo>
                      <a:pt x="288281" y="1834270"/>
                    </a:lnTo>
                    <a:lnTo>
                      <a:pt x="281893" y="1827089"/>
                    </a:lnTo>
                    <a:lnTo>
                      <a:pt x="272272" y="1833805"/>
                    </a:lnTo>
                    <a:lnTo>
                      <a:pt x="267371" y="1837302"/>
                    </a:lnTo>
                    <a:lnTo>
                      <a:pt x="268871" y="1825903"/>
                    </a:lnTo>
                    <a:lnTo>
                      <a:pt x="267651" y="1825890"/>
                    </a:lnTo>
                    <a:lnTo>
                      <a:pt x="267495" y="1825716"/>
                    </a:lnTo>
                    <a:lnTo>
                      <a:pt x="267577" y="1825637"/>
                    </a:lnTo>
                    <a:lnTo>
                      <a:pt x="269237" y="1824625"/>
                    </a:lnTo>
                    <a:lnTo>
                      <a:pt x="269507" y="1824384"/>
                    </a:lnTo>
                    <a:lnTo>
                      <a:pt x="269701" y="1824218"/>
                    </a:lnTo>
                    <a:lnTo>
                      <a:pt x="275702" y="1818887"/>
                    </a:lnTo>
                    <a:lnTo>
                      <a:pt x="274988" y="1817348"/>
                    </a:lnTo>
                    <a:lnTo>
                      <a:pt x="267257" y="1824712"/>
                    </a:lnTo>
                    <a:lnTo>
                      <a:pt x="267121" y="1825716"/>
                    </a:lnTo>
                    <a:lnTo>
                      <a:pt x="266533" y="1830209"/>
                    </a:lnTo>
                    <a:lnTo>
                      <a:pt x="265428" y="1838692"/>
                    </a:lnTo>
                    <a:lnTo>
                      <a:pt x="244083" y="1853917"/>
                    </a:lnTo>
                    <a:lnTo>
                      <a:pt x="201426" y="1797494"/>
                    </a:lnTo>
                    <a:lnTo>
                      <a:pt x="209971" y="1808039"/>
                    </a:lnTo>
                    <a:lnTo>
                      <a:pt x="216400" y="1803181"/>
                    </a:lnTo>
                    <a:lnTo>
                      <a:pt x="228555" y="1819257"/>
                    </a:lnTo>
                    <a:lnTo>
                      <a:pt x="235547" y="1813972"/>
                    </a:lnTo>
                    <a:lnTo>
                      <a:pt x="252032" y="1835784"/>
                    </a:lnTo>
                    <a:lnTo>
                      <a:pt x="261123" y="1828915"/>
                    </a:lnTo>
                    <a:lnTo>
                      <a:pt x="235420" y="1794922"/>
                    </a:lnTo>
                    <a:lnTo>
                      <a:pt x="228321" y="1794424"/>
                    </a:lnTo>
                    <a:lnTo>
                      <a:pt x="228054" y="1794370"/>
                    </a:lnTo>
                    <a:lnTo>
                      <a:pt x="225536" y="1793902"/>
                    </a:lnTo>
                    <a:lnTo>
                      <a:pt x="224977" y="1795486"/>
                    </a:lnTo>
                    <a:lnTo>
                      <a:pt x="224554" y="1795332"/>
                    </a:lnTo>
                    <a:lnTo>
                      <a:pt x="225096" y="1793781"/>
                    </a:lnTo>
                    <a:lnTo>
                      <a:pt x="220105" y="1790670"/>
                    </a:lnTo>
                    <a:lnTo>
                      <a:pt x="220549" y="1787501"/>
                    </a:lnTo>
                    <a:lnTo>
                      <a:pt x="223120" y="1783705"/>
                    </a:lnTo>
                    <a:lnTo>
                      <a:pt x="223198" y="1783576"/>
                    </a:lnTo>
                    <a:lnTo>
                      <a:pt x="223145" y="1783161"/>
                    </a:lnTo>
                    <a:lnTo>
                      <a:pt x="223269" y="1783115"/>
                    </a:lnTo>
                    <a:lnTo>
                      <a:pt x="223404" y="1783061"/>
                    </a:lnTo>
                    <a:lnTo>
                      <a:pt x="223511" y="1782829"/>
                    </a:lnTo>
                    <a:lnTo>
                      <a:pt x="223691" y="1782804"/>
                    </a:lnTo>
                    <a:lnTo>
                      <a:pt x="223712" y="1782589"/>
                    </a:lnTo>
                    <a:lnTo>
                      <a:pt x="223893" y="1782443"/>
                    </a:lnTo>
                    <a:lnTo>
                      <a:pt x="224197" y="1782078"/>
                    </a:lnTo>
                    <a:lnTo>
                      <a:pt x="224217" y="1781904"/>
                    </a:lnTo>
                    <a:lnTo>
                      <a:pt x="224464" y="1781813"/>
                    </a:lnTo>
                    <a:lnTo>
                      <a:pt x="224476" y="1781610"/>
                    </a:lnTo>
                    <a:lnTo>
                      <a:pt x="224542" y="1781526"/>
                    </a:lnTo>
                    <a:lnTo>
                      <a:pt x="224743" y="1781489"/>
                    </a:lnTo>
                    <a:lnTo>
                      <a:pt x="224743" y="1781465"/>
                    </a:lnTo>
                    <a:lnTo>
                      <a:pt x="224764" y="1781174"/>
                    </a:lnTo>
                    <a:lnTo>
                      <a:pt x="224846" y="1781137"/>
                    </a:lnTo>
                    <a:lnTo>
                      <a:pt x="224969" y="1781083"/>
                    </a:lnTo>
                    <a:lnTo>
                      <a:pt x="224965" y="1780971"/>
                    </a:lnTo>
                    <a:lnTo>
                      <a:pt x="225039" y="1780813"/>
                    </a:lnTo>
                    <a:lnTo>
                      <a:pt x="225244" y="1780776"/>
                    </a:lnTo>
                    <a:lnTo>
                      <a:pt x="225248" y="1780680"/>
                    </a:lnTo>
                    <a:lnTo>
                      <a:pt x="225277" y="1780519"/>
                    </a:lnTo>
                    <a:lnTo>
                      <a:pt x="225515" y="1780456"/>
                    </a:lnTo>
                    <a:lnTo>
                      <a:pt x="225495" y="1780295"/>
                    </a:lnTo>
                    <a:lnTo>
                      <a:pt x="225606" y="1780158"/>
                    </a:lnTo>
                    <a:lnTo>
                      <a:pt x="225807" y="1780070"/>
                    </a:lnTo>
                    <a:lnTo>
                      <a:pt x="225807" y="1779884"/>
                    </a:lnTo>
                    <a:lnTo>
                      <a:pt x="226000" y="1779826"/>
                    </a:lnTo>
                    <a:lnTo>
                      <a:pt x="226066" y="1779805"/>
                    </a:lnTo>
                    <a:lnTo>
                      <a:pt x="226086" y="1779581"/>
                    </a:lnTo>
                    <a:lnTo>
                      <a:pt x="226329" y="1779465"/>
                    </a:lnTo>
                    <a:lnTo>
                      <a:pt x="226510" y="1779187"/>
                    </a:lnTo>
                    <a:lnTo>
                      <a:pt x="226608" y="1779141"/>
                    </a:lnTo>
                    <a:lnTo>
                      <a:pt x="226641" y="1778905"/>
                    </a:lnTo>
                    <a:lnTo>
                      <a:pt x="226818" y="1778818"/>
                    </a:lnTo>
                    <a:lnTo>
                      <a:pt x="226896" y="1778826"/>
                    </a:lnTo>
                    <a:lnTo>
                      <a:pt x="226900" y="1778569"/>
                    </a:lnTo>
                    <a:lnTo>
                      <a:pt x="226974" y="1778515"/>
                    </a:lnTo>
                    <a:lnTo>
                      <a:pt x="227167" y="1778515"/>
                    </a:lnTo>
                    <a:lnTo>
                      <a:pt x="227159" y="1778382"/>
                    </a:lnTo>
                    <a:lnTo>
                      <a:pt x="227245" y="1778237"/>
                    </a:lnTo>
                    <a:lnTo>
                      <a:pt x="227446" y="1778229"/>
                    </a:lnTo>
                    <a:lnTo>
                      <a:pt x="227454" y="1778029"/>
                    </a:lnTo>
                    <a:lnTo>
                      <a:pt x="227540" y="1777942"/>
                    </a:lnTo>
                    <a:lnTo>
                      <a:pt x="227734" y="1777884"/>
                    </a:lnTo>
                    <a:lnTo>
                      <a:pt x="227824" y="1777598"/>
                    </a:lnTo>
                    <a:lnTo>
                      <a:pt x="228025" y="1777332"/>
                    </a:lnTo>
                    <a:lnTo>
                      <a:pt x="228066" y="1776681"/>
                    </a:lnTo>
                    <a:lnTo>
                      <a:pt x="227142" y="1770587"/>
                    </a:lnTo>
                    <a:lnTo>
                      <a:pt x="196562" y="1731471"/>
                    </a:lnTo>
                    <a:lnTo>
                      <a:pt x="194266" y="1731040"/>
                    </a:lnTo>
                    <a:lnTo>
                      <a:pt x="190487" y="1725817"/>
                    </a:lnTo>
                    <a:lnTo>
                      <a:pt x="183277" y="1718790"/>
                    </a:lnTo>
                    <a:lnTo>
                      <a:pt x="170604" y="1702383"/>
                    </a:lnTo>
                    <a:lnTo>
                      <a:pt x="167983" y="1696803"/>
                    </a:lnTo>
                    <a:lnTo>
                      <a:pt x="164064" y="1692057"/>
                    </a:lnTo>
                    <a:lnTo>
                      <a:pt x="162565" y="1688365"/>
                    </a:lnTo>
                    <a:lnTo>
                      <a:pt x="158025" y="1685117"/>
                    </a:lnTo>
                    <a:lnTo>
                      <a:pt x="155680" y="1684955"/>
                    </a:lnTo>
                    <a:lnTo>
                      <a:pt x="156189" y="1681325"/>
                    </a:lnTo>
                    <a:lnTo>
                      <a:pt x="157048" y="1678371"/>
                    </a:lnTo>
                    <a:lnTo>
                      <a:pt x="157898" y="1677202"/>
                    </a:lnTo>
                    <a:lnTo>
                      <a:pt x="159854" y="1675517"/>
                    </a:lnTo>
                    <a:lnTo>
                      <a:pt x="160922" y="1670062"/>
                    </a:lnTo>
                    <a:lnTo>
                      <a:pt x="161106" y="1669033"/>
                    </a:lnTo>
                    <a:lnTo>
                      <a:pt x="160330" y="1667312"/>
                    </a:lnTo>
                    <a:lnTo>
                      <a:pt x="158720" y="1666299"/>
                    </a:lnTo>
                    <a:lnTo>
                      <a:pt x="157980" y="1666204"/>
                    </a:lnTo>
                    <a:lnTo>
                      <a:pt x="157664" y="1666735"/>
                    </a:lnTo>
                    <a:lnTo>
                      <a:pt x="157574" y="1666818"/>
                    </a:lnTo>
                    <a:lnTo>
                      <a:pt x="157356" y="1667229"/>
                    </a:lnTo>
                    <a:lnTo>
                      <a:pt x="157167" y="1667535"/>
                    </a:lnTo>
                    <a:lnTo>
                      <a:pt x="157048" y="1667565"/>
                    </a:lnTo>
                    <a:lnTo>
                      <a:pt x="156974" y="1667880"/>
                    </a:lnTo>
                    <a:lnTo>
                      <a:pt x="156851" y="1668158"/>
                    </a:lnTo>
                    <a:lnTo>
                      <a:pt x="156354" y="1668295"/>
                    </a:lnTo>
                    <a:lnTo>
                      <a:pt x="156267" y="1668266"/>
                    </a:lnTo>
                    <a:lnTo>
                      <a:pt x="156099" y="1668150"/>
                    </a:lnTo>
                    <a:lnTo>
                      <a:pt x="156050" y="1667585"/>
                    </a:lnTo>
                    <a:lnTo>
                      <a:pt x="156008" y="1667303"/>
                    </a:lnTo>
                    <a:lnTo>
                      <a:pt x="156083" y="1667092"/>
                    </a:lnTo>
                    <a:lnTo>
                      <a:pt x="155984" y="1666831"/>
                    </a:lnTo>
                    <a:lnTo>
                      <a:pt x="155918" y="1666681"/>
                    </a:lnTo>
                    <a:lnTo>
                      <a:pt x="156271" y="1665681"/>
                    </a:lnTo>
                    <a:lnTo>
                      <a:pt x="156354" y="1665507"/>
                    </a:lnTo>
                    <a:lnTo>
                      <a:pt x="156255" y="1664686"/>
                    </a:lnTo>
                    <a:lnTo>
                      <a:pt x="156296" y="1663437"/>
                    </a:lnTo>
                    <a:lnTo>
                      <a:pt x="156173" y="1663138"/>
                    </a:lnTo>
                    <a:lnTo>
                      <a:pt x="155844" y="1662897"/>
                    </a:lnTo>
                    <a:lnTo>
                      <a:pt x="155400" y="1662474"/>
                    </a:lnTo>
                    <a:lnTo>
                      <a:pt x="155146" y="1662188"/>
                    </a:lnTo>
                    <a:lnTo>
                      <a:pt x="154723" y="1661624"/>
                    </a:lnTo>
                    <a:lnTo>
                      <a:pt x="153913" y="1660807"/>
                    </a:lnTo>
                    <a:lnTo>
                      <a:pt x="153071" y="1660238"/>
                    </a:lnTo>
                    <a:lnTo>
                      <a:pt x="152307" y="1659786"/>
                    </a:lnTo>
                    <a:lnTo>
                      <a:pt x="152036" y="1659653"/>
                    </a:lnTo>
                    <a:lnTo>
                      <a:pt x="150771" y="1658728"/>
                    </a:lnTo>
                    <a:lnTo>
                      <a:pt x="150060" y="1658305"/>
                    </a:lnTo>
                    <a:lnTo>
                      <a:pt x="149547" y="1657969"/>
                    </a:lnTo>
                    <a:lnTo>
                      <a:pt x="148705" y="1657443"/>
                    </a:lnTo>
                    <a:lnTo>
                      <a:pt x="148331" y="1657160"/>
                    </a:lnTo>
                    <a:lnTo>
                      <a:pt x="148080" y="1656895"/>
                    </a:lnTo>
                    <a:lnTo>
                      <a:pt x="146876" y="1656028"/>
                    </a:lnTo>
                    <a:lnTo>
                      <a:pt x="146782" y="1655957"/>
                    </a:lnTo>
                    <a:lnTo>
                      <a:pt x="145780" y="1655123"/>
                    </a:lnTo>
                    <a:lnTo>
                      <a:pt x="145283" y="1654870"/>
                    </a:lnTo>
                    <a:lnTo>
                      <a:pt x="144087" y="1654261"/>
                    </a:lnTo>
                    <a:lnTo>
                      <a:pt x="143553" y="1653854"/>
                    </a:lnTo>
                    <a:lnTo>
                      <a:pt x="144227" y="1650257"/>
                    </a:lnTo>
                    <a:lnTo>
                      <a:pt x="144642" y="1647644"/>
                    </a:lnTo>
                    <a:lnTo>
                      <a:pt x="156551" y="1641554"/>
                    </a:lnTo>
                    <a:lnTo>
                      <a:pt x="156805" y="1637480"/>
                    </a:lnTo>
                    <a:lnTo>
                      <a:pt x="152463" y="1627096"/>
                    </a:lnTo>
                    <a:lnTo>
                      <a:pt x="150722" y="1626155"/>
                    </a:lnTo>
                    <a:lnTo>
                      <a:pt x="149448" y="1622475"/>
                    </a:lnTo>
                    <a:lnTo>
                      <a:pt x="143705" y="1617912"/>
                    </a:lnTo>
                    <a:lnTo>
                      <a:pt x="141832" y="1611312"/>
                    </a:lnTo>
                    <a:lnTo>
                      <a:pt x="135756" y="1600563"/>
                    </a:lnTo>
                    <a:lnTo>
                      <a:pt x="134774" y="1592593"/>
                    </a:lnTo>
                    <a:lnTo>
                      <a:pt x="132700" y="1589760"/>
                    </a:lnTo>
                    <a:lnTo>
                      <a:pt x="133830" y="1586193"/>
                    </a:lnTo>
                    <a:lnTo>
                      <a:pt x="134171" y="1581621"/>
                    </a:lnTo>
                    <a:lnTo>
                      <a:pt x="133435" y="1578534"/>
                    </a:lnTo>
                    <a:lnTo>
                      <a:pt x="134984" y="1568031"/>
                    </a:lnTo>
                    <a:lnTo>
                      <a:pt x="138254" y="1562024"/>
                    </a:lnTo>
                    <a:lnTo>
                      <a:pt x="142575" y="1558427"/>
                    </a:lnTo>
                    <a:lnTo>
                      <a:pt x="144408" y="1555138"/>
                    </a:lnTo>
                    <a:lnTo>
                      <a:pt x="146462" y="1554673"/>
                    </a:lnTo>
                    <a:lnTo>
                      <a:pt x="149641" y="1554316"/>
                    </a:lnTo>
                    <a:lnTo>
                      <a:pt x="155643" y="1547160"/>
                    </a:lnTo>
                    <a:lnTo>
                      <a:pt x="157582" y="1546210"/>
                    </a:lnTo>
                    <a:lnTo>
                      <a:pt x="159061" y="1542385"/>
                    </a:lnTo>
                    <a:lnTo>
                      <a:pt x="159028" y="1531438"/>
                    </a:lnTo>
                    <a:lnTo>
                      <a:pt x="158498" y="1528185"/>
                    </a:lnTo>
                    <a:lnTo>
                      <a:pt x="156736" y="1525318"/>
                    </a:lnTo>
                    <a:lnTo>
                      <a:pt x="157372" y="1520958"/>
                    </a:lnTo>
                    <a:lnTo>
                      <a:pt x="156247" y="1515549"/>
                    </a:lnTo>
                    <a:lnTo>
                      <a:pt x="147661" y="1514951"/>
                    </a:lnTo>
                    <a:lnTo>
                      <a:pt x="147702" y="1506605"/>
                    </a:lnTo>
                    <a:lnTo>
                      <a:pt x="147727" y="1502854"/>
                    </a:lnTo>
                    <a:lnTo>
                      <a:pt x="151342" y="1501071"/>
                    </a:lnTo>
                    <a:lnTo>
                      <a:pt x="153067" y="1501498"/>
                    </a:lnTo>
                    <a:lnTo>
                      <a:pt x="155298" y="1497702"/>
                    </a:lnTo>
                    <a:lnTo>
                      <a:pt x="154135" y="1491430"/>
                    </a:lnTo>
                    <a:lnTo>
                      <a:pt x="148976" y="1477113"/>
                    </a:lnTo>
                    <a:lnTo>
                      <a:pt x="145685" y="1470111"/>
                    </a:lnTo>
                    <a:lnTo>
                      <a:pt x="146519" y="1467792"/>
                    </a:lnTo>
                    <a:lnTo>
                      <a:pt x="144724" y="1460661"/>
                    </a:lnTo>
                    <a:lnTo>
                      <a:pt x="144753" y="1458246"/>
                    </a:lnTo>
                    <a:lnTo>
                      <a:pt x="142370" y="1456251"/>
                    </a:lnTo>
                    <a:lnTo>
                      <a:pt x="140234" y="1449916"/>
                    </a:lnTo>
                    <a:lnTo>
                      <a:pt x="138463" y="1447365"/>
                    </a:lnTo>
                    <a:lnTo>
                      <a:pt x="135945" y="1448178"/>
                    </a:lnTo>
                    <a:lnTo>
                      <a:pt x="133230" y="1447191"/>
                    </a:lnTo>
                    <a:lnTo>
                      <a:pt x="132462" y="1443557"/>
                    </a:lnTo>
                    <a:lnTo>
                      <a:pt x="134166" y="1442088"/>
                    </a:lnTo>
                    <a:lnTo>
                      <a:pt x="128062" y="1426817"/>
                    </a:lnTo>
                    <a:lnTo>
                      <a:pt x="125207" y="1420703"/>
                    </a:lnTo>
                    <a:lnTo>
                      <a:pt x="125400" y="1418811"/>
                    </a:lnTo>
                    <a:lnTo>
                      <a:pt x="121366" y="1408871"/>
                    </a:lnTo>
                    <a:lnTo>
                      <a:pt x="120150" y="1406917"/>
                    </a:lnTo>
                    <a:lnTo>
                      <a:pt x="114514" y="1394202"/>
                    </a:lnTo>
                    <a:lnTo>
                      <a:pt x="112452" y="1391556"/>
                    </a:lnTo>
                    <a:lnTo>
                      <a:pt x="108976" y="1383640"/>
                    </a:lnTo>
                    <a:lnTo>
                      <a:pt x="105000" y="1376862"/>
                    </a:lnTo>
                    <a:lnTo>
                      <a:pt x="103090" y="1377625"/>
                    </a:lnTo>
                    <a:lnTo>
                      <a:pt x="100136" y="1375904"/>
                    </a:lnTo>
                    <a:lnTo>
                      <a:pt x="99544" y="1373825"/>
                    </a:lnTo>
                    <a:lnTo>
                      <a:pt x="102202" y="1372597"/>
                    </a:lnTo>
                    <a:lnTo>
                      <a:pt x="102786" y="1368690"/>
                    </a:lnTo>
                    <a:lnTo>
                      <a:pt x="101865" y="1365084"/>
                    </a:lnTo>
                    <a:lnTo>
                      <a:pt x="99048" y="1360160"/>
                    </a:lnTo>
                    <a:lnTo>
                      <a:pt x="96270" y="1351755"/>
                    </a:lnTo>
                    <a:lnTo>
                      <a:pt x="93937" y="1347665"/>
                    </a:lnTo>
                    <a:lnTo>
                      <a:pt x="90219" y="1338298"/>
                    </a:lnTo>
                    <a:lnTo>
                      <a:pt x="85261" y="1327943"/>
                    </a:lnTo>
                    <a:lnTo>
                      <a:pt x="84858" y="1325707"/>
                    </a:lnTo>
                    <a:lnTo>
                      <a:pt x="81239" y="1318220"/>
                    </a:lnTo>
                    <a:lnTo>
                      <a:pt x="80611" y="1315079"/>
                    </a:lnTo>
                    <a:lnTo>
                      <a:pt x="75948" y="1303986"/>
                    </a:lnTo>
                    <a:lnTo>
                      <a:pt x="72181" y="1293104"/>
                    </a:lnTo>
                    <a:lnTo>
                      <a:pt x="66524" y="1285007"/>
                    </a:lnTo>
                    <a:lnTo>
                      <a:pt x="40554" y="1289458"/>
                    </a:lnTo>
                    <a:lnTo>
                      <a:pt x="32321" y="1285148"/>
                    </a:lnTo>
                    <a:lnTo>
                      <a:pt x="26698" y="1273200"/>
                    </a:lnTo>
                    <a:lnTo>
                      <a:pt x="27306" y="1269899"/>
                    </a:lnTo>
                    <a:lnTo>
                      <a:pt x="55236" y="1260614"/>
                    </a:lnTo>
                    <a:lnTo>
                      <a:pt x="57438" y="1258855"/>
                    </a:lnTo>
                    <a:lnTo>
                      <a:pt x="57536" y="1255284"/>
                    </a:lnTo>
                    <a:lnTo>
                      <a:pt x="55733" y="1250367"/>
                    </a:lnTo>
                    <a:lnTo>
                      <a:pt x="53802" y="1250766"/>
                    </a:lnTo>
                    <a:lnTo>
                      <a:pt x="51066" y="1241606"/>
                    </a:lnTo>
                    <a:lnTo>
                      <a:pt x="45471" y="1225029"/>
                    </a:lnTo>
                    <a:lnTo>
                      <a:pt x="47028" y="1224580"/>
                    </a:lnTo>
                    <a:lnTo>
                      <a:pt x="42969" y="1215209"/>
                    </a:lnTo>
                    <a:lnTo>
                      <a:pt x="40570" y="1212451"/>
                    </a:lnTo>
                    <a:lnTo>
                      <a:pt x="38463" y="1212799"/>
                    </a:lnTo>
                    <a:lnTo>
                      <a:pt x="32067" y="1205531"/>
                    </a:lnTo>
                    <a:lnTo>
                      <a:pt x="36393" y="1202229"/>
                    </a:lnTo>
                    <a:lnTo>
                      <a:pt x="35021" y="1197180"/>
                    </a:lnTo>
                    <a:lnTo>
                      <a:pt x="31155" y="1187585"/>
                    </a:lnTo>
                    <a:lnTo>
                      <a:pt x="32802" y="1184507"/>
                    </a:lnTo>
                    <a:lnTo>
                      <a:pt x="26410" y="1181781"/>
                    </a:lnTo>
                    <a:lnTo>
                      <a:pt x="27453" y="1175376"/>
                    </a:lnTo>
                    <a:lnTo>
                      <a:pt x="31960" y="1173036"/>
                    </a:lnTo>
                    <a:lnTo>
                      <a:pt x="27236" y="1157438"/>
                    </a:lnTo>
                    <a:lnTo>
                      <a:pt x="20334" y="1139367"/>
                    </a:lnTo>
                    <a:lnTo>
                      <a:pt x="17126" y="1132394"/>
                    </a:lnTo>
                    <a:lnTo>
                      <a:pt x="16461" y="1129224"/>
                    </a:lnTo>
                    <a:lnTo>
                      <a:pt x="14518" y="1125905"/>
                    </a:lnTo>
                    <a:lnTo>
                      <a:pt x="12566" y="1120301"/>
                    </a:lnTo>
                    <a:lnTo>
                      <a:pt x="9654" y="1114443"/>
                    </a:lnTo>
                    <a:lnTo>
                      <a:pt x="7588" y="1106611"/>
                    </a:lnTo>
                    <a:lnTo>
                      <a:pt x="6375" y="1104026"/>
                    </a:lnTo>
                    <a:lnTo>
                      <a:pt x="3496" y="1094664"/>
                    </a:lnTo>
                    <a:lnTo>
                      <a:pt x="0" y="1085936"/>
                    </a:lnTo>
                    <a:lnTo>
                      <a:pt x="21" y="1082654"/>
                    </a:lnTo>
                    <a:lnTo>
                      <a:pt x="3619" y="1081451"/>
                    </a:lnTo>
                    <a:lnTo>
                      <a:pt x="7464" y="1077589"/>
                    </a:lnTo>
                    <a:lnTo>
                      <a:pt x="13934" y="1072316"/>
                    </a:lnTo>
                    <a:lnTo>
                      <a:pt x="23469" y="1066234"/>
                    </a:lnTo>
                    <a:lnTo>
                      <a:pt x="26053" y="1065372"/>
                    </a:lnTo>
                    <a:lnTo>
                      <a:pt x="29627" y="1065728"/>
                    </a:lnTo>
                    <a:lnTo>
                      <a:pt x="31233" y="1064417"/>
                    </a:lnTo>
                    <a:lnTo>
                      <a:pt x="38048" y="1067516"/>
                    </a:lnTo>
                    <a:lnTo>
                      <a:pt x="48667" y="1075149"/>
                    </a:lnTo>
                    <a:lnTo>
                      <a:pt x="52673" y="1076888"/>
                    </a:lnTo>
                    <a:lnTo>
                      <a:pt x="56312" y="1077174"/>
                    </a:lnTo>
                    <a:lnTo>
                      <a:pt x="59952" y="1076124"/>
                    </a:lnTo>
                    <a:lnTo>
                      <a:pt x="65329" y="1081500"/>
                    </a:lnTo>
                    <a:lnTo>
                      <a:pt x="71261" y="1085429"/>
                    </a:lnTo>
                    <a:lnTo>
                      <a:pt x="77945" y="1087117"/>
                    </a:lnTo>
                    <a:lnTo>
                      <a:pt x="81806" y="1087134"/>
                    </a:lnTo>
                    <a:lnTo>
                      <a:pt x="85951" y="1083836"/>
                    </a:lnTo>
                    <a:lnTo>
                      <a:pt x="93378" y="1074287"/>
                    </a:lnTo>
                    <a:lnTo>
                      <a:pt x="97030" y="1072930"/>
                    </a:lnTo>
                    <a:lnTo>
                      <a:pt x="100148" y="1073527"/>
                    </a:lnTo>
                    <a:lnTo>
                      <a:pt x="102424" y="1076046"/>
                    </a:lnTo>
                    <a:lnTo>
                      <a:pt x="101923" y="1082102"/>
                    </a:lnTo>
                    <a:lnTo>
                      <a:pt x="102136" y="1089113"/>
                    </a:lnTo>
                    <a:lnTo>
                      <a:pt x="103123" y="1092913"/>
                    </a:lnTo>
                    <a:lnTo>
                      <a:pt x="105041" y="1095464"/>
                    </a:lnTo>
                    <a:lnTo>
                      <a:pt x="110373" y="1096087"/>
                    </a:lnTo>
                    <a:lnTo>
                      <a:pt x="122385" y="1099214"/>
                    </a:lnTo>
                    <a:lnTo>
                      <a:pt x="126731" y="1103587"/>
                    </a:lnTo>
                    <a:lnTo>
                      <a:pt x="130864" y="1109586"/>
                    </a:lnTo>
                    <a:lnTo>
                      <a:pt x="137892" y="1115037"/>
                    </a:lnTo>
                    <a:lnTo>
                      <a:pt x="142600" y="1117265"/>
                    </a:lnTo>
                    <a:lnTo>
                      <a:pt x="146425" y="1117783"/>
                    </a:lnTo>
                    <a:lnTo>
                      <a:pt x="150906" y="1115215"/>
                    </a:lnTo>
                    <a:lnTo>
                      <a:pt x="150553" y="1111577"/>
                    </a:lnTo>
                    <a:lnTo>
                      <a:pt x="147641" y="1108150"/>
                    </a:lnTo>
                    <a:lnTo>
                      <a:pt x="147608" y="1105968"/>
                    </a:lnTo>
                    <a:lnTo>
                      <a:pt x="149448" y="1102969"/>
                    </a:lnTo>
                    <a:lnTo>
                      <a:pt x="154135" y="1102778"/>
                    </a:lnTo>
                    <a:lnTo>
                      <a:pt x="159784" y="1106362"/>
                    </a:lnTo>
                    <a:lnTo>
                      <a:pt x="165933" y="1109324"/>
                    </a:lnTo>
                    <a:lnTo>
                      <a:pt x="170822" y="1112680"/>
                    </a:lnTo>
                    <a:lnTo>
                      <a:pt x="176006" y="1115045"/>
                    </a:lnTo>
                    <a:lnTo>
                      <a:pt x="182961" y="1115049"/>
                    </a:lnTo>
                    <a:lnTo>
                      <a:pt x="185816" y="1113747"/>
                    </a:lnTo>
                    <a:lnTo>
                      <a:pt x="188170" y="1113547"/>
                    </a:lnTo>
                    <a:lnTo>
                      <a:pt x="187862" y="1109801"/>
                    </a:lnTo>
                    <a:lnTo>
                      <a:pt x="185516" y="1103757"/>
                    </a:lnTo>
                    <a:lnTo>
                      <a:pt x="185109" y="1098733"/>
                    </a:lnTo>
                    <a:lnTo>
                      <a:pt x="188926" y="1096887"/>
                    </a:lnTo>
                    <a:lnTo>
                      <a:pt x="197360" y="1097236"/>
                    </a:lnTo>
                    <a:lnTo>
                      <a:pt x="213060" y="1100833"/>
                    </a:lnTo>
                    <a:lnTo>
                      <a:pt x="223486" y="1104417"/>
                    </a:lnTo>
                    <a:lnTo>
                      <a:pt x="231209" y="1105732"/>
                    </a:lnTo>
                    <a:lnTo>
                      <a:pt x="241454" y="1105499"/>
                    </a:lnTo>
                    <a:lnTo>
                      <a:pt x="249375" y="1106806"/>
                    </a:lnTo>
                    <a:lnTo>
                      <a:pt x="254690" y="1109689"/>
                    </a:lnTo>
                    <a:lnTo>
                      <a:pt x="257993" y="1114535"/>
                    </a:lnTo>
                    <a:lnTo>
                      <a:pt x="261123" y="1116410"/>
                    </a:lnTo>
                    <a:lnTo>
                      <a:pt x="267651" y="1108017"/>
                    </a:lnTo>
                    <a:lnTo>
                      <a:pt x="270424" y="1106171"/>
                    </a:lnTo>
                    <a:lnTo>
                      <a:pt x="273665" y="1109743"/>
                    </a:lnTo>
                    <a:lnTo>
                      <a:pt x="276454" y="1117082"/>
                    </a:lnTo>
                    <a:lnTo>
                      <a:pt x="280324" y="1124852"/>
                    </a:lnTo>
                    <a:lnTo>
                      <a:pt x="283208" y="1127594"/>
                    </a:lnTo>
                    <a:lnTo>
                      <a:pt x="287928" y="1127320"/>
                    </a:lnTo>
                    <a:lnTo>
                      <a:pt x="299237" y="1127636"/>
                    </a:lnTo>
                    <a:lnTo>
                      <a:pt x="301948" y="1126918"/>
                    </a:lnTo>
                    <a:lnTo>
                      <a:pt x="307207" y="1127134"/>
                    </a:lnTo>
                    <a:lnTo>
                      <a:pt x="312161" y="1125375"/>
                    </a:lnTo>
                    <a:lnTo>
                      <a:pt x="314293" y="1125582"/>
                    </a:lnTo>
                    <a:lnTo>
                      <a:pt x="316832" y="1129797"/>
                    </a:lnTo>
                    <a:lnTo>
                      <a:pt x="318573" y="1127581"/>
                    </a:lnTo>
                    <a:lnTo>
                      <a:pt x="323010" y="1126345"/>
                    </a:lnTo>
                    <a:lnTo>
                      <a:pt x="320944" y="1124267"/>
                    </a:lnTo>
                    <a:lnTo>
                      <a:pt x="321547" y="1121637"/>
                    </a:lnTo>
                    <a:lnTo>
                      <a:pt x="324103" y="1118998"/>
                    </a:lnTo>
                    <a:lnTo>
                      <a:pt x="327689" y="1120321"/>
                    </a:lnTo>
                    <a:lnTo>
                      <a:pt x="329673" y="1114709"/>
                    </a:lnTo>
                    <a:lnTo>
                      <a:pt x="334812" y="1111054"/>
                    </a:lnTo>
                    <a:lnTo>
                      <a:pt x="335663" y="1109183"/>
                    </a:lnTo>
                    <a:lnTo>
                      <a:pt x="331546" y="1106566"/>
                    </a:lnTo>
                    <a:lnTo>
                      <a:pt x="331990" y="1104251"/>
                    </a:lnTo>
                    <a:lnTo>
                      <a:pt x="337380" y="1103160"/>
                    </a:lnTo>
                    <a:lnTo>
                      <a:pt x="340411" y="1103599"/>
                    </a:lnTo>
                    <a:lnTo>
                      <a:pt x="343710" y="1102720"/>
                    </a:lnTo>
                    <a:lnTo>
                      <a:pt x="343246" y="1098289"/>
                    </a:lnTo>
                    <a:lnTo>
                      <a:pt x="349096" y="1096049"/>
                    </a:lnTo>
                    <a:lnTo>
                      <a:pt x="355282" y="1091627"/>
                    </a:lnTo>
                    <a:lnTo>
                      <a:pt x="356629" y="1089013"/>
                    </a:lnTo>
                    <a:lnTo>
                      <a:pt x="354074" y="1086101"/>
                    </a:lnTo>
                    <a:lnTo>
                      <a:pt x="353097" y="1083284"/>
                    </a:lnTo>
                    <a:lnTo>
                      <a:pt x="356330" y="1083135"/>
                    </a:lnTo>
                    <a:lnTo>
                      <a:pt x="358556" y="1079360"/>
                    </a:lnTo>
                    <a:lnTo>
                      <a:pt x="363227" y="1078273"/>
                    </a:lnTo>
                    <a:lnTo>
                      <a:pt x="362643" y="1075904"/>
                    </a:lnTo>
                    <a:lnTo>
                      <a:pt x="364595" y="1071814"/>
                    </a:lnTo>
                    <a:lnTo>
                      <a:pt x="369672" y="1071055"/>
                    </a:lnTo>
                    <a:lnTo>
                      <a:pt x="369972" y="1068192"/>
                    </a:lnTo>
                    <a:lnTo>
                      <a:pt x="373530" y="1067288"/>
                    </a:lnTo>
                    <a:lnTo>
                      <a:pt x="380817" y="1071739"/>
                    </a:lnTo>
                    <a:lnTo>
                      <a:pt x="388499" y="1065077"/>
                    </a:lnTo>
                    <a:lnTo>
                      <a:pt x="390943" y="1064002"/>
                    </a:lnTo>
                    <a:lnTo>
                      <a:pt x="394160" y="1064413"/>
                    </a:lnTo>
                    <a:lnTo>
                      <a:pt x="397664" y="1063156"/>
                    </a:lnTo>
                    <a:lnTo>
                      <a:pt x="403235" y="1064077"/>
                    </a:lnTo>
                    <a:lnTo>
                      <a:pt x="404750" y="1065687"/>
                    </a:lnTo>
                    <a:lnTo>
                      <a:pt x="405782" y="1070379"/>
                    </a:lnTo>
                    <a:lnTo>
                      <a:pt x="408464" y="1072067"/>
                    </a:lnTo>
                    <a:lnTo>
                      <a:pt x="414573" y="1072112"/>
                    </a:lnTo>
                    <a:lnTo>
                      <a:pt x="416314" y="1078929"/>
                    </a:lnTo>
                    <a:lnTo>
                      <a:pt x="420549" y="1083434"/>
                    </a:lnTo>
                    <a:lnTo>
                      <a:pt x="423207" y="1080045"/>
                    </a:lnTo>
                    <a:lnTo>
                      <a:pt x="434652" y="1075660"/>
                    </a:lnTo>
                    <a:lnTo>
                      <a:pt x="436867" y="1071279"/>
                    </a:lnTo>
                    <a:lnTo>
                      <a:pt x="437470" y="1067250"/>
                    </a:lnTo>
                    <a:lnTo>
                      <a:pt x="440884" y="1062832"/>
                    </a:lnTo>
                    <a:lnTo>
                      <a:pt x="444721" y="1053996"/>
                    </a:lnTo>
                    <a:lnTo>
                      <a:pt x="444655" y="1050512"/>
                    </a:lnTo>
                    <a:lnTo>
                      <a:pt x="445990" y="1047401"/>
                    </a:lnTo>
                    <a:lnTo>
                      <a:pt x="449831" y="1043123"/>
                    </a:lnTo>
                    <a:lnTo>
                      <a:pt x="449223" y="1042049"/>
                    </a:lnTo>
                    <a:lnTo>
                      <a:pt x="451396" y="1037714"/>
                    </a:lnTo>
                    <a:lnTo>
                      <a:pt x="450949" y="1033814"/>
                    </a:lnTo>
                    <a:lnTo>
                      <a:pt x="452136" y="1031147"/>
                    </a:lnTo>
                    <a:lnTo>
                      <a:pt x="456199" y="1029006"/>
                    </a:lnTo>
                    <a:lnTo>
                      <a:pt x="456240" y="1025720"/>
                    </a:lnTo>
                    <a:lnTo>
                      <a:pt x="457948" y="1022165"/>
                    </a:lnTo>
                    <a:lnTo>
                      <a:pt x="460421" y="1013524"/>
                    </a:lnTo>
                    <a:lnTo>
                      <a:pt x="461979" y="1011632"/>
                    </a:lnTo>
                    <a:lnTo>
                      <a:pt x="463991" y="1005571"/>
                    </a:lnTo>
                    <a:lnTo>
                      <a:pt x="464501" y="998972"/>
                    </a:lnTo>
                    <a:lnTo>
                      <a:pt x="468711" y="992205"/>
                    </a:lnTo>
                    <a:lnTo>
                      <a:pt x="472339" y="986717"/>
                    </a:lnTo>
                    <a:lnTo>
                      <a:pt x="473222" y="982195"/>
                    </a:lnTo>
                    <a:lnTo>
                      <a:pt x="476755" y="975109"/>
                    </a:lnTo>
                    <a:lnTo>
                      <a:pt x="481233" y="964149"/>
                    </a:lnTo>
                    <a:lnTo>
                      <a:pt x="482062" y="957561"/>
                    </a:lnTo>
                    <a:lnTo>
                      <a:pt x="486655" y="953401"/>
                    </a:lnTo>
                    <a:lnTo>
                      <a:pt x="494612" y="957769"/>
                    </a:lnTo>
                    <a:lnTo>
                      <a:pt x="496580" y="955994"/>
                    </a:lnTo>
                    <a:lnTo>
                      <a:pt x="500951" y="955168"/>
                    </a:lnTo>
                    <a:lnTo>
                      <a:pt x="503674" y="951235"/>
                    </a:lnTo>
                    <a:lnTo>
                      <a:pt x="503880" y="947485"/>
                    </a:lnTo>
                    <a:lnTo>
                      <a:pt x="501066" y="943116"/>
                    </a:lnTo>
                    <a:lnTo>
                      <a:pt x="501653" y="938205"/>
                    </a:lnTo>
                    <a:lnTo>
                      <a:pt x="504677" y="930924"/>
                    </a:lnTo>
                    <a:lnTo>
                      <a:pt x="512675" y="933269"/>
                    </a:lnTo>
                    <a:lnTo>
                      <a:pt x="515394" y="931389"/>
                    </a:lnTo>
                    <a:lnTo>
                      <a:pt x="515279" y="928734"/>
                    </a:lnTo>
                    <a:lnTo>
                      <a:pt x="512190" y="923502"/>
                    </a:lnTo>
                    <a:lnTo>
                      <a:pt x="513759" y="918827"/>
                    </a:lnTo>
                    <a:lnTo>
                      <a:pt x="516031" y="917235"/>
                    </a:lnTo>
                    <a:lnTo>
                      <a:pt x="514359" y="913094"/>
                    </a:lnTo>
                    <a:lnTo>
                      <a:pt x="512708" y="912352"/>
                    </a:lnTo>
                    <a:lnTo>
                      <a:pt x="514080" y="907096"/>
                    </a:lnTo>
                    <a:lnTo>
                      <a:pt x="516471" y="905863"/>
                    </a:lnTo>
                    <a:lnTo>
                      <a:pt x="518196" y="907473"/>
                    </a:lnTo>
                    <a:lnTo>
                      <a:pt x="520353" y="906780"/>
                    </a:lnTo>
                    <a:lnTo>
                      <a:pt x="526387" y="906826"/>
                    </a:lnTo>
                    <a:lnTo>
                      <a:pt x="528154" y="908656"/>
                    </a:lnTo>
                    <a:lnTo>
                      <a:pt x="532369" y="909129"/>
                    </a:lnTo>
                    <a:lnTo>
                      <a:pt x="540445" y="907523"/>
                    </a:lnTo>
                    <a:lnTo>
                      <a:pt x="546286" y="906975"/>
                    </a:lnTo>
                    <a:lnTo>
                      <a:pt x="549454" y="908012"/>
                    </a:lnTo>
                    <a:lnTo>
                      <a:pt x="548320" y="903918"/>
                    </a:lnTo>
                    <a:lnTo>
                      <a:pt x="550017" y="901645"/>
                    </a:lnTo>
                    <a:lnTo>
                      <a:pt x="552132" y="890178"/>
                    </a:lnTo>
                    <a:lnTo>
                      <a:pt x="554231" y="883595"/>
                    </a:lnTo>
                    <a:lnTo>
                      <a:pt x="559814" y="878243"/>
                    </a:lnTo>
                    <a:lnTo>
                      <a:pt x="571008" y="872643"/>
                    </a:lnTo>
                    <a:lnTo>
                      <a:pt x="575979" y="868901"/>
                    </a:lnTo>
                    <a:lnTo>
                      <a:pt x="581011" y="867113"/>
                    </a:lnTo>
                    <a:lnTo>
                      <a:pt x="582798" y="864748"/>
                    </a:lnTo>
                    <a:lnTo>
                      <a:pt x="585875" y="863624"/>
                    </a:lnTo>
                    <a:lnTo>
                      <a:pt x="589280" y="860372"/>
                    </a:lnTo>
                    <a:lnTo>
                      <a:pt x="592115" y="858364"/>
                    </a:lnTo>
                    <a:lnTo>
                      <a:pt x="595401" y="853373"/>
                    </a:lnTo>
                    <a:lnTo>
                      <a:pt x="601046" y="846404"/>
                    </a:lnTo>
                    <a:lnTo>
                      <a:pt x="605762" y="843820"/>
                    </a:lnTo>
                    <a:lnTo>
                      <a:pt x="607856" y="840588"/>
                    </a:lnTo>
                    <a:lnTo>
                      <a:pt x="610999" y="838327"/>
                    </a:lnTo>
                    <a:lnTo>
                      <a:pt x="614762" y="832834"/>
                    </a:lnTo>
                    <a:lnTo>
                      <a:pt x="619749" y="828752"/>
                    </a:lnTo>
                    <a:lnTo>
                      <a:pt x="621746" y="826122"/>
                    </a:lnTo>
                    <a:lnTo>
                      <a:pt x="625426" y="825500"/>
                    </a:lnTo>
                    <a:lnTo>
                      <a:pt x="628076" y="821596"/>
                    </a:lnTo>
                    <a:lnTo>
                      <a:pt x="626930" y="817879"/>
                    </a:lnTo>
                    <a:lnTo>
                      <a:pt x="632743" y="812797"/>
                    </a:lnTo>
                    <a:lnTo>
                      <a:pt x="634053" y="810466"/>
                    </a:lnTo>
                    <a:lnTo>
                      <a:pt x="639878" y="805595"/>
                    </a:lnTo>
                    <a:lnTo>
                      <a:pt x="645075" y="803235"/>
                    </a:lnTo>
                    <a:lnTo>
                      <a:pt x="648698" y="802729"/>
                    </a:lnTo>
                    <a:lnTo>
                      <a:pt x="653320" y="799945"/>
                    </a:lnTo>
                    <a:lnTo>
                      <a:pt x="653825" y="796697"/>
                    </a:lnTo>
                    <a:lnTo>
                      <a:pt x="657000" y="793976"/>
                    </a:lnTo>
                    <a:lnTo>
                      <a:pt x="660024" y="793411"/>
                    </a:lnTo>
                    <a:lnTo>
                      <a:pt x="661745" y="791192"/>
                    </a:lnTo>
                    <a:lnTo>
                      <a:pt x="667237" y="790101"/>
                    </a:lnTo>
                    <a:lnTo>
                      <a:pt x="669148" y="787118"/>
                    </a:lnTo>
                    <a:lnTo>
                      <a:pt x="671880" y="786347"/>
                    </a:lnTo>
                    <a:lnTo>
                      <a:pt x="683546" y="780672"/>
                    </a:lnTo>
                    <a:lnTo>
                      <a:pt x="692009" y="770861"/>
                    </a:lnTo>
                    <a:lnTo>
                      <a:pt x="691051" y="768089"/>
                    </a:lnTo>
                    <a:lnTo>
                      <a:pt x="694128" y="764472"/>
                    </a:lnTo>
                    <a:lnTo>
                      <a:pt x="698277" y="762161"/>
                    </a:lnTo>
                    <a:lnTo>
                      <a:pt x="699678" y="758967"/>
                    </a:lnTo>
                    <a:lnTo>
                      <a:pt x="703285" y="757619"/>
                    </a:lnTo>
                    <a:lnTo>
                      <a:pt x="706161" y="755196"/>
                    </a:lnTo>
                    <a:lnTo>
                      <a:pt x="708132" y="751553"/>
                    </a:lnTo>
                    <a:lnTo>
                      <a:pt x="711714" y="748642"/>
                    </a:lnTo>
                    <a:lnTo>
                      <a:pt x="717059" y="740096"/>
                    </a:lnTo>
                    <a:lnTo>
                      <a:pt x="720169" y="736300"/>
                    </a:lnTo>
                    <a:lnTo>
                      <a:pt x="718797" y="730675"/>
                    </a:lnTo>
                    <a:lnTo>
                      <a:pt x="721615" y="728878"/>
                    </a:lnTo>
                    <a:lnTo>
                      <a:pt x="724511" y="721345"/>
                    </a:lnTo>
                    <a:lnTo>
                      <a:pt x="726552" y="719134"/>
                    </a:lnTo>
                    <a:lnTo>
                      <a:pt x="731412" y="710613"/>
                    </a:lnTo>
                    <a:lnTo>
                      <a:pt x="734083" y="708659"/>
                    </a:lnTo>
                    <a:lnTo>
                      <a:pt x="735269" y="704730"/>
                    </a:lnTo>
                    <a:lnTo>
                      <a:pt x="741941" y="696765"/>
                    </a:lnTo>
                    <a:lnTo>
                      <a:pt x="744266" y="692297"/>
                    </a:lnTo>
                    <a:lnTo>
                      <a:pt x="745178" y="680735"/>
                    </a:lnTo>
                    <a:lnTo>
                      <a:pt x="744751" y="675206"/>
                    </a:lnTo>
                    <a:lnTo>
                      <a:pt x="748489" y="667598"/>
                    </a:lnTo>
                    <a:lnTo>
                      <a:pt x="752831" y="661777"/>
                    </a:lnTo>
                    <a:lnTo>
                      <a:pt x="756204" y="658645"/>
                    </a:lnTo>
                    <a:lnTo>
                      <a:pt x="756906" y="653567"/>
                    </a:lnTo>
                    <a:lnTo>
                      <a:pt x="758915" y="648863"/>
                    </a:lnTo>
                    <a:lnTo>
                      <a:pt x="761191" y="647830"/>
                    </a:lnTo>
                    <a:lnTo>
                      <a:pt x="763812" y="640740"/>
                    </a:lnTo>
                    <a:lnTo>
                      <a:pt x="767616" y="634717"/>
                    </a:lnTo>
                    <a:lnTo>
                      <a:pt x="772426" y="633256"/>
                    </a:lnTo>
                    <a:lnTo>
                      <a:pt x="775935" y="629772"/>
                    </a:lnTo>
                    <a:lnTo>
                      <a:pt x="775483" y="626544"/>
                    </a:lnTo>
                    <a:lnTo>
                      <a:pt x="778921" y="626773"/>
                    </a:lnTo>
                    <a:lnTo>
                      <a:pt x="781792" y="624852"/>
                    </a:lnTo>
                    <a:lnTo>
                      <a:pt x="784532" y="621591"/>
                    </a:lnTo>
                    <a:lnTo>
                      <a:pt x="786915" y="620139"/>
                    </a:lnTo>
                    <a:lnTo>
                      <a:pt x="787823" y="616447"/>
                    </a:lnTo>
                    <a:lnTo>
                      <a:pt x="785617" y="611995"/>
                    </a:lnTo>
                    <a:lnTo>
                      <a:pt x="788135" y="609266"/>
                    </a:lnTo>
                    <a:lnTo>
                      <a:pt x="789799" y="605508"/>
                    </a:lnTo>
                    <a:lnTo>
                      <a:pt x="792473" y="605076"/>
                    </a:lnTo>
                    <a:lnTo>
                      <a:pt x="794243" y="602351"/>
                    </a:lnTo>
                    <a:lnTo>
                      <a:pt x="795558" y="597978"/>
                    </a:lnTo>
                    <a:lnTo>
                      <a:pt x="802509" y="598617"/>
                    </a:lnTo>
                    <a:lnTo>
                      <a:pt x="806892" y="596456"/>
                    </a:lnTo>
                    <a:lnTo>
                      <a:pt x="809858" y="592432"/>
                    </a:lnTo>
                    <a:lnTo>
                      <a:pt x="811000" y="589038"/>
                    </a:lnTo>
                    <a:lnTo>
                      <a:pt x="814217" y="588640"/>
                    </a:lnTo>
                    <a:lnTo>
                      <a:pt x="821484" y="583902"/>
                    </a:lnTo>
                    <a:lnTo>
                      <a:pt x="820802" y="580998"/>
                    </a:lnTo>
                    <a:lnTo>
                      <a:pt x="818579" y="578410"/>
                    </a:lnTo>
                    <a:lnTo>
                      <a:pt x="818846" y="576062"/>
                    </a:lnTo>
                    <a:lnTo>
                      <a:pt x="824392" y="576091"/>
                    </a:lnTo>
                    <a:lnTo>
                      <a:pt x="830665" y="574838"/>
                    </a:lnTo>
                    <a:lnTo>
                      <a:pt x="832969" y="568205"/>
                    </a:lnTo>
                    <a:lnTo>
                      <a:pt x="832715" y="564571"/>
                    </a:lnTo>
                    <a:lnTo>
                      <a:pt x="837517" y="560368"/>
                    </a:lnTo>
                    <a:lnTo>
                      <a:pt x="837870" y="558817"/>
                    </a:lnTo>
                    <a:lnTo>
                      <a:pt x="834724" y="554316"/>
                    </a:lnTo>
                    <a:lnTo>
                      <a:pt x="831437" y="545450"/>
                    </a:lnTo>
                    <a:lnTo>
                      <a:pt x="832144" y="543368"/>
                    </a:lnTo>
                    <a:lnTo>
                      <a:pt x="835730" y="539809"/>
                    </a:lnTo>
                    <a:lnTo>
                      <a:pt x="836847" y="535465"/>
                    </a:lnTo>
                    <a:lnTo>
                      <a:pt x="839386" y="528927"/>
                    </a:lnTo>
                    <a:lnTo>
                      <a:pt x="842426" y="526239"/>
                    </a:lnTo>
                    <a:lnTo>
                      <a:pt x="843609" y="520107"/>
                    </a:lnTo>
                    <a:lnTo>
                      <a:pt x="846123" y="517402"/>
                    </a:lnTo>
                    <a:lnTo>
                      <a:pt x="848802" y="512852"/>
                    </a:lnTo>
                    <a:lnTo>
                      <a:pt x="850921" y="512342"/>
                    </a:lnTo>
                    <a:lnTo>
                      <a:pt x="852684" y="509940"/>
                    </a:lnTo>
                    <a:lnTo>
                      <a:pt x="858213" y="510097"/>
                    </a:lnTo>
                    <a:lnTo>
                      <a:pt x="858784" y="506824"/>
                    </a:lnTo>
                    <a:lnTo>
                      <a:pt x="860382" y="504978"/>
                    </a:lnTo>
                    <a:lnTo>
                      <a:pt x="862765" y="496449"/>
                    </a:lnTo>
                    <a:lnTo>
                      <a:pt x="866873" y="492383"/>
                    </a:lnTo>
                    <a:lnTo>
                      <a:pt x="866298" y="485414"/>
                    </a:lnTo>
                    <a:lnTo>
                      <a:pt x="864962" y="481046"/>
                    </a:lnTo>
                    <a:lnTo>
                      <a:pt x="861873" y="478988"/>
                    </a:lnTo>
                    <a:lnTo>
                      <a:pt x="856644" y="473811"/>
                    </a:lnTo>
                    <a:lnTo>
                      <a:pt x="854787" y="471011"/>
                    </a:lnTo>
                    <a:lnTo>
                      <a:pt x="854898" y="467447"/>
                    </a:lnTo>
                    <a:lnTo>
                      <a:pt x="856520" y="458955"/>
                    </a:lnTo>
                    <a:lnTo>
                      <a:pt x="857794" y="457661"/>
                    </a:lnTo>
                    <a:lnTo>
                      <a:pt x="857285" y="452865"/>
                    </a:lnTo>
                    <a:lnTo>
                      <a:pt x="854306" y="448007"/>
                    </a:lnTo>
                    <a:lnTo>
                      <a:pt x="853678" y="441781"/>
                    </a:lnTo>
                    <a:lnTo>
                      <a:pt x="852269" y="440507"/>
                    </a:lnTo>
                    <a:lnTo>
                      <a:pt x="854376" y="435873"/>
                    </a:lnTo>
                    <a:lnTo>
                      <a:pt x="853123" y="431592"/>
                    </a:lnTo>
                    <a:lnTo>
                      <a:pt x="848177" y="424639"/>
                    </a:lnTo>
                    <a:lnTo>
                      <a:pt x="841641" y="416317"/>
                    </a:lnTo>
                    <a:lnTo>
                      <a:pt x="841723" y="408896"/>
                    </a:lnTo>
                    <a:lnTo>
                      <a:pt x="839801" y="402267"/>
                    </a:lnTo>
                    <a:lnTo>
                      <a:pt x="839279" y="397977"/>
                    </a:lnTo>
                    <a:lnTo>
                      <a:pt x="835299" y="392987"/>
                    </a:lnTo>
                    <a:lnTo>
                      <a:pt x="836190" y="389846"/>
                    </a:lnTo>
                    <a:lnTo>
                      <a:pt x="840200" y="387776"/>
                    </a:lnTo>
                    <a:lnTo>
                      <a:pt x="839004" y="382952"/>
                    </a:lnTo>
                    <a:lnTo>
                      <a:pt x="843646" y="379114"/>
                    </a:lnTo>
                    <a:lnTo>
                      <a:pt x="841432" y="374140"/>
                    </a:lnTo>
                    <a:lnTo>
                      <a:pt x="845285" y="366996"/>
                    </a:lnTo>
                    <a:lnTo>
                      <a:pt x="843453" y="358509"/>
                    </a:lnTo>
                    <a:lnTo>
                      <a:pt x="841962" y="355588"/>
                    </a:lnTo>
                    <a:lnTo>
                      <a:pt x="844168" y="354057"/>
                    </a:lnTo>
                    <a:lnTo>
                      <a:pt x="844632" y="351772"/>
                    </a:lnTo>
                    <a:lnTo>
                      <a:pt x="841781" y="345873"/>
                    </a:lnTo>
                    <a:lnTo>
                      <a:pt x="844796" y="340073"/>
                    </a:lnTo>
                    <a:lnTo>
                      <a:pt x="850268" y="337373"/>
                    </a:lnTo>
                    <a:lnTo>
                      <a:pt x="851221" y="337920"/>
                    </a:lnTo>
                    <a:lnTo>
                      <a:pt x="854302" y="345300"/>
                    </a:lnTo>
                    <a:lnTo>
                      <a:pt x="857145" y="348561"/>
                    </a:lnTo>
                    <a:lnTo>
                      <a:pt x="859540" y="349664"/>
                    </a:lnTo>
                    <a:lnTo>
                      <a:pt x="865525" y="348208"/>
                    </a:lnTo>
                    <a:lnTo>
                      <a:pt x="869288" y="341791"/>
                    </a:lnTo>
                    <a:lnTo>
                      <a:pt x="871696" y="340513"/>
                    </a:lnTo>
                    <a:lnTo>
                      <a:pt x="873330" y="342740"/>
                    </a:lnTo>
                    <a:lnTo>
                      <a:pt x="877352" y="342467"/>
                    </a:lnTo>
                    <a:lnTo>
                      <a:pt x="878712" y="345114"/>
                    </a:lnTo>
                    <a:lnTo>
                      <a:pt x="880926" y="344545"/>
                    </a:lnTo>
                    <a:lnTo>
                      <a:pt x="883584" y="345848"/>
                    </a:lnTo>
                    <a:lnTo>
                      <a:pt x="884972" y="343612"/>
                    </a:lnTo>
                    <a:lnTo>
                      <a:pt x="887034" y="344197"/>
                    </a:lnTo>
                    <a:lnTo>
                      <a:pt x="888961" y="348179"/>
                    </a:lnTo>
                    <a:lnTo>
                      <a:pt x="891623" y="348092"/>
                    </a:lnTo>
                    <a:lnTo>
                      <a:pt x="892281" y="350568"/>
                    </a:lnTo>
                    <a:lnTo>
                      <a:pt x="894363" y="352079"/>
                    </a:lnTo>
                    <a:lnTo>
                      <a:pt x="897814" y="350092"/>
                    </a:lnTo>
                    <a:lnTo>
                      <a:pt x="902822" y="351954"/>
                    </a:lnTo>
                    <a:lnTo>
                      <a:pt x="902879" y="354763"/>
                    </a:lnTo>
                    <a:lnTo>
                      <a:pt x="906872" y="354248"/>
                    </a:lnTo>
                    <a:lnTo>
                      <a:pt x="910039" y="354825"/>
                    </a:lnTo>
                    <a:lnTo>
                      <a:pt x="913194" y="356638"/>
                    </a:lnTo>
                    <a:lnTo>
                      <a:pt x="922597" y="358679"/>
                    </a:lnTo>
                    <a:lnTo>
                      <a:pt x="927482" y="361193"/>
                    </a:lnTo>
                    <a:lnTo>
                      <a:pt x="933960" y="362699"/>
                    </a:lnTo>
                    <a:lnTo>
                      <a:pt x="944772" y="362943"/>
                    </a:lnTo>
                    <a:lnTo>
                      <a:pt x="947676" y="360753"/>
                    </a:lnTo>
                    <a:lnTo>
                      <a:pt x="948103" y="358156"/>
                    </a:lnTo>
                    <a:lnTo>
                      <a:pt x="951941" y="353186"/>
                    </a:lnTo>
                    <a:lnTo>
                      <a:pt x="949796" y="344189"/>
                    </a:lnTo>
                    <a:lnTo>
                      <a:pt x="950716" y="337459"/>
                    </a:lnTo>
                    <a:lnTo>
                      <a:pt x="953501" y="328901"/>
                    </a:lnTo>
                    <a:lnTo>
                      <a:pt x="957798" y="323570"/>
                    </a:lnTo>
                    <a:lnTo>
                      <a:pt x="965784" y="318327"/>
                    </a:lnTo>
                    <a:lnTo>
                      <a:pt x="967481" y="315884"/>
                    </a:lnTo>
                    <a:lnTo>
                      <a:pt x="974863" y="318008"/>
                    </a:lnTo>
                    <a:lnTo>
                      <a:pt x="982668" y="316605"/>
                    </a:lnTo>
                    <a:lnTo>
                      <a:pt x="985042" y="317003"/>
                    </a:lnTo>
                    <a:lnTo>
                      <a:pt x="992363" y="319928"/>
                    </a:lnTo>
                    <a:lnTo>
                      <a:pt x="1000562" y="321932"/>
                    </a:lnTo>
                    <a:lnTo>
                      <a:pt x="1000891" y="317663"/>
                    </a:lnTo>
                    <a:lnTo>
                      <a:pt x="999642" y="312610"/>
                    </a:lnTo>
                    <a:lnTo>
                      <a:pt x="1000850" y="309611"/>
                    </a:lnTo>
                    <a:lnTo>
                      <a:pt x="1003602" y="305931"/>
                    </a:lnTo>
                    <a:lnTo>
                      <a:pt x="1010795" y="301791"/>
                    </a:lnTo>
                    <a:lnTo>
                      <a:pt x="1015113" y="300995"/>
                    </a:lnTo>
                    <a:lnTo>
                      <a:pt x="1017528" y="298356"/>
                    </a:lnTo>
                    <a:lnTo>
                      <a:pt x="1018099" y="293200"/>
                    </a:lnTo>
                    <a:lnTo>
                      <a:pt x="1021439" y="291200"/>
                    </a:lnTo>
                    <a:lnTo>
                      <a:pt x="1028821" y="290963"/>
                    </a:lnTo>
                    <a:lnTo>
                      <a:pt x="1031491" y="290350"/>
                    </a:lnTo>
                    <a:lnTo>
                      <a:pt x="1035468" y="286231"/>
                    </a:lnTo>
                    <a:lnTo>
                      <a:pt x="1036183" y="283385"/>
                    </a:lnTo>
                    <a:lnTo>
                      <a:pt x="1040081" y="281032"/>
                    </a:lnTo>
                    <a:lnTo>
                      <a:pt x="1041178" y="278178"/>
                    </a:lnTo>
                    <a:lnTo>
                      <a:pt x="1039255" y="274329"/>
                    </a:lnTo>
                    <a:lnTo>
                      <a:pt x="1040442" y="272026"/>
                    </a:lnTo>
                    <a:lnTo>
                      <a:pt x="1043832" y="271263"/>
                    </a:lnTo>
                    <a:lnTo>
                      <a:pt x="1046913" y="269267"/>
                    </a:lnTo>
                    <a:lnTo>
                      <a:pt x="1050491" y="264044"/>
                    </a:lnTo>
                    <a:lnTo>
                      <a:pt x="1050696" y="260519"/>
                    </a:lnTo>
                    <a:lnTo>
                      <a:pt x="1048350" y="258892"/>
                    </a:lnTo>
                    <a:lnTo>
                      <a:pt x="1048794" y="256104"/>
                    </a:lnTo>
                    <a:lnTo>
                      <a:pt x="1050593" y="253590"/>
                    </a:lnTo>
                    <a:lnTo>
                      <a:pt x="1048860" y="249496"/>
                    </a:lnTo>
                    <a:lnTo>
                      <a:pt x="1049858" y="247007"/>
                    </a:lnTo>
                    <a:lnTo>
                      <a:pt x="1054525" y="247704"/>
                    </a:lnTo>
                    <a:lnTo>
                      <a:pt x="1062080" y="252010"/>
                    </a:lnTo>
                    <a:lnTo>
                      <a:pt x="1065756" y="248799"/>
                    </a:lnTo>
                    <a:lnTo>
                      <a:pt x="1068471" y="247779"/>
                    </a:lnTo>
                    <a:lnTo>
                      <a:pt x="1076638" y="251686"/>
                    </a:lnTo>
                    <a:lnTo>
                      <a:pt x="1080068" y="249114"/>
                    </a:lnTo>
                    <a:lnTo>
                      <a:pt x="1084020" y="248454"/>
                    </a:lnTo>
                    <a:lnTo>
                      <a:pt x="1086608" y="250156"/>
                    </a:lnTo>
                    <a:lnTo>
                      <a:pt x="1094910" y="251064"/>
                    </a:lnTo>
                    <a:lnTo>
                      <a:pt x="1099088" y="244480"/>
                    </a:lnTo>
                    <a:lnTo>
                      <a:pt x="1102740" y="243431"/>
                    </a:lnTo>
                    <a:lnTo>
                      <a:pt x="1104708" y="237030"/>
                    </a:lnTo>
                    <a:lnTo>
                      <a:pt x="1104322" y="230471"/>
                    </a:lnTo>
                    <a:lnTo>
                      <a:pt x="1108639" y="229807"/>
                    </a:lnTo>
                    <a:lnTo>
                      <a:pt x="1110742" y="228281"/>
                    </a:lnTo>
                    <a:lnTo>
                      <a:pt x="1110073" y="223158"/>
                    </a:lnTo>
                    <a:lnTo>
                      <a:pt x="1113322" y="221345"/>
                    </a:lnTo>
                    <a:lnTo>
                      <a:pt x="1118289" y="222659"/>
                    </a:lnTo>
                    <a:lnTo>
                      <a:pt x="1120441" y="217154"/>
                    </a:lnTo>
                    <a:lnTo>
                      <a:pt x="1123469" y="214412"/>
                    </a:lnTo>
                    <a:lnTo>
                      <a:pt x="1126443" y="214715"/>
                    </a:lnTo>
                    <a:lnTo>
                      <a:pt x="1126529" y="210168"/>
                    </a:lnTo>
                    <a:lnTo>
                      <a:pt x="1128711" y="206696"/>
                    </a:lnTo>
                    <a:lnTo>
                      <a:pt x="1133451" y="202589"/>
                    </a:lnTo>
                    <a:lnTo>
                      <a:pt x="1130917" y="198213"/>
                    </a:lnTo>
                    <a:lnTo>
                      <a:pt x="1133266" y="195587"/>
                    </a:lnTo>
                    <a:lnTo>
                      <a:pt x="1135427" y="195413"/>
                    </a:lnTo>
                    <a:lnTo>
                      <a:pt x="1137625" y="198457"/>
                    </a:lnTo>
                    <a:lnTo>
                      <a:pt x="1140312" y="200304"/>
                    </a:lnTo>
                    <a:lnTo>
                      <a:pt x="1142674" y="198055"/>
                    </a:lnTo>
                    <a:lnTo>
                      <a:pt x="1148339" y="198536"/>
                    </a:lnTo>
                    <a:lnTo>
                      <a:pt x="1151637" y="196819"/>
                    </a:lnTo>
                    <a:lnTo>
                      <a:pt x="1153461" y="194549"/>
                    </a:lnTo>
                    <a:lnTo>
                      <a:pt x="1160129" y="194981"/>
                    </a:lnTo>
                    <a:lnTo>
                      <a:pt x="1163025" y="196188"/>
                    </a:lnTo>
                    <a:lnTo>
                      <a:pt x="1166927" y="193371"/>
                    </a:lnTo>
                    <a:lnTo>
                      <a:pt x="1170287" y="194064"/>
                    </a:lnTo>
                    <a:lnTo>
                      <a:pt x="1171750" y="190019"/>
                    </a:lnTo>
                    <a:lnTo>
                      <a:pt x="1176170" y="187605"/>
                    </a:lnTo>
                    <a:lnTo>
                      <a:pt x="1177735" y="182805"/>
                    </a:lnTo>
                    <a:lnTo>
                      <a:pt x="1178401" y="174757"/>
                    </a:lnTo>
                    <a:lnTo>
                      <a:pt x="1177702" y="171708"/>
                    </a:lnTo>
                    <a:lnTo>
                      <a:pt x="1180570" y="165009"/>
                    </a:lnTo>
                    <a:lnTo>
                      <a:pt x="1184053" y="163839"/>
                    </a:lnTo>
                    <a:lnTo>
                      <a:pt x="1186637" y="165025"/>
                    </a:lnTo>
                    <a:lnTo>
                      <a:pt x="1187619" y="162847"/>
                    </a:lnTo>
                    <a:lnTo>
                      <a:pt x="1186214" y="159089"/>
                    </a:lnTo>
                    <a:lnTo>
                      <a:pt x="1189061" y="158342"/>
                    </a:lnTo>
                    <a:lnTo>
                      <a:pt x="1191156" y="151854"/>
                    </a:lnTo>
                    <a:lnTo>
                      <a:pt x="1194746" y="149738"/>
                    </a:lnTo>
                    <a:lnTo>
                      <a:pt x="1197712" y="149614"/>
                    </a:lnTo>
                    <a:lnTo>
                      <a:pt x="1196233" y="146606"/>
                    </a:lnTo>
                    <a:lnTo>
                      <a:pt x="1193978" y="144863"/>
                    </a:lnTo>
                    <a:lnTo>
                      <a:pt x="1193925" y="142420"/>
                    </a:lnTo>
                    <a:lnTo>
                      <a:pt x="1196932" y="140251"/>
                    </a:lnTo>
                    <a:lnTo>
                      <a:pt x="1198637" y="137060"/>
                    </a:lnTo>
                    <a:lnTo>
                      <a:pt x="1201348" y="135181"/>
                    </a:lnTo>
                    <a:lnTo>
                      <a:pt x="1203833" y="131410"/>
                    </a:lnTo>
                    <a:lnTo>
                      <a:pt x="1205300" y="123059"/>
                    </a:lnTo>
                    <a:lnTo>
                      <a:pt x="1210615" y="119322"/>
                    </a:lnTo>
                    <a:lnTo>
                      <a:pt x="1213820" y="114078"/>
                    </a:lnTo>
                    <a:lnTo>
                      <a:pt x="1213433" y="100558"/>
                    </a:lnTo>
                    <a:lnTo>
                      <a:pt x="1220253" y="96468"/>
                    </a:lnTo>
                    <a:lnTo>
                      <a:pt x="1222964" y="94298"/>
                    </a:lnTo>
                    <a:lnTo>
                      <a:pt x="1227750" y="96115"/>
                    </a:lnTo>
                    <a:lnTo>
                      <a:pt x="1230038" y="90743"/>
                    </a:lnTo>
                    <a:lnTo>
                      <a:pt x="1232211" y="92605"/>
                    </a:lnTo>
                    <a:lnTo>
                      <a:pt x="1236754" y="91365"/>
                    </a:lnTo>
                    <a:lnTo>
                      <a:pt x="1240374" y="92705"/>
                    </a:lnTo>
                    <a:lnTo>
                      <a:pt x="1243820" y="88457"/>
                    </a:lnTo>
                    <a:lnTo>
                      <a:pt x="1250340" y="87254"/>
                    </a:lnTo>
                    <a:lnTo>
                      <a:pt x="1251486" y="84043"/>
                    </a:lnTo>
                    <a:lnTo>
                      <a:pt x="1253654" y="81637"/>
                    </a:lnTo>
                    <a:lnTo>
                      <a:pt x="1257249" y="81181"/>
                    </a:lnTo>
                    <a:lnTo>
                      <a:pt x="1260490" y="77825"/>
                    </a:lnTo>
                    <a:lnTo>
                      <a:pt x="1260150" y="75485"/>
                    </a:lnTo>
                    <a:lnTo>
                      <a:pt x="1266508" y="76692"/>
                    </a:lnTo>
                    <a:lnTo>
                      <a:pt x="1272038" y="74414"/>
                    </a:lnTo>
                    <a:lnTo>
                      <a:pt x="1273508" y="70357"/>
                    </a:lnTo>
                    <a:lnTo>
                      <a:pt x="1275304" y="68731"/>
                    </a:lnTo>
                    <a:lnTo>
                      <a:pt x="1277826" y="71221"/>
                    </a:lnTo>
                    <a:lnTo>
                      <a:pt x="1281166" y="70781"/>
                    </a:lnTo>
                    <a:lnTo>
                      <a:pt x="1283520" y="66516"/>
                    </a:lnTo>
                    <a:lnTo>
                      <a:pt x="1284206" y="63156"/>
                    </a:lnTo>
                    <a:lnTo>
                      <a:pt x="1287624" y="56788"/>
                    </a:lnTo>
                    <a:lnTo>
                      <a:pt x="1287624" y="54278"/>
                    </a:lnTo>
                    <a:lnTo>
                      <a:pt x="1289431" y="51088"/>
                    </a:lnTo>
                    <a:lnTo>
                      <a:pt x="1293181" y="51395"/>
                    </a:lnTo>
                    <a:lnTo>
                      <a:pt x="1295593" y="49984"/>
                    </a:lnTo>
                    <a:lnTo>
                      <a:pt x="1298526" y="40323"/>
                    </a:lnTo>
                    <a:lnTo>
                      <a:pt x="1301509" y="40136"/>
                    </a:lnTo>
                    <a:lnTo>
                      <a:pt x="1305025" y="38008"/>
                    </a:lnTo>
                    <a:lnTo>
                      <a:pt x="1304918" y="34814"/>
                    </a:lnTo>
                    <a:lnTo>
                      <a:pt x="1308529" y="34038"/>
                    </a:lnTo>
                    <a:lnTo>
                      <a:pt x="1312312" y="36361"/>
                    </a:lnTo>
                    <a:lnTo>
                      <a:pt x="1314436" y="35917"/>
                    </a:lnTo>
                    <a:lnTo>
                      <a:pt x="1317661" y="32304"/>
                    </a:lnTo>
                    <a:lnTo>
                      <a:pt x="1319206" y="29068"/>
                    </a:lnTo>
                    <a:lnTo>
                      <a:pt x="1322098" y="26965"/>
                    </a:lnTo>
                    <a:lnTo>
                      <a:pt x="1324164" y="27388"/>
                    </a:lnTo>
                    <a:lnTo>
                      <a:pt x="1327027" y="25633"/>
                    </a:lnTo>
                    <a:lnTo>
                      <a:pt x="1331838" y="26380"/>
                    </a:lnTo>
                    <a:lnTo>
                      <a:pt x="1332758" y="24969"/>
                    </a:lnTo>
                    <a:lnTo>
                      <a:pt x="1341877" y="24380"/>
                    </a:lnTo>
                    <a:lnTo>
                      <a:pt x="1344548" y="26288"/>
                    </a:lnTo>
                    <a:lnTo>
                      <a:pt x="1347033" y="25899"/>
                    </a:lnTo>
                    <a:lnTo>
                      <a:pt x="1351568" y="27840"/>
                    </a:lnTo>
                    <a:lnTo>
                      <a:pt x="1352349" y="30453"/>
                    </a:lnTo>
                    <a:lnTo>
                      <a:pt x="1354970" y="28935"/>
                    </a:lnTo>
                    <a:lnTo>
                      <a:pt x="1360109" y="28404"/>
                    </a:lnTo>
                    <a:lnTo>
                      <a:pt x="1365174" y="26438"/>
                    </a:lnTo>
                    <a:lnTo>
                      <a:pt x="1366365" y="19381"/>
                    </a:lnTo>
                    <a:lnTo>
                      <a:pt x="1369890" y="15353"/>
                    </a:lnTo>
                    <a:lnTo>
                      <a:pt x="1373952" y="15096"/>
                    </a:lnTo>
                    <a:lnTo>
                      <a:pt x="1376413" y="16639"/>
                    </a:lnTo>
                    <a:lnTo>
                      <a:pt x="1383836" y="16025"/>
                    </a:lnTo>
                    <a:lnTo>
                      <a:pt x="1394320" y="13387"/>
                    </a:lnTo>
                    <a:lnTo>
                      <a:pt x="1397450" y="11437"/>
                    </a:lnTo>
                    <a:lnTo>
                      <a:pt x="1403949" y="8774"/>
                    </a:lnTo>
                    <a:lnTo>
                      <a:pt x="1407264" y="4264"/>
                    </a:lnTo>
                    <a:lnTo>
                      <a:pt x="1409700" y="3970"/>
                    </a:lnTo>
                    <a:lnTo>
                      <a:pt x="1414202" y="1804"/>
                    </a:lnTo>
                    <a:lnTo>
                      <a:pt x="1421055" y="1937"/>
                    </a:lnTo>
                    <a:lnTo>
                      <a:pt x="1423725" y="0"/>
                    </a:lnTo>
                    <a:lnTo>
                      <a:pt x="1428301" y="2169"/>
                    </a:lnTo>
                    <a:lnTo>
                      <a:pt x="1430749" y="5156"/>
                    </a:lnTo>
                    <a:lnTo>
                      <a:pt x="1441254" y="5231"/>
                    </a:lnTo>
                    <a:lnTo>
                      <a:pt x="1445846" y="4509"/>
                    </a:lnTo>
                    <a:lnTo>
                      <a:pt x="1451454" y="6235"/>
                    </a:lnTo>
                    <a:lnTo>
                      <a:pt x="1453873" y="9072"/>
                    </a:lnTo>
                    <a:lnTo>
                      <a:pt x="1458963" y="10458"/>
                    </a:lnTo>
                    <a:lnTo>
                      <a:pt x="1465084" y="13022"/>
                    </a:lnTo>
                    <a:lnTo>
                      <a:pt x="1472519" y="15382"/>
                    </a:lnTo>
                    <a:lnTo>
                      <a:pt x="1477276" y="16170"/>
                    </a:lnTo>
                    <a:lnTo>
                      <a:pt x="1482781" y="18498"/>
                    </a:lnTo>
                    <a:lnTo>
                      <a:pt x="1490151" y="16959"/>
                    </a:lnTo>
                    <a:lnTo>
                      <a:pt x="1496070" y="17096"/>
                    </a:lnTo>
                    <a:lnTo>
                      <a:pt x="1498473" y="18647"/>
                    </a:lnTo>
                    <a:lnTo>
                      <a:pt x="1501998" y="23476"/>
                    </a:lnTo>
                    <a:lnTo>
                      <a:pt x="1504307" y="28184"/>
                    </a:lnTo>
                    <a:lnTo>
                      <a:pt x="1510095" y="33797"/>
                    </a:lnTo>
                    <a:lnTo>
                      <a:pt x="1511713" y="38978"/>
                    </a:lnTo>
                    <a:lnTo>
                      <a:pt x="1509031" y="43625"/>
                    </a:lnTo>
                    <a:lnTo>
                      <a:pt x="1506369" y="44512"/>
                    </a:lnTo>
                    <a:lnTo>
                      <a:pt x="1502355" y="48906"/>
                    </a:lnTo>
                    <a:lnTo>
                      <a:pt x="1501904" y="54963"/>
                    </a:lnTo>
                    <a:lnTo>
                      <a:pt x="1502257" y="58858"/>
                    </a:lnTo>
                    <a:lnTo>
                      <a:pt x="1505173" y="62650"/>
                    </a:lnTo>
                    <a:lnTo>
                      <a:pt x="1508657" y="65529"/>
                    </a:lnTo>
                    <a:lnTo>
                      <a:pt x="1510670" y="70407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21" name="手繪多邊形: 圖案 1420">
                <a:extLst>
                  <a:ext uri="{FF2B5EF4-FFF2-40B4-BE49-F238E27FC236}">
                    <a16:creationId xmlns:a16="http://schemas.microsoft.com/office/drawing/2014/main" id="{ACF81393-2918-4133-BC49-5C3728E05BDC}"/>
                  </a:ext>
                </a:extLst>
              </p:cNvPr>
              <p:cNvSpPr/>
              <p:nvPr/>
            </p:nvSpPr>
            <p:spPr>
              <a:xfrm>
                <a:off x="9611338" y="3589636"/>
                <a:ext cx="1586351" cy="2911833"/>
              </a:xfrm>
              <a:custGeom>
                <a:avLst/>
                <a:gdLst>
                  <a:gd name="connsiteX0" fmla="*/ 1578090 w 1586351"/>
                  <a:gd name="connsiteY0" fmla="*/ 2911108 h 2911834"/>
                  <a:gd name="connsiteX1" fmla="*/ 1576759 w 1586351"/>
                  <a:gd name="connsiteY1" fmla="*/ 2911834 h 2911834"/>
                  <a:gd name="connsiteX2" fmla="*/ 1571221 w 1586351"/>
                  <a:gd name="connsiteY2" fmla="*/ 2911304 h 2911834"/>
                  <a:gd name="connsiteX3" fmla="*/ 1569315 w 1586351"/>
                  <a:gd name="connsiteY3" fmla="*/ 2908437 h 2911834"/>
                  <a:gd name="connsiteX4" fmla="*/ 1567808 w 1586351"/>
                  <a:gd name="connsiteY4" fmla="*/ 2901181 h 2911834"/>
                  <a:gd name="connsiteX5" fmla="*/ 1564238 w 1586351"/>
                  <a:gd name="connsiteY5" fmla="*/ 2897331 h 2911834"/>
                  <a:gd name="connsiteX6" fmla="*/ 1563067 w 1586351"/>
                  <a:gd name="connsiteY6" fmla="*/ 2894349 h 2911834"/>
                  <a:gd name="connsiteX7" fmla="*/ 1564710 w 1586351"/>
                  <a:gd name="connsiteY7" fmla="*/ 2892669 h 2911834"/>
                  <a:gd name="connsiteX8" fmla="*/ 1568605 w 1586351"/>
                  <a:gd name="connsiteY8" fmla="*/ 2892378 h 2911834"/>
                  <a:gd name="connsiteX9" fmla="*/ 1576007 w 1586351"/>
                  <a:gd name="connsiteY9" fmla="*/ 2890022 h 2911834"/>
                  <a:gd name="connsiteX10" fmla="*/ 1580070 w 1586351"/>
                  <a:gd name="connsiteY10" fmla="*/ 2887583 h 2911834"/>
                  <a:gd name="connsiteX11" fmla="*/ 1583541 w 1586351"/>
                  <a:gd name="connsiteY11" fmla="*/ 2887831 h 2911834"/>
                  <a:gd name="connsiteX12" fmla="*/ 1583508 w 1586351"/>
                  <a:gd name="connsiteY12" fmla="*/ 2891403 h 2911834"/>
                  <a:gd name="connsiteX13" fmla="*/ 1585990 w 1586351"/>
                  <a:gd name="connsiteY13" fmla="*/ 2892843 h 2911834"/>
                  <a:gd name="connsiteX14" fmla="*/ 1585143 w 1586351"/>
                  <a:gd name="connsiteY14" fmla="*/ 2897074 h 2911834"/>
                  <a:gd name="connsiteX15" fmla="*/ 1586351 w 1586351"/>
                  <a:gd name="connsiteY15" fmla="*/ 2903446 h 2911834"/>
                  <a:gd name="connsiteX16" fmla="*/ 1585616 w 1586351"/>
                  <a:gd name="connsiteY16" fmla="*/ 2907885 h 2911834"/>
                  <a:gd name="connsiteX17" fmla="*/ 1580395 w 1586351"/>
                  <a:gd name="connsiteY17" fmla="*/ 2909399 h 2911834"/>
                  <a:gd name="connsiteX18" fmla="*/ 1578090 w 1586351"/>
                  <a:gd name="connsiteY18" fmla="*/ 2911108 h 2911834"/>
                  <a:gd name="connsiteX19" fmla="*/ 1383154 w 1586351"/>
                  <a:gd name="connsiteY19" fmla="*/ 2636585 h 2911834"/>
                  <a:gd name="connsiteX20" fmla="*/ 1385685 w 1586351"/>
                  <a:gd name="connsiteY20" fmla="*/ 2636697 h 2911834"/>
                  <a:gd name="connsiteX21" fmla="*/ 1390142 w 1586351"/>
                  <a:gd name="connsiteY21" fmla="*/ 2641351 h 2911834"/>
                  <a:gd name="connsiteX22" fmla="*/ 1395022 w 1586351"/>
                  <a:gd name="connsiteY22" fmla="*/ 2644251 h 2911834"/>
                  <a:gd name="connsiteX23" fmla="*/ 1398958 w 1586351"/>
                  <a:gd name="connsiteY23" fmla="*/ 2645089 h 2911834"/>
                  <a:gd name="connsiteX24" fmla="*/ 1409864 w 1586351"/>
                  <a:gd name="connsiteY24" fmla="*/ 2644280 h 2911834"/>
                  <a:gd name="connsiteX25" fmla="*/ 1414371 w 1586351"/>
                  <a:gd name="connsiteY25" fmla="*/ 2644396 h 2911834"/>
                  <a:gd name="connsiteX26" fmla="*/ 1421001 w 1586351"/>
                  <a:gd name="connsiteY26" fmla="*/ 2643670 h 2911834"/>
                  <a:gd name="connsiteX27" fmla="*/ 1427077 w 1586351"/>
                  <a:gd name="connsiteY27" fmla="*/ 2646421 h 2911834"/>
                  <a:gd name="connsiteX28" fmla="*/ 1429504 w 1586351"/>
                  <a:gd name="connsiteY28" fmla="*/ 2643637 h 2911834"/>
                  <a:gd name="connsiteX29" fmla="*/ 1434323 w 1586351"/>
                  <a:gd name="connsiteY29" fmla="*/ 2642327 h 2911834"/>
                  <a:gd name="connsiteX30" fmla="*/ 1441824 w 1586351"/>
                  <a:gd name="connsiteY30" fmla="*/ 2642837 h 2911834"/>
                  <a:gd name="connsiteX31" fmla="*/ 1454777 w 1586351"/>
                  <a:gd name="connsiteY31" fmla="*/ 2640568 h 2911834"/>
                  <a:gd name="connsiteX32" fmla="*/ 1457969 w 1586351"/>
                  <a:gd name="connsiteY32" fmla="*/ 2641078 h 2911834"/>
                  <a:gd name="connsiteX33" fmla="*/ 1468900 w 1586351"/>
                  <a:gd name="connsiteY33" fmla="*/ 2640472 h 2911834"/>
                  <a:gd name="connsiteX34" fmla="*/ 1473275 w 1586351"/>
                  <a:gd name="connsiteY34" fmla="*/ 2640787 h 2911834"/>
                  <a:gd name="connsiteX35" fmla="*/ 1477420 w 1586351"/>
                  <a:gd name="connsiteY35" fmla="*/ 2642281 h 2911834"/>
                  <a:gd name="connsiteX36" fmla="*/ 1479897 w 1586351"/>
                  <a:gd name="connsiteY36" fmla="*/ 2644650 h 2911834"/>
                  <a:gd name="connsiteX37" fmla="*/ 1483200 w 1586351"/>
                  <a:gd name="connsiteY37" fmla="*/ 2644815 h 2911834"/>
                  <a:gd name="connsiteX38" fmla="*/ 1488996 w 1586351"/>
                  <a:gd name="connsiteY38" fmla="*/ 2640202 h 2911834"/>
                  <a:gd name="connsiteX39" fmla="*/ 1494945 w 1586351"/>
                  <a:gd name="connsiteY39" fmla="*/ 2637124 h 2911834"/>
                  <a:gd name="connsiteX40" fmla="*/ 1497796 w 1586351"/>
                  <a:gd name="connsiteY40" fmla="*/ 2637680 h 2911834"/>
                  <a:gd name="connsiteX41" fmla="*/ 1501538 w 1586351"/>
                  <a:gd name="connsiteY41" fmla="*/ 2640779 h 2911834"/>
                  <a:gd name="connsiteX42" fmla="*/ 1502162 w 1586351"/>
                  <a:gd name="connsiteY42" fmla="*/ 2644052 h 2911834"/>
                  <a:gd name="connsiteX43" fmla="*/ 1500367 w 1586351"/>
                  <a:gd name="connsiteY43" fmla="*/ 2646770 h 2911834"/>
                  <a:gd name="connsiteX44" fmla="*/ 1497479 w 1586351"/>
                  <a:gd name="connsiteY44" fmla="*/ 2654262 h 2911834"/>
                  <a:gd name="connsiteX45" fmla="*/ 1497496 w 1586351"/>
                  <a:gd name="connsiteY45" fmla="*/ 2658692 h 2911834"/>
                  <a:gd name="connsiteX46" fmla="*/ 1501661 w 1586351"/>
                  <a:gd name="connsiteY46" fmla="*/ 2664616 h 2911834"/>
                  <a:gd name="connsiteX47" fmla="*/ 1503083 w 1586351"/>
                  <a:gd name="connsiteY47" fmla="*/ 2675070 h 2911834"/>
                  <a:gd name="connsiteX48" fmla="*/ 1512194 w 1586351"/>
                  <a:gd name="connsiteY48" fmla="*/ 2684271 h 2911834"/>
                  <a:gd name="connsiteX49" fmla="*/ 1510711 w 1586351"/>
                  <a:gd name="connsiteY49" fmla="*/ 2685561 h 2911834"/>
                  <a:gd name="connsiteX50" fmla="*/ 1506542 w 1586351"/>
                  <a:gd name="connsiteY50" fmla="*/ 2684429 h 2911834"/>
                  <a:gd name="connsiteX51" fmla="*/ 1503300 w 1586351"/>
                  <a:gd name="connsiteY51" fmla="*/ 2684806 h 2911834"/>
                  <a:gd name="connsiteX52" fmla="*/ 1497295 w 1586351"/>
                  <a:gd name="connsiteY52" fmla="*/ 2687885 h 2911834"/>
                  <a:gd name="connsiteX53" fmla="*/ 1494185 w 1586351"/>
                  <a:gd name="connsiteY53" fmla="*/ 2691154 h 2911834"/>
                  <a:gd name="connsiteX54" fmla="*/ 1493305 w 1586351"/>
                  <a:gd name="connsiteY54" fmla="*/ 2693373 h 2911834"/>
                  <a:gd name="connsiteX55" fmla="*/ 1490467 w 1586351"/>
                  <a:gd name="connsiteY55" fmla="*/ 2695837 h 2911834"/>
                  <a:gd name="connsiteX56" fmla="*/ 1490179 w 1586351"/>
                  <a:gd name="connsiteY56" fmla="*/ 2699052 h 2911834"/>
                  <a:gd name="connsiteX57" fmla="*/ 1490894 w 1586351"/>
                  <a:gd name="connsiteY57" fmla="*/ 2706196 h 2911834"/>
                  <a:gd name="connsiteX58" fmla="*/ 1492734 w 1586351"/>
                  <a:gd name="connsiteY58" fmla="*/ 2708536 h 2911834"/>
                  <a:gd name="connsiteX59" fmla="*/ 1494320 w 1586351"/>
                  <a:gd name="connsiteY59" fmla="*/ 2714646 h 2911834"/>
                  <a:gd name="connsiteX60" fmla="*/ 1498128 w 1586351"/>
                  <a:gd name="connsiteY60" fmla="*/ 2721416 h 2911834"/>
                  <a:gd name="connsiteX61" fmla="*/ 1496826 w 1586351"/>
                  <a:gd name="connsiteY61" fmla="*/ 2724018 h 2911834"/>
                  <a:gd name="connsiteX62" fmla="*/ 1502651 w 1586351"/>
                  <a:gd name="connsiteY62" fmla="*/ 2725100 h 2911834"/>
                  <a:gd name="connsiteX63" fmla="*/ 1512876 w 1586351"/>
                  <a:gd name="connsiteY63" fmla="*/ 2734455 h 2911834"/>
                  <a:gd name="connsiteX64" fmla="*/ 1517440 w 1586351"/>
                  <a:gd name="connsiteY64" fmla="*/ 2737670 h 2911834"/>
                  <a:gd name="connsiteX65" fmla="*/ 1534808 w 1586351"/>
                  <a:gd name="connsiteY65" fmla="*/ 2745461 h 2911834"/>
                  <a:gd name="connsiteX66" fmla="*/ 1539824 w 1586351"/>
                  <a:gd name="connsiteY66" fmla="*/ 2746569 h 2911834"/>
                  <a:gd name="connsiteX67" fmla="*/ 1547067 w 1586351"/>
                  <a:gd name="connsiteY67" fmla="*/ 2751261 h 2911834"/>
                  <a:gd name="connsiteX68" fmla="*/ 1549572 w 1586351"/>
                  <a:gd name="connsiteY68" fmla="*/ 2751426 h 2911834"/>
                  <a:gd name="connsiteX69" fmla="*/ 1557694 w 1586351"/>
                  <a:gd name="connsiteY69" fmla="*/ 2758242 h 2911834"/>
                  <a:gd name="connsiteX70" fmla="*/ 1561013 w 1586351"/>
                  <a:gd name="connsiteY70" fmla="*/ 2761930 h 2911834"/>
                  <a:gd name="connsiteX71" fmla="*/ 1561453 w 1586351"/>
                  <a:gd name="connsiteY71" fmla="*/ 2764461 h 2911834"/>
                  <a:gd name="connsiteX72" fmla="*/ 1559941 w 1586351"/>
                  <a:gd name="connsiteY72" fmla="*/ 2770974 h 2911834"/>
                  <a:gd name="connsiteX73" fmla="*/ 1553627 w 1586351"/>
                  <a:gd name="connsiteY73" fmla="*/ 2777288 h 2911834"/>
                  <a:gd name="connsiteX74" fmla="*/ 1552337 w 1586351"/>
                  <a:gd name="connsiteY74" fmla="*/ 2782312 h 2911834"/>
                  <a:gd name="connsiteX75" fmla="*/ 1547769 w 1586351"/>
                  <a:gd name="connsiteY75" fmla="*/ 2790828 h 2911834"/>
                  <a:gd name="connsiteX76" fmla="*/ 1543747 w 1586351"/>
                  <a:gd name="connsiteY76" fmla="*/ 2796972 h 2911834"/>
                  <a:gd name="connsiteX77" fmla="*/ 1539619 w 1586351"/>
                  <a:gd name="connsiteY77" fmla="*/ 2800179 h 2911834"/>
                  <a:gd name="connsiteX78" fmla="*/ 1533592 w 1586351"/>
                  <a:gd name="connsiteY78" fmla="*/ 2800950 h 2911834"/>
                  <a:gd name="connsiteX79" fmla="*/ 1529530 w 1586351"/>
                  <a:gd name="connsiteY79" fmla="*/ 2799208 h 2911834"/>
                  <a:gd name="connsiteX80" fmla="*/ 1521827 w 1586351"/>
                  <a:gd name="connsiteY80" fmla="*/ 2793160 h 2911834"/>
                  <a:gd name="connsiteX81" fmla="*/ 1519367 w 1586351"/>
                  <a:gd name="connsiteY81" fmla="*/ 2792873 h 2911834"/>
                  <a:gd name="connsiteX82" fmla="*/ 1513619 w 1586351"/>
                  <a:gd name="connsiteY82" fmla="*/ 2794981 h 2911834"/>
                  <a:gd name="connsiteX83" fmla="*/ 1504397 w 1586351"/>
                  <a:gd name="connsiteY83" fmla="*/ 2793711 h 2911834"/>
                  <a:gd name="connsiteX84" fmla="*/ 1501669 w 1586351"/>
                  <a:gd name="connsiteY84" fmla="*/ 2792932 h 2911834"/>
                  <a:gd name="connsiteX85" fmla="*/ 1501887 w 1586351"/>
                  <a:gd name="connsiteY85" fmla="*/ 2789787 h 2911834"/>
                  <a:gd name="connsiteX86" fmla="*/ 1500823 w 1586351"/>
                  <a:gd name="connsiteY86" fmla="*/ 2783664 h 2911834"/>
                  <a:gd name="connsiteX87" fmla="*/ 1496432 w 1586351"/>
                  <a:gd name="connsiteY87" fmla="*/ 2779366 h 2911834"/>
                  <a:gd name="connsiteX88" fmla="*/ 1493675 w 1586351"/>
                  <a:gd name="connsiteY88" fmla="*/ 2773621 h 2911834"/>
                  <a:gd name="connsiteX89" fmla="*/ 1487875 w 1586351"/>
                  <a:gd name="connsiteY89" fmla="*/ 2767153 h 2911834"/>
                  <a:gd name="connsiteX90" fmla="*/ 1483212 w 1586351"/>
                  <a:gd name="connsiteY90" fmla="*/ 2763623 h 2911834"/>
                  <a:gd name="connsiteX91" fmla="*/ 1478143 w 1586351"/>
                  <a:gd name="connsiteY91" fmla="*/ 2758720 h 2911834"/>
                  <a:gd name="connsiteX92" fmla="*/ 1471825 w 1586351"/>
                  <a:gd name="connsiteY92" fmla="*/ 2756060 h 2911834"/>
                  <a:gd name="connsiteX93" fmla="*/ 1471545 w 1586351"/>
                  <a:gd name="connsiteY93" fmla="*/ 2753957 h 2911834"/>
                  <a:gd name="connsiteX94" fmla="*/ 1466349 w 1586351"/>
                  <a:gd name="connsiteY94" fmla="*/ 2752692 h 2911834"/>
                  <a:gd name="connsiteX95" fmla="*/ 1463539 w 1586351"/>
                  <a:gd name="connsiteY95" fmla="*/ 2750962 h 2911834"/>
                  <a:gd name="connsiteX96" fmla="*/ 1453959 w 1586351"/>
                  <a:gd name="connsiteY96" fmla="*/ 2750979 h 2911834"/>
                  <a:gd name="connsiteX97" fmla="*/ 1451564 w 1586351"/>
                  <a:gd name="connsiteY97" fmla="*/ 2752887 h 2911834"/>
                  <a:gd name="connsiteX98" fmla="*/ 1445181 w 1586351"/>
                  <a:gd name="connsiteY98" fmla="*/ 2753588 h 2911834"/>
                  <a:gd name="connsiteX99" fmla="*/ 1435847 w 1586351"/>
                  <a:gd name="connsiteY99" fmla="*/ 2745971 h 2911834"/>
                  <a:gd name="connsiteX100" fmla="*/ 1430729 w 1586351"/>
                  <a:gd name="connsiteY100" fmla="*/ 2739641 h 2911834"/>
                  <a:gd name="connsiteX101" fmla="*/ 1424616 w 1586351"/>
                  <a:gd name="connsiteY101" fmla="*/ 2734198 h 2911834"/>
                  <a:gd name="connsiteX102" fmla="*/ 1422862 w 1586351"/>
                  <a:gd name="connsiteY102" fmla="*/ 2730182 h 2911834"/>
                  <a:gd name="connsiteX103" fmla="*/ 1418450 w 1586351"/>
                  <a:gd name="connsiteY103" fmla="*/ 2724980 h 2911834"/>
                  <a:gd name="connsiteX104" fmla="*/ 1414350 w 1586351"/>
                  <a:gd name="connsiteY104" fmla="*/ 2725291 h 2911834"/>
                  <a:gd name="connsiteX105" fmla="*/ 1411368 w 1586351"/>
                  <a:gd name="connsiteY105" fmla="*/ 2720799 h 2911834"/>
                  <a:gd name="connsiteX106" fmla="*/ 1406685 w 1586351"/>
                  <a:gd name="connsiteY106" fmla="*/ 2715621 h 2911834"/>
                  <a:gd name="connsiteX107" fmla="*/ 1406085 w 1586351"/>
                  <a:gd name="connsiteY107" fmla="*/ 2712232 h 2911834"/>
                  <a:gd name="connsiteX108" fmla="*/ 1402495 w 1586351"/>
                  <a:gd name="connsiteY108" fmla="*/ 2710100 h 2911834"/>
                  <a:gd name="connsiteX109" fmla="*/ 1391108 w 1586351"/>
                  <a:gd name="connsiteY109" fmla="*/ 2708614 h 2911834"/>
                  <a:gd name="connsiteX110" fmla="*/ 1394587 w 1586351"/>
                  <a:gd name="connsiteY110" fmla="*/ 2704918 h 2911834"/>
                  <a:gd name="connsiteX111" fmla="*/ 1392274 w 1586351"/>
                  <a:gd name="connsiteY111" fmla="*/ 2698911 h 2911834"/>
                  <a:gd name="connsiteX112" fmla="*/ 1391481 w 1586351"/>
                  <a:gd name="connsiteY112" fmla="*/ 2693133 h 2911834"/>
                  <a:gd name="connsiteX113" fmla="*/ 1390479 w 1586351"/>
                  <a:gd name="connsiteY113" fmla="*/ 2690739 h 2911834"/>
                  <a:gd name="connsiteX114" fmla="*/ 1387283 w 1586351"/>
                  <a:gd name="connsiteY114" fmla="*/ 2690386 h 2911834"/>
                  <a:gd name="connsiteX115" fmla="*/ 1387944 w 1586351"/>
                  <a:gd name="connsiteY115" fmla="*/ 2686337 h 2911834"/>
                  <a:gd name="connsiteX116" fmla="*/ 1390820 w 1586351"/>
                  <a:gd name="connsiteY116" fmla="*/ 2685968 h 2911834"/>
                  <a:gd name="connsiteX117" fmla="*/ 1391510 w 1586351"/>
                  <a:gd name="connsiteY117" fmla="*/ 2682761 h 2911834"/>
                  <a:gd name="connsiteX118" fmla="*/ 1394237 w 1586351"/>
                  <a:gd name="connsiteY118" fmla="*/ 2678227 h 2911834"/>
                  <a:gd name="connsiteX119" fmla="*/ 1392981 w 1586351"/>
                  <a:gd name="connsiteY119" fmla="*/ 2669810 h 2911834"/>
                  <a:gd name="connsiteX120" fmla="*/ 1390614 w 1586351"/>
                  <a:gd name="connsiteY120" fmla="*/ 2664931 h 2911834"/>
                  <a:gd name="connsiteX121" fmla="*/ 1386769 w 1586351"/>
                  <a:gd name="connsiteY121" fmla="*/ 2659804 h 2911834"/>
                  <a:gd name="connsiteX122" fmla="*/ 1381449 w 1586351"/>
                  <a:gd name="connsiteY122" fmla="*/ 2653855 h 2911834"/>
                  <a:gd name="connsiteX123" fmla="*/ 1380554 w 1586351"/>
                  <a:gd name="connsiteY123" fmla="*/ 2651075 h 2911834"/>
                  <a:gd name="connsiteX124" fmla="*/ 1374659 w 1586351"/>
                  <a:gd name="connsiteY124" fmla="*/ 2647350 h 2911834"/>
                  <a:gd name="connsiteX125" fmla="*/ 1373591 w 1586351"/>
                  <a:gd name="connsiteY125" fmla="*/ 2644915 h 2911834"/>
                  <a:gd name="connsiteX126" fmla="*/ 1376466 w 1586351"/>
                  <a:gd name="connsiteY126" fmla="*/ 2640227 h 2911834"/>
                  <a:gd name="connsiteX127" fmla="*/ 1378816 w 1586351"/>
                  <a:gd name="connsiteY127" fmla="*/ 2638145 h 2911834"/>
                  <a:gd name="connsiteX128" fmla="*/ 1383154 w 1586351"/>
                  <a:gd name="connsiteY128" fmla="*/ 2636585 h 2911834"/>
                  <a:gd name="connsiteX129" fmla="*/ 1355438 w 1586351"/>
                  <a:gd name="connsiteY129" fmla="*/ 1486809 h 2911834"/>
                  <a:gd name="connsiteX130" fmla="*/ 1358917 w 1586351"/>
                  <a:gd name="connsiteY130" fmla="*/ 1491389 h 2911834"/>
                  <a:gd name="connsiteX131" fmla="*/ 1362635 w 1586351"/>
                  <a:gd name="connsiteY131" fmla="*/ 1490185 h 2911834"/>
                  <a:gd name="connsiteX132" fmla="*/ 1363522 w 1586351"/>
                  <a:gd name="connsiteY132" fmla="*/ 1488713 h 2911834"/>
                  <a:gd name="connsiteX133" fmla="*/ 1368283 w 1586351"/>
                  <a:gd name="connsiteY133" fmla="*/ 1490003 h 2911834"/>
                  <a:gd name="connsiteX134" fmla="*/ 1375218 w 1586351"/>
                  <a:gd name="connsiteY134" fmla="*/ 1488995 h 2911834"/>
                  <a:gd name="connsiteX135" fmla="*/ 1379239 w 1586351"/>
                  <a:gd name="connsiteY135" fmla="*/ 1487676 h 2911834"/>
                  <a:gd name="connsiteX136" fmla="*/ 1383372 w 1586351"/>
                  <a:gd name="connsiteY136" fmla="*/ 1484419 h 2911834"/>
                  <a:gd name="connsiteX137" fmla="*/ 1387833 w 1586351"/>
                  <a:gd name="connsiteY137" fmla="*/ 1485822 h 2911834"/>
                  <a:gd name="connsiteX138" fmla="*/ 1388675 w 1586351"/>
                  <a:gd name="connsiteY138" fmla="*/ 1487444 h 2911834"/>
                  <a:gd name="connsiteX139" fmla="*/ 1387110 w 1586351"/>
                  <a:gd name="connsiteY139" fmla="*/ 1495728 h 2911834"/>
                  <a:gd name="connsiteX140" fmla="*/ 1388158 w 1586351"/>
                  <a:gd name="connsiteY140" fmla="*/ 1500316 h 2911834"/>
                  <a:gd name="connsiteX141" fmla="*/ 1389719 w 1586351"/>
                  <a:gd name="connsiteY141" fmla="*/ 1502992 h 2911834"/>
                  <a:gd name="connsiteX142" fmla="*/ 1389464 w 1586351"/>
                  <a:gd name="connsiteY142" fmla="*/ 1507244 h 2911834"/>
                  <a:gd name="connsiteX143" fmla="*/ 1387044 w 1586351"/>
                  <a:gd name="connsiteY143" fmla="*/ 1511173 h 2911834"/>
                  <a:gd name="connsiteX144" fmla="*/ 1386560 w 1586351"/>
                  <a:gd name="connsiteY144" fmla="*/ 1520154 h 2911834"/>
                  <a:gd name="connsiteX145" fmla="*/ 1384896 w 1586351"/>
                  <a:gd name="connsiteY145" fmla="*/ 1521531 h 2911834"/>
                  <a:gd name="connsiteX146" fmla="*/ 1383245 w 1586351"/>
                  <a:gd name="connsiteY146" fmla="*/ 1526086 h 2911834"/>
                  <a:gd name="connsiteX147" fmla="*/ 1383725 w 1586351"/>
                  <a:gd name="connsiteY147" fmla="*/ 1528563 h 2911834"/>
                  <a:gd name="connsiteX148" fmla="*/ 1386827 w 1586351"/>
                  <a:gd name="connsiteY148" fmla="*/ 1531189 h 2911834"/>
                  <a:gd name="connsiteX149" fmla="*/ 1386626 w 1586351"/>
                  <a:gd name="connsiteY149" fmla="*/ 1532541 h 2911834"/>
                  <a:gd name="connsiteX150" fmla="*/ 1381409 w 1586351"/>
                  <a:gd name="connsiteY150" fmla="*/ 1534653 h 2911834"/>
                  <a:gd name="connsiteX151" fmla="*/ 1379979 w 1586351"/>
                  <a:gd name="connsiteY151" fmla="*/ 1537105 h 2911834"/>
                  <a:gd name="connsiteX152" fmla="*/ 1374790 w 1586351"/>
                  <a:gd name="connsiteY152" fmla="*/ 1535748 h 2911834"/>
                  <a:gd name="connsiteX153" fmla="*/ 1373061 w 1586351"/>
                  <a:gd name="connsiteY153" fmla="*/ 1539220 h 2911834"/>
                  <a:gd name="connsiteX154" fmla="*/ 1370033 w 1586351"/>
                  <a:gd name="connsiteY154" fmla="*/ 1547994 h 2911834"/>
                  <a:gd name="connsiteX155" fmla="*/ 1370374 w 1586351"/>
                  <a:gd name="connsiteY155" fmla="*/ 1549409 h 2911834"/>
                  <a:gd name="connsiteX156" fmla="*/ 1374622 w 1586351"/>
                  <a:gd name="connsiteY156" fmla="*/ 1551869 h 2911834"/>
                  <a:gd name="connsiteX157" fmla="*/ 1374745 w 1586351"/>
                  <a:gd name="connsiteY157" fmla="*/ 1556685 h 2911834"/>
                  <a:gd name="connsiteX158" fmla="*/ 1375925 w 1586351"/>
                  <a:gd name="connsiteY158" fmla="*/ 1559112 h 2911834"/>
                  <a:gd name="connsiteX159" fmla="*/ 1379272 w 1586351"/>
                  <a:gd name="connsiteY159" fmla="*/ 1562775 h 2911834"/>
                  <a:gd name="connsiteX160" fmla="*/ 1379962 w 1586351"/>
                  <a:gd name="connsiteY160" fmla="*/ 1567749 h 2911834"/>
                  <a:gd name="connsiteX161" fmla="*/ 1382435 w 1586351"/>
                  <a:gd name="connsiteY161" fmla="*/ 1570375 h 2911834"/>
                  <a:gd name="connsiteX162" fmla="*/ 1376894 w 1586351"/>
                  <a:gd name="connsiteY162" fmla="*/ 1570910 h 2911834"/>
                  <a:gd name="connsiteX163" fmla="*/ 1372695 w 1586351"/>
                  <a:gd name="connsiteY163" fmla="*/ 1569056 h 2911834"/>
                  <a:gd name="connsiteX164" fmla="*/ 1370374 w 1586351"/>
                  <a:gd name="connsiteY164" fmla="*/ 1568998 h 2911834"/>
                  <a:gd name="connsiteX165" fmla="*/ 1367343 w 1586351"/>
                  <a:gd name="connsiteY165" fmla="*/ 1570877 h 2911834"/>
                  <a:gd name="connsiteX166" fmla="*/ 1368768 w 1586351"/>
                  <a:gd name="connsiteY166" fmla="*/ 1574270 h 2911834"/>
                  <a:gd name="connsiteX167" fmla="*/ 1366858 w 1586351"/>
                  <a:gd name="connsiteY167" fmla="*/ 1575291 h 2911834"/>
                  <a:gd name="connsiteX168" fmla="*/ 1362376 w 1586351"/>
                  <a:gd name="connsiteY168" fmla="*/ 1574046 h 2911834"/>
                  <a:gd name="connsiteX169" fmla="*/ 1360902 w 1586351"/>
                  <a:gd name="connsiteY169" fmla="*/ 1572582 h 2911834"/>
                  <a:gd name="connsiteX170" fmla="*/ 1359710 w 1586351"/>
                  <a:gd name="connsiteY170" fmla="*/ 1565829 h 2911834"/>
                  <a:gd name="connsiteX171" fmla="*/ 1358256 w 1586351"/>
                  <a:gd name="connsiteY171" fmla="*/ 1561452 h 2911834"/>
                  <a:gd name="connsiteX172" fmla="*/ 1350755 w 1586351"/>
                  <a:gd name="connsiteY172" fmla="*/ 1556026 h 2911834"/>
                  <a:gd name="connsiteX173" fmla="*/ 1350751 w 1586351"/>
                  <a:gd name="connsiteY173" fmla="*/ 1554429 h 2911834"/>
                  <a:gd name="connsiteX174" fmla="*/ 1345566 w 1586351"/>
                  <a:gd name="connsiteY174" fmla="*/ 1551786 h 2911834"/>
                  <a:gd name="connsiteX175" fmla="*/ 1330457 w 1586351"/>
                  <a:gd name="connsiteY175" fmla="*/ 1547783 h 2911834"/>
                  <a:gd name="connsiteX176" fmla="*/ 1323157 w 1586351"/>
                  <a:gd name="connsiteY176" fmla="*/ 1547036 h 2911834"/>
                  <a:gd name="connsiteX177" fmla="*/ 1323129 w 1586351"/>
                  <a:gd name="connsiteY177" fmla="*/ 1544899 h 2911834"/>
                  <a:gd name="connsiteX178" fmla="*/ 1325536 w 1586351"/>
                  <a:gd name="connsiteY178" fmla="*/ 1537461 h 2911834"/>
                  <a:gd name="connsiteX179" fmla="*/ 1324899 w 1586351"/>
                  <a:gd name="connsiteY179" fmla="*/ 1536001 h 2911834"/>
                  <a:gd name="connsiteX180" fmla="*/ 1326325 w 1586351"/>
                  <a:gd name="connsiteY180" fmla="*/ 1523299 h 2911834"/>
                  <a:gd name="connsiteX181" fmla="*/ 1322706 w 1586351"/>
                  <a:gd name="connsiteY181" fmla="*/ 1519283 h 2911834"/>
                  <a:gd name="connsiteX182" fmla="*/ 1317953 w 1586351"/>
                  <a:gd name="connsiteY182" fmla="*/ 1511193 h 2911834"/>
                  <a:gd name="connsiteX183" fmla="*/ 1312370 w 1586351"/>
                  <a:gd name="connsiteY183" fmla="*/ 1504099 h 2911834"/>
                  <a:gd name="connsiteX184" fmla="*/ 1308192 w 1586351"/>
                  <a:gd name="connsiteY184" fmla="*/ 1500553 h 2911834"/>
                  <a:gd name="connsiteX185" fmla="*/ 1306463 w 1586351"/>
                  <a:gd name="connsiteY185" fmla="*/ 1495023 h 2911834"/>
                  <a:gd name="connsiteX186" fmla="*/ 1308968 w 1586351"/>
                  <a:gd name="connsiteY186" fmla="*/ 1489094 h 2911834"/>
                  <a:gd name="connsiteX187" fmla="*/ 1311672 w 1586351"/>
                  <a:gd name="connsiteY187" fmla="*/ 1489982 h 2911834"/>
                  <a:gd name="connsiteX188" fmla="*/ 1316014 w 1586351"/>
                  <a:gd name="connsiteY188" fmla="*/ 1489165 h 2911834"/>
                  <a:gd name="connsiteX189" fmla="*/ 1321629 w 1586351"/>
                  <a:gd name="connsiteY189" fmla="*/ 1491799 h 2911834"/>
                  <a:gd name="connsiteX190" fmla="*/ 1327697 w 1586351"/>
                  <a:gd name="connsiteY190" fmla="*/ 1492932 h 2911834"/>
                  <a:gd name="connsiteX191" fmla="*/ 1334787 w 1586351"/>
                  <a:gd name="connsiteY191" fmla="*/ 1493380 h 2911834"/>
                  <a:gd name="connsiteX192" fmla="*/ 1340809 w 1586351"/>
                  <a:gd name="connsiteY192" fmla="*/ 1488476 h 2911834"/>
                  <a:gd name="connsiteX193" fmla="*/ 1343639 w 1586351"/>
                  <a:gd name="connsiteY193" fmla="*/ 1487095 h 2911834"/>
                  <a:gd name="connsiteX194" fmla="*/ 1352624 w 1586351"/>
                  <a:gd name="connsiteY194" fmla="*/ 1487742 h 2911834"/>
                  <a:gd name="connsiteX195" fmla="*/ 1355438 w 1586351"/>
                  <a:gd name="connsiteY195" fmla="*/ 1486809 h 2911834"/>
                  <a:gd name="connsiteX196" fmla="*/ 1358342 w 1586351"/>
                  <a:gd name="connsiteY196" fmla="*/ 17150 h 2911834"/>
                  <a:gd name="connsiteX197" fmla="*/ 1351946 w 1586351"/>
                  <a:gd name="connsiteY197" fmla="*/ 32665 h 2911834"/>
                  <a:gd name="connsiteX198" fmla="*/ 1346980 w 1586351"/>
                  <a:gd name="connsiteY198" fmla="*/ 37664 h 2911834"/>
                  <a:gd name="connsiteX199" fmla="*/ 1343722 w 1586351"/>
                  <a:gd name="connsiteY199" fmla="*/ 48944 h 2911834"/>
                  <a:gd name="connsiteX200" fmla="*/ 1339918 w 1586351"/>
                  <a:gd name="connsiteY200" fmla="*/ 60397 h 2911834"/>
                  <a:gd name="connsiteX201" fmla="*/ 1337001 w 1586351"/>
                  <a:gd name="connsiteY201" fmla="*/ 63965 h 2911834"/>
                  <a:gd name="connsiteX202" fmla="*/ 1335810 w 1586351"/>
                  <a:gd name="connsiteY202" fmla="*/ 73481 h 2911834"/>
                  <a:gd name="connsiteX203" fmla="*/ 1335991 w 1586351"/>
                  <a:gd name="connsiteY203" fmla="*/ 76921 h 2911834"/>
                  <a:gd name="connsiteX204" fmla="*/ 1333017 w 1586351"/>
                  <a:gd name="connsiteY204" fmla="*/ 80613 h 2911834"/>
                  <a:gd name="connsiteX205" fmla="*/ 1332712 w 1586351"/>
                  <a:gd name="connsiteY205" fmla="*/ 88109 h 2911834"/>
                  <a:gd name="connsiteX206" fmla="*/ 1333431 w 1586351"/>
                  <a:gd name="connsiteY206" fmla="*/ 90096 h 2911834"/>
                  <a:gd name="connsiteX207" fmla="*/ 1326567 w 1586351"/>
                  <a:gd name="connsiteY207" fmla="*/ 93540 h 2911834"/>
                  <a:gd name="connsiteX208" fmla="*/ 1324604 w 1586351"/>
                  <a:gd name="connsiteY208" fmla="*/ 97908 h 2911834"/>
                  <a:gd name="connsiteX209" fmla="*/ 1324036 w 1586351"/>
                  <a:gd name="connsiteY209" fmla="*/ 105197 h 2911834"/>
                  <a:gd name="connsiteX210" fmla="*/ 1320643 w 1586351"/>
                  <a:gd name="connsiteY210" fmla="*/ 110822 h 2911834"/>
                  <a:gd name="connsiteX211" fmla="*/ 1320787 w 1586351"/>
                  <a:gd name="connsiteY211" fmla="*/ 113983 h 2911834"/>
                  <a:gd name="connsiteX212" fmla="*/ 1319157 w 1586351"/>
                  <a:gd name="connsiteY212" fmla="*/ 122881 h 2911834"/>
                  <a:gd name="connsiteX213" fmla="*/ 1319029 w 1586351"/>
                  <a:gd name="connsiteY213" fmla="*/ 127013 h 2911834"/>
                  <a:gd name="connsiteX214" fmla="*/ 1316005 w 1586351"/>
                  <a:gd name="connsiteY214" fmla="*/ 140118 h 2911834"/>
                  <a:gd name="connsiteX215" fmla="*/ 1316010 w 1586351"/>
                  <a:gd name="connsiteY215" fmla="*/ 143736 h 2911834"/>
                  <a:gd name="connsiteX216" fmla="*/ 1318667 w 1586351"/>
                  <a:gd name="connsiteY216" fmla="*/ 154331 h 2911834"/>
                  <a:gd name="connsiteX217" fmla="*/ 1317538 w 1586351"/>
                  <a:gd name="connsiteY217" fmla="*/ 158832 h 2911834"/>
                  <a:gd name="connsiteX218" fmla="*/ 1315139 w 1586351"/>
                  <a:gd name="connsiteY218" fmla="*/ 163234 h 2911834"/>
                  <a:gd name="connsiteX219" fmla="*/ 1313586 w 1586351"/>
                  <a:gd name="connsiteY219" fmla="*/ 168958 h 2911834"/>
                  <a:gd name="connsiteX220" fmla="*/ 1315480 w 1586351"/>
                  <a:gd name="connsiteY220" fmla="*/ 170746 h 2911834"/>
                  <a:gd name="connsiteX221" fmla="*/ 1316124 w 1586351"/>
                  <a:gd name="connsiteY221" fmla="*/ 177197 h 2911834"/>
                  <a:gd name="connsiteX222" fmla="*/ 1312086 w 1586351"/>
                  <a:gd name="connsiteY222" fmla="*/ 181565 h 2911834"/>
                  <a:gd name="connsiteX223" fmla="*/ 1309063 w 1586351"/>
                  <a:gd name="connsiteY223" fmla="*/ 185888 h 2911834"/>
                  <a:gd name="connsiteX224" fmla="*/ 1307991 w 1586351"/>
                  <a:gd name="connsiteY224" fmla="*/ 190443 h 2911834"/>
                  <a:gd name="connsiteX225" fmla="*/ 1308250 w 1586351"/>
                  <a:gd name="connsiteY225" fmla="*/ 207991 h 2911834"/>
                  <a:gd name="connsiteX226" fmla="*/ 1308833 w 1586351"/>
                  <a:gd name="connsiteY226" fmla="*/ 212152 h 2911834"/>
                  <a:gd name="connsiteX227" fmla="*/ 1308282 w 1586351"/>
                  <a:gd name="connsiteY227" fmla="*/ 216985 h 2911834"/>
                  <a:gd name="connsiteX228" fmla="*/ 1306056 w 1586351"/>
                  <a:gd name="connsiteY228" fmla="*/ 221133 h 2911834"/>
                  <a:gd name="connsiteX229" fmla="*/ 1304704 w 1586351"/>
                  <a:gd name="connsiteY229" fmla="*/ 229887 h 2911834"/>
                  <a:gd name="connsiteX230" fmla="*/ 1304639 w 1586351"/>
                  <a:gd name="connsiteY230" fmla="*/ 236533 h 2911834"/>
                  <a:gd name="connsiteX231" fmla="*/ 1299705 w 1586351"/>
                  <a:gd name="connsiteY231" fmla="*/ 244469 h 2911834"/>
                  <a:gd name="connsiteX232" fmla="*/ 1298148 w 1586351"/>
                  <a:gd name="connsiteY232" fmla="*/ 254673 h 2911834"/>
                  <a:gd name="connsiteX233" fmla="*/ 1290314 w 1586351"/>
                  <a:gd name="connsiteY233" fmla="*/ 252330 h 2911834"/>
                  <a:gd name="connsiteX234" fmla="*/ 1283836 w 1586351"/>
                  <a:gd name="connsiteY234" fmla="*/ 252840 h 2911834"/>
                  <a:gd name="connsiteX235" fmla="*/ 1271261 w 1586351"/>
                  <a:gd name="connsiteY235" fmla="*/ 261846 h 2911834"/>
                  <a:gd name="connsiteX236" fmla="*/ 1272584 w 1586351"/>
                  <a:gd name="connsiteY236" fmla="*/ 266107 h 2911834"/>
                  <a:gd name="connsiteX237" fmla="*/ 1270563 w 1586351"/>
                  <a:gd name="connsiteY237" fmla="*/ 269579 h 2911834"/>
                  <a:gd name="connsiteX238" fmla="*/ 1264939 w 1586351"/>
                  <a:gd name="connsiteY238" fmla="*/ 271500 h 2911834"/>
                  <a:gd name="connsiteX239" fmla="*/ 1263074 w 1586351"/>
                  <a:gd name="connsiteY239" fmla="*/ 274275 h 2911834"/>
                  <a:gd name="connsiteX240" fmla="*/ 1261414 w 1586351"/>
                  <a:gd name="connsiteY240" fmla="*/ 279382 h 2911834"/>
                  <a:gd name="connsiteX241" fmla="*/ 1262376 w 1586351"/>
                  <a:gd name="connsiteY241" fmla="*/ 282472 h 2911834"/>
                  <a:gd name="connsiteX242" fmla="*/ 1257307 w 1586351"/>
                  <a:gd name="connsiteY242" fmla="*/ 285227 h 2911834"/>
                  <a:gd name="connsiteX243" fmla="*/ 1255647 w 1586351"/>
                  <a:gd name="connsiteY243" fmla="*/ 290512 h 2911834"/>
                  <a:gd name="connsiteX244" fmla="*/ 1251971 w 1586351"/>
                  <a:gd name="connsiteY244" fmla="*/ 293789 h 2911834"/>
                  <a:gd name="connsiteX245" fmla="*/ 1248561 w 1586351"/>
                  <a:gd name="connsiteY245" fmla="*/ 300755 h 2911834"/>
                  <a:gd name="connsiteX246" fmla="*/ 1246042 w 1586351"/>
                  <a:gd name="connsiteY246" fmla="*/ 302211 h 2911834"/>
                  <a:gd name="connsiteX247" fmla="*/ 1244354 w 1586351"/>
                  <a:gd name="connsiteY247" fmla="*/ 307736 h 2911834"/>
                  <a:gd name="connsiteX248" fmla="*/ 1243286 w 1586351"/>
                  <a:gd name="connsiteY248" fmla="*/ 308160 h 2911834"/>
                  <a:gd name="connsiteX249" fmla="*/ 1240481 w 1586351"/>
                  <a:gd name="connsiteY249" fmla="*/ 315224 h 2911834"/>
                  <a:gd name="connsiteX250" fmla="*/ 1239650 w 1586351"/>
                  <a:gd name="connsiteY250" fmla="*/ 320152 h 2911834"/>
                  <a:gd name="connsiteX251" fmla="*/ 1236414 w 1586351"/>
                  <a:gd name="connsiteY251" fmla="*/ 332262 h 2911834"/>
                  <a:gd name="connsiteX252" fmla="*/ 1235768 w 1586351"/>
                  <a:gd name="connsiteY252" fmla="*/ 339120 h 2911834"/>
                  <a:gd name="connsiteX253" fmla="*/ 1237034 w 1586351"/>
                  <a:gd name="connsiteY253" fmla="*/ 341206 h 2911834"/>
                  <a:gd name="connsiteX254" fmla="*/ 1236381 w 1586351"/>
                  <a:gd name="connsiteY254" fmla="*/ 345197 h 2911834"/>
                  <a:gd name="connsiteX255" fmla="*/ 1233998 w 1586351"/>
                  <a:gd name="connsiteY255" fmla="*/ 347566 h 2911834"/>
                  <a:gd name="connsiteX256" fmla="*/ 1230391 w 1586351"/>
                  <a:gd name="connsiteY256" fmla="*/ 348598 h 2911834"/>
                  <a:gd name="connsiteX257" fmla="*/ 1227984 w 1586351"/>
                  <a:gd name="connsiteY257" fmla="*/ 353212 h 2911834"/>
                  <a:gd name="connsiteX258" fmla="*/ 1226620 w 1586351"/>
                  <a:gd name="connsiteY258" fmla="*/ 359530 h 2911834"/>
                  <a:gd name="connsiteX259" fmla="*/ 1224623 w 1586351"/>
                  <a:gd name="connsiteY259" fmla="*/ 361480 h 2911834"/>
                  <a:gd name="connsiteX260" fmla="*/ 1225199 w 1586351"/>
                  <a:gd name="connsiteY260" fmla="*/ 369565 h 2911834"/>
                  <a:gd name="connsiteX261" fmla="*/ 1224656 w 1586351"/>
                  <a:gd name="connsiteY261" fmla="*/ 376182 h 2911834"/>
                  <a:gd name="connsiteX262" fmla="*/ 1220885 w 1586351"/>
                  <a:gd name="connsiteY262" fmla="*/ 382251 h 2911834"/>
                  <a:gd name="connsiteX263" fmla="*/ 1221448 w 1586351"/>
                  <a:gd name="connsiteY263" fmla="*/ 385387 h 2911834"/>
                  <a:gd name="connsiteX264" fmla="*/ 1217948 w 1586351"/>
                  <a:gd name="connsiteY264" fmla="*/ 392871 h 2911834"/>
                  <a:gd name="connsiteX265" fmla="*/ 1217735 w 1586351"/>
                  <a:gd name="connsiteY265" fmla="*/ 398384 h 2911834"/>
                  <a:gd name="connsiteX266" fmla="*/ 1214140 w 1586351"/>
                  <a:gd name="connsiteY266" fmla="*/ 405548 h 2911834"/>
                  <a:gd name="connsiteX267" fmla="*/ 1214588 w 1586351"/>
                  <a:gd name="connsiteY267" fmla="*/ 414721 h 2911834"/>
                  <a:gd name="connsiteX268" fmla="*/ 1216260 w 1586351"/>
                  <a:gd name="connsiteY268" fmla="*/ 420031 h 2911834"/>
                  <a:gd name="connsiteX269" fmla="*/ 1219698 w 1586351"/>
                  <a:gd name="connsiteY269" fmla="*/ 418446 h 2911834"/>
                  <a:gd name="connsiteX270" fmla="*/ 1223933 w 1586351"/>
                  <a:gd name="connsiteY270" fmla="*/ 419533 h 2911834"/>
                  <a:gd name="connsiteX271" fmla="*/ 1224044 w 1586351"/>
                  <a:gd name="connsiteY271" fmla="*/ 422225 h 2911834"/>
                  <a:gd name="connsiteX272" fmla="*/ 1214506 w 1586351"/>
                  <a:gd name="connsiteY272" fmla="*/ 434467 h 2911834"/>
                  <a:gd name="connsiteX273" fmla="*/ 1211971 w 1586351"/>
                  <a:gd name="connsiteY273" fmla="*/ 437152 h 2911834"/>
                  <a:gd name="connsiteX274" fmla="*/ 1210242 w 1586351"/>
                  <a:gd name="connsiteY274" fmla="*/ 440603 h 2911834"/>
                  <a:gd name="connsiteX275" fmla="*/ 1205904 w 1586351"/>
                  <a:gd name="connsiteY275" fmla="*/ 444996 h 2911834"/>
                  <a:gd name="connsiteX276" fmla="*/ 1205415 w 1586351"/>
                  <a:gd name="connsiteY276" fmla="*/ 447124 h 2911834"/>
                  <a:gd name="connsiteX277" fmla="*/ 1201722 w 1586351"/>
                  <a:gd name="connsiteY277" fmla="*/ 448427 h 2911834"/>
                  <a:gd name="connsiteX278" fmla="*/ 1195613 w 1586351"/>
                  <a:gd name="connsiteY278" fmla="*/ 448165 h 2911834"/>
                  <a:gd name="connsiteX279" fmla="*/ 1192614 w 1586351"/>
                  <a:gd name="connsiteY279" fmla="*/ 449630 h 2911834"/>
                  <a:gd name="connsiteX280" fmla="*/ 1187471 w 1586351"/>
                  <a:gd name="connsiteY280" fmla="*/ 456761 h 2911834"/>
                  <a:gd name="connsiteX281" fmla="*/ 1184530 w 1586351"/>
                  <a:gd name="connsiteY281" fmla="*/ 457566 h 2911834"/>
                  <a:gd name="connsiteX282" fmla="*/ 1182254 w 1586351"/>
                  <a:gd name="connsiteY282" fmla="*/ 463502 h 2911834"/>
                  <a:gd name="connsiteX283" fmla="*/ 1180812 w 1586351"/>
                  <a:gd name="connsiteY283" fmla="*/ 471251 h 2911834"/>
                  <a:gd name="connsiteX284" fmla="*/ 1181297 w 1586351"/>
                  <a:gd name="connsiteY284" fmla="*/ 481432 h 2911834"/>
                  <a:gd name="connsiteX285" fmla="*/ 1183158 w 1586351"/>
                  <a:gd name="connsiteY285" fmla="*/ 487277 h 2911834"/>
                  <a:gd name="connsiteX286" fmla="*/ 1184785 w 1586351"/>
                  <a:gd name="connsiteY286" fmla="*/ 501154 h 2911834"/>
                  <a:gd name="connsiteX287" fmla="*/ 1186481 w 1586351"/>
                  <a:gd name="connsiteY287" fmla="*/ 506136 h 2911834"/>
                  <a:gd name="connsiteX288" fmla="*/ 1188860 w 1586351"/>
                  <a:gd name="connsiteY288" fmla="*/ 509430 h 2911834"/>
                  <a:gd name="connsiteX289" fmla="*/ 1192553 w 1586351"/>
                  <a:gd name="connsiteY289" fmla="*/ 512210 h 2911834"/>
                  <a:gd name="connsiteX290" fmla="*/ 1194167 w 1586351"/>
                  <a:gd name="connsiteY290" fmla="*/ 514677 h 2911834"/>
                  <a:gd name="connsiteX291" fmla="*/ 1194837 w 1586351"/>
                  <a:gd name="connsiteY291" fmla="*/ 519001 h 2911834"/>
                  <a:gd name="connsiteX292" fmla="*/ 1192614 w 1586351"/>
                  <a:gd name="connsiteY292" fmla="*/ 523423 h 2911834"/>
                  <a:gd name="connsiteX293" fmla="*/ 1193058 w 1586351"/>
                  <a:gd name="connsiteY293" fmla="*/ 528081 h 2911834"/>
                  <a:gd name="connsiteX294" fmla="*/ 1200029 w 1586351"/>
                  <a:gd name="connsiteY294" fmla="*/ 531043 h 2911834"/>
                  <a:gd name="connsiteX295" fmla="*/ 1201734 w 1586351"/>
                  <a:gd name="connsiteY295" fmla="*/ 537726 h 2911834"/>
                  <a:gd name="connsiteX296" fmla="*/ 1201886 w 1586351"/>
                  <a:gd name="connsiteY296" fmla="*/ 542858 h 2911834"/>
                  <a:gd name="connsiteX297" fmla="*/ 1200736 w 1586351"/>
                  <a:gd name="connsiteY297" fmla="*/ 549919 h 2911834"/>
                  <a:gd name="connsiteX298" fmla="*/ 1197211 w 1586351"/>
                  <a:gd name="connsiteY298" fmla="*/ 558585 h 2911834"/>
                  <a:gd name="connsiteX299" fmla="*/ 1196862 w 1586351"/>
                  <a:gd name="connsiteY299" fmla="*/ 562431 h 2911834"/>
                  <a:gd name="connsiteX300" fmla="*/ 1192442 w 1586351"/>
                  <a:gd name="connsiteY300" fmla="*/ 568778 h 2911834"/>
                  <a:gd name="connsiteX301" fmla="*/ 1188588 w 1586351"/>
                  <a:gd name="connsiteY301" fmla="*/ 569105 h 2911834"/>
                  <a:gd name="connsiteX302" fmla="*/ 1186744 w 1586351"/>
                  <a:gd name="connsiteY302" fmla="*/ 573482 h 2911834"/>
                  <a:gd name="connsiteX303" fmla="*/ 1189895 w 1586351"/>
                  <a:gd name="connsiteY303" fmla="*/ 578103 h 2911834"/>
                  <a:gd name="connsiteX304" fmla="*/ 1189714 w 1586351"/>
                  <a:gd name="connsiteY304" fmla="*/ 585927 h 2911834"/>
                  <a:gd name="connsiteX305" fmla="*/ 1187754 w 1586351"/>
                  <a:gd name="connsiteY305" fmla="*/ 593955 h 2911834"/>
                  <a:gd name="connsiteX306" fmla="*/ 1187631 w 1586351"/>
                  <a:gd name="connsiteY306" fmla="*/ 599314 h 2911834"/>
                  <a:gd name="connsiteX307" fmla="*/ 1192721 w 1586351"/>
                  <a:gd name="connsiteY307" fmla="*/ 608557 h 2911834"/>
                  <a:gd name="connsiteX308" fmla="*/ 1193346 w 1586351"/>
                  <a:gd name="connsiteY308" fmla="*/ 611673 h 2911834"/>
                  <a:gd name="connsiteX309" fmla="*/ 1195552 w 1586351"/>
                  <a:gd name="connsiteY309" fmla="*/ 614626 h 2911834"/>
                  <a:gd name="connsiteX310" fmla="*/ 1199688 w 1586351"/>
                  <a:gd name="connsiteY310" fmla="*/ 617655 h 2911834"/>
                  <a:gd name="connsiteX311" fmla="*/ 1208081 w 1586351"/>
                  <a:gd name="connsiteY311" fmla="*/ 620870 h 2911834"/>
                  <a:gd name="connsiteX312" fmla="*/ 1212616 w 1586351"/>
                  <a:gd name="connsiteY312" fmla="*/ 620650 h 2911834"/>
                  <a:gd name="connsiteX313" fmla="*/ 1217398 w 1586351"/>
                  <a:gd name="connsiteY313" fmla="*/ 615423 h 2911834"/>
                  <a:gd name="connsiteX314" fmla="*/ 1225548 w 1586351"/>
                  <a:gd name="connsiteY314" fmla="*/ 615245 h 2911834"/>
                  <a:gd name="connsiteX315" fmla="*/ 1229586 w 1586351"/>
                  <a:gd name="connsiteY315" fmla="*/ 613473 h 2911834"/>
                  <a:gd name="connsiteX316" fmla="*/ 1232449 w 1586351"/>
                  <a:gd name="connsiteY316" fmla="*/ 616194 h 2911834"/>
                  <a:gd name="connsiteX317" fmla="*/ 1231398 w 1586351"/>
                  <a:gd name="connsiteY317" fmla="*/ 618986 h 2911834"/>
                  <a:gd name="connsiteX318" fmla="*/ 1228095 w 1586351"/>
                  <a:gd name="connsiteY318" fmla="*/ 619443 h 2911834"/>
                  <a:gd name="connsiteX319" fmla="*/ 1221247 w 1586351"/>
                  <a:gd name="connsiteY319" fmla="*/ 623342 h 2911834"/>
                  <a:gd name="connsiteX320" fmla="*/ 1212275 w 1586351"/>
                  <a:gd name="connsiteY320" fmla="*/ 621633 h 2911834"/>
                  <a:gd name="connsiteX321" fmla="*/ 1202527 w 1586351"/>
                  <a:gd name="connsiteY321" fmla="*/ 633025 h 2911834"/>
                  <a:gd name="connsiteX322" fmla="*/ 1200703 w 1586351"/>
                  <a:gd name="connsiteY322" fmla="*/ 636592 h 2911834"/>
                  <a:gd name="connsiteX323" fmla="*/ 1193341 w 1586351"/>
                  <a:gd name="connsiteY323" fmla="*/ 640720 h 2911834"/>
                  <a:gd name="connsiteX324" fmla="*/ 1189841 w 1586351"/>
                  <a:gd name="connsiteY324" fmla="*/ 641276 h 2911834"/>
                  <a:gd name="connsiteX325" fmla="*/ 1183671 w 1586351"/>
                  <a:gd name="connsiteY325" fmla="*/ 639210 h 2911834"/>
                  <a:gd name="connsiteX326" fmla="*/ 1179432 w 1586351"/>
                  <a:gd name="connsiteY326" fmla="*/ 641430 h 2911834"/>
                  <a:gd name="connsiteX327" fmla="*/ 1173089 w 1586351"/>
                  <a:gd name="connsiteY327" fmla="*/ 651427 h 2911834"/>
                  <a:gd name="connsiteX328" fmla="*/ 1166089 w 1586351"/>
                  <a:gd name="connsiteY328" fmla="*/ 657662 h 2911834"/>
                  <a:gd name="connsiteX329" fmla="*/ 1165966 w 1586351"/>
                  <a:gd name="connsiteY329" fmla="*/ 663047 h 2911834"/>
                  <a:gd name="connsiteX330" fmla="*/ 1163871 w 1586351"/>
                  <a:gd name="connsiteY330" fmla="*/ 663358 h 2911834"/>
                  <a:gd name="connsiteX331" fmla="*/ 1160778 w 1586351"/>
                  <a:gd name="connsiteY331" fmla="*/ 667701 h 2911834"/>
                  <a:gd name="connsiteX332" fmla="*/ 1160009 w 1586351"/>
                  <a:gd name="connsiteY332" fmla="*/ 670415 h 2911834"/>
                  <a:gd name="connsiteX333" fmla="*/ 1160658 w 1586351"/>
                  <a:gd name="connsiteY333" fmla="*/ 673783 h 2911834"/>
                  <a:gd name="connsiteX334" fmla="*/ 1157606 w 1586351"/>
                  <a:gd name="connsiteY334" fmla="*/ 676297 h 2911834"/>
                  <a:gd name="connsiteX335" fmla="*/ 1146736 w 1586351"/>
                  <a:gd name="connsiteY335" fmla="*/ 675285 h 2911834"/>
                  <a:gd name="connsiteX336" fmla="*/ 1143466 w 1586351"/>
                  <a:gd name="connsiteY336" fmla="*/ 674343 h 2911834"/>
                  <a:gd name="connsiteX337" fmla="*/ 1137140 w 1586351"/>
                  <a:gd name="connsiteY337" fmla="*/ 674862 h 2911834"/>
                  <a:gd name="connsiteX338" fmla="*/ 1136224 w 1586351"/>
                  <a:gd name="connsiteY338" fmla="*/ 675803 h 2911834"/>
                  <a:gd name="connsiteX339" fmla="*/ 1127429 w 1586351"/>
                  <a:gd name="connsiteY339" fmla="*/ 675073 h 2911834"/>
                  <a:gd name="connsiteX340" fmla="*/ 1122672 w 1586351"/>
                  <a:gd name="connsiteY340" fmla="*/ 679259 h 2911834"/>
                  <a:gd name="connsiteX341" fmla="*/ 1115598 w 1586351"/>
                  <a:gd name="connsiteY341" fmla="*/ 689170 h 2911834"/>
                  <a:gd name="connsiteX342" fmla="*/ 1112603 w 1586351"/>
                  <a:gd name="connsiteY342" fmla="*/ 695994 h 2911834"/>
                  <a:gd name="connsiteX343" fmla="*/ 1112357 w 1586351"/>
                  <a:gd name="connsiteY343" fmla="*/ 702432 h 2911834"/>
                  <a:gd name="connsiteX344" fmla="*/ 1110446 w 1586351"/>
                  <a:gd name="connsiteY344" fmla="*/ 703465 h 2911834"/>
                  <a:gd name="connsiteX345" fmla="*/ 1107674 w 1586351"/>
                  <a:gd name="connsiteY345" fmla="*/ 707162 h 2911834"/>
                  <a:gd name="connsiteX346" fmla="*/ 1109440 w 1586351"/>
                  <a:gd name="connsiteY346" fmla="*/ 712679 h 2911834"/>
                  <a:gd name="connsiteX347" fmla="*/ 1110627 w 1586351"/>
                  <a:gd name="connsiteY347" fmla="*/ 718578 h 2911834"/>
                  <a:gd name="connsiteX348" fmla="*/ 1103410 w 1586351"/>
                  <a:gd name="connsiteY348" fmla="*/ 725444 h 2911834"/>
                  <a:gd name="connsiteX349" fmla="*/ 1097404 w 1586351"/>
                  <a:gd name="connsiteY349" fmla="*/ 732326 h 2911834"/>
                  <a:gd name="connsiteX350" fmla="*/ 1095272 w 1586351"/>
                  <a:gd name="connsiteY350" fmla="*/ 736367 h 2911834"/>
                  <a:gd name="connsiteX351" fmla="*/ 1092380 w 1586351"/>
                  <a:gd name="connsiteY351" fmla="*/ 747426 h 2911834"/>
                  <a:gd name="connsiteX352" fmla="*/ 1091706 w 1586351"/>
                  <a:gd name="connsiteY352" fmla="*/ 752898 h 2911834"/>
                  <a:gd name="connsiteX353" fmla="*/ 1091985 w 1586351"/>
                  <a:gd name="connsiteY353" fmla="*/ 759046 h 2911834"/>
                  <a:gd name="connsiteX354" fmla="*/ 1091049 w 1586351"/>
                  <a:gd name="connsiteY354" fmla="*/ 762905 h 2911834"/>
                  <a:gd name="connsiteX355" fmla="*/ 1088633 w 1586351"/>
                  <a:gd name="connsiteY355" fmla="*/ 765103 h 2911834"/>
                  <a:gd name="connsiteX356" fmla="*/ 1087413 w 1586351"/>
                  <a:gd name="connsiteY356" fmla="*/ 768015 h 2911834"/>
                  <a:gd name="connsiteX357" fmla="*/ 1088157 w 1586351"/>
                  <a:gd name="connsiteY357" fmla="*/ 771790 h 2911834"/>
                  <a:gd name="connsiteX358" fmla="*/ 1086690 w 1586351"/>
                  <a:gd name="connsiteY358" fmla="*/ 777084 h 2911834"/>
                  <a:gd name="connsiteX359" fmla="*/ 1083712 w 1586351"/>
                  <a:gd name="connsiteY359" fmla="*/ 779440 h 2911834"/>
                  <a:gd name="connsiteX360" fmla="*/ 1082163 w 1586351"/>
                  <a:gd name="connsiteY360" fmla="*/ 783360 h 2911834"/>
                  <a:gd name="connsiteX361" fmla="*/ 1078581 w 1586351"/>
                  <a:gd name="connsiteY361" fmla="*/ 795607 h 2911834"/>
                  <a:gd name="connsiteX362" fmla="*/ 1077673 w 1586351"/>
                  <a:gd name="connsiteY362" fmla="*/ 805045 h 2911834"/>
                  <a:gd name="connsiteX363" fmla="*/ 1079937 w 1586351"/>
                  <a:gd name="connsiteY363" fmla="*/ 807446 h 2911834"/>
                  <a:gd name="connsiteX364" fmla="*/ 1079345 w 1586351"/>
                  <a:gd name="connsiteY364" fmla="*/ 811528 h 2911834"/>
                  <a:gd name="connsiteX365" fmla="*/ 1074769 w 1586351"/>
                  <a:gd name="connsiteY365" fmla="*/ 812889 h 2911834"/>
                  <a:gd name="connsiteX366" fmla="*/ 1071930 w 1586351"/>
                  <a:gd name="connsiteY366" fmla="*/ 817535 h 2911834"/>
                  <a:gd name="connsiteX367" fmla="*/ 1072168 w 1586351"/>
                  <a:gd name="connsiteY367" fmla="*/ 819493 h 2911834"/>
                  <a:gd name="connsiteX368" fmla="*/ 1075295 w 1586351"/>
                  <a:gd name="connsiteY368" fmla="*/ 821281 h 2911834"/>
                  <a:gd name="connsiteX369" fmla="*/ 1074370 w 1586351"/>
                  <a:gd name="connsiteY369" fmla="*/ 824339 h 2911834"/>
                  <a:gd name="connsiteX370" fmla="*/ 1070874 w 1586351"/>
                  <a:gd name="connsiteY370" fmla="*/ 826338 h 2911834"/>
                  <a:gd name="connsiteX371" fmla="*/ 1063595 w 1586351"/>
                  <a:gd name="connsiteY371" fmla="*/ 828873 h 2911834"/>
                  <a:gd name="connsiteX372" fmla="*/ 1060658 w 1586351"/>
                  <a:gd name="connsiteY372" fmla="*/ 832366 h 2911834"/>
                  <a:gd name="connsiteX373" fmla="*/ 1059750 w 1586351"/>
                  <a:gd name="connsiteY373" fmla="*/ 840041 h 2911834"/>
                  <a:gd name="connsiteX374" fmla="*/ 1058353 w 1586351"/>
                  <a:gd name="connsiteY374" fmla="*/ 843114 h 2911834"/>
                  <a:gd name="connsiteX375" fmla="*/ 1059993 w 1586351"/>
                  <a:gd name="connsiteY375" fmla="*/ 843919 h 2911834"/>
                  <a:gd name="connsiteX376" fmla="*/ 1056546 w 1586351"/>
                  <a:gd name="connsiteY376" fmla="*/ 850810 h 2911834"/>
                  <a:gd name="connsiteX377" fmla="*/ 1054591 w 1586351"/>
                  <a:gd name="connsiteY377" fmla="*/ 852785 h 2911834"/>
                  <a:gd name="connsiteX378" fmla="*/ 1050832 w 1586351"/>
                  <a:gd name="connsiteY378" fmla="*/ 852465 h 2911834"/>
                  <a:gd name="connsiteX379" fmla="*/ 1048482 w 1586351"/>
                  <a:gd name="connsiteY379" fmla="*/ 858472 h 2911834"/>
                  <a:gd name="connsiteX380" fmla="*/ 1047964 w 1586351"/>
                  <a:gd name="connsiteY380" fmla="*/ 867408 h 2911834"/>
                  <a:gd name="connsiteX381" fmla="*/ 1051842 w 1586351"/>
                  <a:gd name="connsiteY381" fmla="*/ 873726 h 2911834"/>
                  <a:gd name="connsiteX382" fmla="*/ 1046304 w 1586351"/>
                  <a:gd name="connsiteY382" fmla="*/ 881894 h 2911834"/>
                  <a:gd name="connsiteX383" fmla="*/ 1038824 w 1586351"/>
                  <a:gd name="connsiteY383" fmla="*/ 898318 h 2911834"/>
                  <a:gd name="connsiteX384" fmla="*/ 1033808 w 1586351"/>
                  <a:gd name="connsiteY384" fmla="*/ 906939 h 2911834"/>
                  <a:gd name="connsiteX385" fmla="*/ 1029166 w 1586351"/>
                  <a:gd name="connsiteY385" fmla="*/ 911564 h 2911834"/>
                  <a:gd name="connsiteX386" fmla="*/ 1028661 w 1586351"/>
                  <a:gd name="connsiteY386" fmla="*/ 914505 h 2911834"/>
                  <a:gd name="connsiteX387" fmla="*/ 1022417 w 1586351"/>
                  <a:gd name="connsiteY387" fmla="*/ 920936 h 2911834"/>
                  <a:gd name="connsiteX388" fmla="*/ 1013145 w 1586351"/>
                  <a:gd name="connsiteY388" fmla="*/ 934082 h 2911834"/>
                  <a:gd name="connsiteX389" fmla="*/ 1008195 w 1586351"/>
                  <a:gd name="connsiteY389" fmla="*/ 940420 h 2911834"/>
                  <a:gd name="connsiteX390" fmla="*/ 1002066 w 1586351"/>
                  <a:gd name="connsiteY390" fmla="*/ 945930 h 2911834"/>
                  <a:gd name="connsiteX391" fmla="*/ 1000755 w 1586351"/>
                  <a:gd name="connsiteY391" fmla="*/ 950103 h 2911834"/>
                  <a:gd name="connsiteX392" fmla="*/ 997974 w 1586351"/>
                  <a:gd name="connsiteY392" fmla="*/ 950501 h 2911834"/>
                  <a:gd name="connsiteX393" fmla="*/ 994992 w 1586351"/>
                  <a:gd name="connsiteY393" fmla="*/ 948099 h 2911834"/>
                  <a:gd name="connsiteX394" fmla="*/ 990399 w 1586351"/>
                  <a:gd name="connsiteY394" fmla="*/ 951986 h 2911834"/>
                  <a:gd name="connsiteX395" fmla="*/ 986756 w 1586351"/>
                  <a:gd name="connsiteY395" fmla="*/ 953526 h 2911834"/>
                  <a:gd name="connsiteX396" fmla="*/ 985100 w 1586351"/>
                  <a:gd name="connsiteY396" fmla="*/ 957645 h 2911834"/>
                  <a:gd name="connsiteX397" fmla="*/ 981078 w 1586351"/>
                  <a:gd name="connsiteY397" fmla="*/ 959869 h 2911834"/>
                  <a:gd name="connsiteX398" fmla="*/ 978034 w 1586351"/>
                  <a:gd name="connsiteY398" fmla="*/ 964652 h 2911834"/>
                  <a:gd name="connsiteX399" fmla="*/ 976518 w 1586351"/>
                  <a:gd name="connsiteY399" fmla="*/ 968323 h 2911834"/>
                  <a:gd name="connsiteX400" fmla="*/ 973080 w 1586351"/>
                  <a:gd name="connsiteY400" fmla="*/ 980258 h 2911834"/>
                  <a:gd name="connsiteX401" fmla="*/ 971223 w 1586351"/>
                  <a:gd name="connsiteY401" fmla="*/ 989600 h 2911834"/>
                  <a:gd name="connsiteX402" fmla="*/ 971474 w 1586351"/>
                  <a:gd name="connsiteY402" fmla="*/ 994869 h 2911834"/>
                  <a:gd name="connsiteX403" fmla="*/ 970155 w 1586351"/>
                  <a:gd name="connsiteY403" fmla="*/ 998068 h 2911834"/>
                  <a:gd name="connsiteX404" fmla="*/ 966700 w 1586351"/>
                  <a:gd name="connsiteY404" fmla="*/ 1002710 h 2911834"/>
                  <a:gd name="connsiteX405" fmla="*/ 964264 w 1586351"/>
                  <a:gd name="connsiteY405" fmla="*/ 1007717 h 2911834"/>
                  <a:gd name="connsiteX406" fmla="*/ 960641 w 1586351"/>
                  <a:gd name="connsiteY406" fmla="*/ 1021531 h 2911834"/>
                  <a:gd name="connsiteX407" fmla="*/ 958250 w 1586351"/>
                  <a:gd name="connsiteY407" fmla="*/ 1026489 h 2911834"/>
                  <a:gd name="connsiteX408" fmla="*/ 953251 w 1586351"/>
                  <a:gd name="connsiteY408" fmla="*/ 1034590 h 2911834"/>
                  <a:gd name="connsiteX409" fmla="*/ 948071 w 1586351"/>
                  <a:gd name="connsiteY409" fmla="*/ 1038722 h 2911834"/>
                  <a:gd name="connsiteX410" fmla="*/ 944341 w 1586351"/>
                  <a:gd name="connsiteY410" fmla="*/ 1040527 h 2911834"/>
                  <a:gd name="connsiteX411" fmla="*/ 941568 w 1586351"/>
                  <a:gd name="connsiteY411" fmla="*/ 1043651 h 2911834"/>
                  <a:gd name="connsiteX412" fmla="*/ 940660 w 1586351"/>
                  <a:gd name="connsiteY412" fmla="*/ 1047359 h 2911834"/>
                  <a:gd name="connsiteX413" fmla="*/ 938331 w 1586351"/>
                  <a:gd name="connsiteY413" fmla="*/ 1051060 h 2911834"/>
                  <a:gd name="connsiteX414" fmla="*/ 936121 w 1586351"/>
                  <a:gd name="connsiteY414" fmla="*/ 1059518 h 2911834"/>
                  <a:gd name="connsiteX415" fmla="*/ 929721 w 1586351"/>
                  <a:gd name="connsiteY415" fmla="*/ 1065571 h 2911834"/>
                  <a:gd name="connsiteX416" fmla="*/ 926898 w 1586351"/>
                  <a:gd name="connsiteY416" fmla="*/ 1072470 h 2911834"/>
                  <a:gd name="connsiteX417" fmla="*/ 921435 w 1586351"/>
                  <a:gd name="connsiteY417" fmla="*/ 1083227 h 2911834"/>
                  <a:gd name="connsiteX418" fmla="*/ 914521 w 1586351"/>
                  <a:gd name="connsiteY418" fmla="*/ 1092519 h 2911834"/>
                  <a:gd name="connsiteX419" fmla="*/ 911711 w 1586351"/>
                  <a:gd name="connsiteY419" fmla="*/ 1093760 h 2911834"/>
                  <a:gd name="connsiteX420" fmla="*/ 906765 w 1586351"/>
                  <a:gd name="connsiteY420" fmla="*/ 1094062 h 2911834"/>
                  <a:gd name="connsiteX421" fmla="*/ 901651 w 1586351"/>
                  <a:gd name="connsiteY421" fmla="*/ 1095776 h 2911834"/>
                  <a:gd name="connsiteX422" fmla="*/ 899806 w 1586351"/>
                  <a:gd name="connsiteY422" fmla="*/ 1097999 h 2911834"/>
                  <a:gd name="connsiteX423" fmla="*/ 895024 w 1586351"/>
                  <a:gd name="connsiteY423" fmla="*/ 1107155 h 2911834"/>
                  <a:gd name="connsiteX424" fmla="*/ 892983 w 1586351"/>
                  <a:gd name="connsiteY424" fmla="*/ 1115236 h 2911834"/>
                  <a:gd name="connsiteX425" fmla="*/ 894840 w 1586351"/>
                  <a:gd name="connsiteY425" fmla="*/ 1118534 h 2911834"/>
                  <a:gd name="connsiteX426" fmla="*/ 889860 w 1586351"/>
                  <a:gd name="connsiteY426" fmla="*/ 1125172 h 2911834"/>
                  <a:gd name="connsiteX427" fmla="*/ 887593 w 1586351"/>
                  <a:gd name="connsiteY427" fmla="*/ 1125873 h 2911834"/>
                  <a:gd name="connsiteX428" fmla="*/ 883292 w 1586351"/>
                  <a:gd name="connsiteY428" fmla="*/ 1124259 h 2911834"/>
                  <a:gd name="connsiteX429" fmla="*/ 875894 w 1586351"/>
                  <a:gd name="connsiteY429" fmla="*/ 1120110 h 2911834"/>
                  <a:gd name="connsiteX430" fmla="*/ 872295 w 1586351"/>
                  <a:gd name="connsiteY430" fmla="*/ 1120447 h 2911834"/>
                  <a:gd name="connsiteX431" fmla="*/ 866289 w 1586351"/>
                  <a:gd name="connsiteY431" fmla="*/ 1124210 h 2911834"/>
                  <a:gd name="connsiteX432" fmla="*/ 861253 w 1586351"/>
                  <a:gd name="connsiteY432" fmla="*/ 1124491 h 2911834"/>
                  <a:gd name="connsiteX433" fmla="*/ 857815 w 1586351"/>
                  <a:gd name="connsiteY433" fmla="*/ 1125894 h 2911834"/>
                  <a:gd name="connsiteX434" fmla="*/ 849566 w 1586351"/>
                  <a:gd name="connsiteY434" fmla="*/ 1127831 h 2911834"/>
                  <a:gd name="connsiteX435" fmla="*/ 846148 w 1586351"/>
                  <a:gd name="connsiteY435" fmla="*/ 1127951 h 2911834"/>
                  <a:gd name="connsiteX436" fmla="*/ 842775 w 1586351"/>
                  <a:gd name="connsiteY436" fmla="*/ 1130362 h 2911834"/>
                  <a:gd name="connsiteX437" fmla="*/ 832402 w 1586351"/>
                  <a:gd name="connsiteY437" fmla="*/ 1139617 h 2911834"/>
                  <a:gd name="connsiteX438" fmla="*/ 827736 w 1586351"/>
                  <a:gd name="connsiteY438" fmla="*/ 1140351 h 2911834"/>
                  <a:gd name="connsiteX439" fmla="*/ 825103 w 1586351"/>
                  <a:gd name="connsiteY439" fmla="*/ 1145466 h 2911834"/>
                  <a:gd name="connsiteX440" fmla="*/ 822893 w 1586351"/>
                  <a:gd name="connsiteY440" fmla="*/ 1146727 h 2911834"/>
                  <a:gd name="connsiteX441" fmla="*/ 816899 w 1586351"/>
                  <a:gd name="connsiteY441" fmla="*/ 1152241 h 2911834"/>
                  <a:gd name="connsiteX442" fmla="*/ 815617 w 1586351"/>
                  <a:gd name="connsiteY442" fmla="*/ 1152676 h 2911834"/>
                  <a:gd name="connsiteX443" fmla="*/ 814003 w 1586351"/>
                  <a:gd name="connsiteY443" fmla="*/ 1156422 h 2911834"/>
                  <a:gd name="connsiteX444" fmla="*/ 810618 w 1586351"/>
                  <a:gd name="connsiteY444" fmla="*/ 1160583 h 2911834"/>
                  <a:gd name="connsiteX445" fmla="*/ 812064 w 1586351"/>
                  <a:gd name="connsiteY445" fmla="*/ 1164885 h 2911834"/>
                  <a:gd name="connsiteX446" fmla="*/ 808457 w 1586351"/>
                  <a:gd name="connsiteY446" fmla="*/ 1181570 h 2911834"/>
                  <a:gd name="connsiteX447" fmla="*/ 805212 w 1586351"/>
                  <a:gd name="connsiteY447" fmla="*/ 1184499 h 2911834"/>
                  <a:gd name="connsiteX448" fmla="*/ 807488 w 1586351"/>
                  <a:gd name="connsiteY448" fmla="*/ 1193629 h 2911834"/>
                  <a:gd name="connsiteX449" fmla="*/ 809513 w 1586351"/>
                  <a:gd name="connsiteY449" fmla="*/ 1196011 h 2911834"/>
                  <a:gd name="connsiteX450" fmla="*/ 813531 w 1586351"/>
                  <a:gd name="connsiteY450" fmla="*/ 1197898 h 2911834"/>
                  <a:gd name="connsiteX451" fmla="*/ 816386 w 1586351"/>
                  <a:gd name="connsiteY451" fmla="*/ 1201084 h 2911834"/>
                  <a:gd name="connsiteX452" fmla="*/ 815449 w 1586351"/>
                  <a:gd name="connsiteY452" fmla="*/ 1206382 h 2911834"/>
                  <a:gd name="connsiteX453" fmla="*/ 817482 w 1586351"/>
                  <a:gd name="connsiteY453" fmla="*/ 1208261 h 2911834"/>
                  <a:gd name="connsiteX454" fmla="*/ 818513 w 1586351"/>
                  <a:gd name="connsiteY454" fmla="*/ 1213584 h 2911834"/>
                  <a:gd name="connsiteX455" fmla="*/ 819438 w 1586351"/>
                  <a:gd name="connsiteY455" fmla="*/ 1216143 h 2911834"/>
                  <a:gd name="connsiteX456" fmla="*/ 825493 w 1586351"/>
                  <a:gd name="connsiteY456" fmla="*/ 1220648 h 2911834"/>
                  <a:gd name="connsiteX457" fmla="*/ 824544 w 1586351"/>
                  <a:gd name="connsiteY457" fmla="*/ 1223275 h 2911834"/>
                  <a:gd name="connsiteX458" fmla="*/ 825546 w 1586351"/>
                  <a:gd name="connsiteY458" fmla="*/ 1226498 h 2911834"/>
                  <a:gd name="connsiteX459" fmla="*/ 824351 w 1586351"/>
                  <a:gd name="connsiteY459" fmla="*/ 1228095 h 2911834"/>
                  <a:gd name="connsiteX460" fmla="*/ 824893 w 1586351"/>
                  <a:gd name="connsiteY460" fmla="*/ 1231447 h 2911834"/>
                  <a:gd name="connsiteX461" fmla="*/ 827867 w 1586351"/>
                  <a:gd name="connsiteY461" fmla="*/ 1237317 h 2911834"/>
                  <a:gd name="connsiteX462" fmla="*/ 829958 w 1586351"/>
                  <a:gd name="connsiteY462" fmla="*/ 1244900 h 2911834"/>
                  <a:gd name="connsiteX463" fmla="*/ 829839 w 1586351"/>
                  <a:gd name="connsiteY463" fmla="*/ 1249198 h 2911834"/>
                  <a:gd name="connsiteX464" fmla="*/ 831684 w 1586351"/>
                  <a:gd name="connsiteY464" fmla="*/ 1252791 h 2911834"/>
                  <a:gd name="connsiteX465" fmla="*/ 831712 w 1586351"/>
                  <a:gd name="connsiteY465" fmla="*/ 1258756 h 2911834"/>
                  <a:gd name="connsiteX466" fmla="*/ 824453 w 1586351"/>
                  <a:gd name="connsiteY466" fmla="*/ 1265464 h 2911834"/>
                  <a:gd name="connsiteX467" fmla="*/ 821217 w 1586351"/>
                  <a:gd name="connsiteY467" fmla="*/ 1266991 h 2911834"/>
                  <a:gd name="connsiteX468" fmla="*/ 821430 w 1586351"/>
                  <a:gd name="connsiteY468" fmla="*/ 1268878 h 2911834"/>
                  <a:gd name="connsiteX469" fmla="*/ 817006 w 1586351"/>
                  <a:gd name="connsiteY469" fmla="*/ 1269994 h 2911834"/>
                  <a:gd name="connsiteX470" fmla="*/ 815921 w 1586351"/>
                  <a:gd name="connsiteY470" fmla="*/ 1268754 h 2911834"/>
                  <a:gd name="connsiteX471" fmla="*/ 808318 w 1586351"/>
                  <a:gd name="connsiteY471" fmla="*/ 1268567 h 2911834"/>
                  <a:gd name="connsiteX472" fmla="*/ 804653 w 1586351"/>
                  <a:gd name="connsiteY472" fmla="*/ 1271986 h 2911834"/>
                  <a:gd name="connsiteX473" fmla="*/ 800163 w 1586351"/>
                  <a:gd name="connsiteY473" fmla="*/ 1279054 h 2911834"/>
                  <a:gd name="connsiteX474" fmla="*/ 796659 w 1586351"/>
                  <a:gd name="connsiteY474" fmla="*/ 1283622 h 2911834"/>
                  <a:gd name="connsiteX475" fmla="*/ 795004 w 1586351"/>
                  <a:gd name="connsiteY475" fmla="*/ 1290459 h 2911834"/>
                  <a:gd name="connsiteX476" fmla="*/ 794469 w 1586351"/>
                  <a:gd name="connsiteY476" fmla="*/ 1296876 h 2911834"/>
                  <a:gd name="connsiteX477" fmla="*/ 794613 w 1586351"/>
                  <a:gd name="connsiteY477" fmla="*/ 1306123 h 2911834"/>
                  <a:gd name="connsiteX478" fmla="*/ 791795 w 1586351"/>
                  <a:gd name="connsiteY478" fmla="*/ 1319216 h 2911834"/>
                  <a:gd name="connsiteX479" fmla="*/ 788792 w 1586351"/>
                  <a:gd name="connsiteY479" fmla="*/ 1327877 h 2911834"/>
                  <a:gd name="connsiteX480" fmla="*/ 782996 w 1586351"/>
                  <a:gd name="connsiteY480" fmla="*/ 1335556 h 2911834"/>
                  <a:gd name="connsiteX481" fmla="*/ 779829 w 1586351"/>
                  <a:gd name="connsiteY481" fmla="*/ 1338157 h 2911834"/>
                  <a:gd name="connsiteX482" fmla="*/ 769004 w 1586351"/>
                  <a:gd name="connsiteY482" fmla="*/ 1345226 h 2911834"/>
                  <a:gd name="connsiteX483" fmla="*/ 760131 w 1586351"/>
                  <a:gd name="connsiteY483" fmla="*/ 1348018 h 2911834"/>
                  <a:gd name="connsiteX484" fmla="*/ 752449 w 1586351"/>
                  <a:gd name="connsiteY484" fmla="*/ 1352714 h 2911834"/>
                  <a:gd name="connsiteX485" fmla="*/ 749109 w 1586351"/>
                  <a:gd name="connsiteY485" fmla="*/ 1356190 h 2911834"/>
                  <a:gd name="connsiteX486" fmla="*/ 743752 w 1586351"/>
                  <a:gd name="connsiteY486" fmla="*/ 1363114 h 2911834"/>
                  <a:gd name="connsiteX487" fmla="*/ 740577 w 1586351"/>
                  <a:gd name="connsiteY487" fmla="*/ 1365682 h 2911834"/>
                  <a:gd name="connsiteX488" fmla="*/ 736535 w 1586351"/>
                  <a:gd name="connsiteY488" fmla="*/ 1370341 h 2911834"/>
                  <a:gd name="connsiteX489" fmla="*/ 735072 w 1586351"/>
                  <a:gd name="connsiteY489" fmla="*/ 1373224 h 2911834"/>
                  <a:gd name="connsiteX490" fmla="*/ 731429 w 1586351"/>
                  <a:gd name="connsiteY490" fmla="*/ 1377725 h 2911834"/>
                  <a:gd name="connsiteX491" fmla="*/ 725624 w 1586351"/>
                  <a:gd name="connsiteY491" fmla="*/ 1382774 h 2911834"/>
                  <a:gd name="connsiteX492" fmla="*/ 721545 w 1586351"/>
                  <a:gd name="connsiteY492" fmla="*/ 1383798 h 2911834"/>
                  <a:gd name="connsiteX493" fmla="*/ 716726 w 1586351"/>
                  <a:gd name="connsiteY493" fmla="*/ 1388130 h 2911834"/>
                  <a:gd name="connsiteX494" fmla="*/ 707044 w 1586351"/>
                  <a:gd name="connsiteY494" fmla="*/ 1400019 h 2911834"/>
                  <a:gd name="connsiteX495" fmla="*/ 702944 w 1586351"/>
                  <a:gd name="connsiteY495" fmla="*/ 1403811 h 2911834"/>
                  <a:gd name="connsiteX496" fmla="*/ 700898 w 1586351"/>
                  <a:gd name="connsiteY496" fmla="*/ 1407030 h 2911834"/>
                  <a:gd name="connsiteX497" fmla="*/ 692957 w 1586351"/>
                  <a:gd name="connsiteY497" fmla="*/ 1413078 h 2911834"/>
                  <a:gd name="connsiteX498" fmla="*/ 687370 w 1586351"/>
                  <a:gd name="connsiteY498" fmla="*/ 1415978 h 2911834"/>
                  <a:gd name="connsiteX499" fmla="*/ 682030 w 1586351"/>
                  <a:gd name="connsiteY499" fmla="*/ 1417202 h 2911834"/>
                  <a:gd name="connsiteX500" fmla="*/ 670401 w 1586351"/>
                  <a:gd name="connsiteY500" fmla="*/ 1424196 h 2911834"/>
                  <a:gd name="connsiteX501" fmla="*/ 667722 w 1586351"/>
                  <a:gd name="connsiteY501" fmla="*/ 1426378 h 2911834"/>
                  <a:gd name="connsiteX502" fmla="*/ 660788 w 1586351"/>
                  <a:gd name="connsiteY502" fmla="*/ 1430365 h 2911834"/>
                  <a:gd name="connsiteX503" fmla="*/ 652354 w 1586351"/>
                  <a:gd name="connsiteY503" fmla="*/ 1434630 h 2911834"/>
                  <a:gd name="connsiteX504" fmla="*/ 643238 w 1586351"/>
                  <a:gd name="connsiteY504" fmla="*/ 1435737 h 2911834"/>
                  <a:gd name="connsiteX505" fmla="*/ 638046 w 1586351"/>
                  <a:gd name="connsiteY505" fmla="*/ 1437450 h 2911834"/>
                  <a:gd name="connsiteX506" fmla="*/ 627530 w 1586351"/>
                  <a:gd name="connsiteY506" fmla="*/ 1443159 h 2911834"/>
                  <a:gd name="connsiteX507" fmla="*/ 616767 w 1586351"/>
                  <a:gd name="connsiteY507" fmla="*/ 1448170 h 2911834"/>
                  <a:gd name="connsiteX508" fmla="*/ 609089 w 1586351"/>
                  <a:gd name="connsiteY508" fmla="*/ 1453808 h 2911834"/>
                  <a:gd name="connsiteX509" fmla="*/ 601917 w 1586351"/>
                  <a:gd name="connsiteY509" fmla="*/ 1460686 h 2911834"/>
                  <a:gd name="connsiteX510" fmla="*/ 597804 w 1586351"/>
                  <a:gd name="connsiteY510" fmla="*/ 1466788 h 2911834"/>
                  <a:gd name="connsiteX511" fmla="*/ 593199 w 1586351"/>
                  <a:gd name="connsiteY511" fmla="*/ 1470841 h 2911834"/>
                  <a:gd name="connsiteX512" fmla="*/ 588138 w 1586351"/>
                  <a:gd name="connsiteY512" fmla="*/ 1476724 h 2911834"/>
                  <a:gd name="connsiteX513" fmla="*/ 585977 w 1586351"/>
                  <a:gd name="connsiteY513" fmla="*/ 1479611 h 2911834"/>
                  <a:gd name="connsiteX514" fmla="*/ 577569 w 1586351"/>
                  <a:gd name="connsiteY514" fmla="*/ 1484759 h 2911834"/>
                  <a:gd name="connsiteX515" fmla="*/ 569981 w 1586351"/>
                  <a:gd name="connsiteY515" fmla="*/ 1491077 h 2911834"/>
                  <a:gd name="connsiteX516" fmla="*/ 563528 w 1586351"/>
                  <a:gd name="connsiteY516" fmla="*/ 1493463 h 2911834"/>
                  <a:gd name="connsiteX517" fmla="*/ 556811 w 1586351"/>
                  <a:gd name="connsiteY517" fmla="*/ 1496686 h 2911834"/>
                  <a:gd name="connsiteX518" fmla="*/ 552489 w 1586351"/>
                  <a:gd name="connsiteY518" fmla="*/ 1497383 h 2911834"/>
                  <a:gd name="connsiteX519" fmla="*/ 541607 w 1586351"/>
                  <a:gd name="connsiteY519" fmla="*/ 1501984 h 2911834"/>
                  <a:gd name="connsiteX520" fmla="*/ 533778 w 1586351"/>
                  <a:gd name="connsiteY520" fmla="*/ 1507850 h 2911834"/>
                  <a:gd name="connsiteX521" fmla="*/ 527846 w 1586351"/>
                  <a:gd name="connsiteY521" fmla="*/ 1514437 h 2911834"/>
                  <a:gd name="connsiteX522" fmla="*/ 522888 w 1586351"/>
                  <a:gd name="connsiteY522" fmla="*/ 1520635 h 2911834"/>
                  <a:gd name="connsiteX523" fmla="*/ 516651 w 1586351"/>
                  <a:gd name="connsiteY523" fmla="*/ 1530405 h 2911834"/>
                  <a:gd name="connsiteX524" fmla="*/ 510440 w 1586351"/>
                  <a:gd name="connsiteY524" fmla="*/ 1543244 h 2911834"/>
                  <a:gd name="connsiteX525" fmla="*/ 509602 w 1586351"/>
                  <a:gd name="connsiteY525" fmla="*/ 1547027 h 2911834"/>
                  <a:gd name="connsiteX526" fmla="*/ 505773 w 1586351"/>
                  <a:gd name="connsiteY526" fmla="*/ 1556681 h 2911834"/>
                  <a:gd name="connsiteX527" fmla="*/ 501279 w 1586351"/>
                  <a:gd name="connsiteY527" fmla="*/ 1569525 h 2911834"/>
                  <a:gd name="connsiteX528" fmla="*/ 496309 w 1586351"/>
                  <a:gd name="connsiteY528" fmla="*/ 1588591 h 2911834"/>
                  <a:gd name="connsiteX529" fmla="*/ 495335 w 1586351"/>
                  <a:gd name="connsiteY529" fmla="*/ 1594092 h 2911834"/>
                  <a:gd name="connsiteX530" fmla="*/ 493002 w 1586351"/>
                  <a:gd name="connsiteY530" fmla="*/ 1600916 h 2911834"/>
                  <a:gd name="connsiteX531" fmla="*/ 491539 w 1586351"/>
                  <a:gd name="connsiteY531" fmla="*/ 1612059 h 2911834"/>
                  <a:gd name="connsiteX532" fmla="*/ 491400 w 1586351"/>
                  <a:gd name="connsiteY532" fmla="*/ 1619820 h 2911834"/>
                  <a:gd name="connsiteX533" fmla="*/ 490660 w 1586351"/>
                  <a:gd name="connsiteY533" fmla="*/ 1623513 h 2911834"/>
                  <a:gd name="connsiteX534" fmla="*/ 490586 w 1586351"/>
                  <a:gd name="connsiteY534" fmla="*/ 1629080 h 2911834"/>
                  <a:gd name="connsiteX535" fmla="*/ 488873 w 1586351"/>
                  <a:gd name="connsiteY535" fmla="*/ 1639849 h 2911834"/>
                  <a:gd name="connsiteX536" fmla="*/ 488808 w 1586351"/>
                  <a:gd name="connsiteY536" fmla="*/ 1646935 h 2911834"/>
                  <a:gd name="connsiteX537" fmla="*/ 486832 w 1586351"/>
                  <a:gd name="connsiteY537" fmla="*/ 1660185 h 2911834"/>
                  <a:gd name="connsiteX538" fmla="*/ 483299 w 1586351"/>
                  <a:gd name="connsiteY538" fmla="*/ 1665582 h 2911834"/>
                  <a:gd name="connsiteX539" fmla="*/ 476923 w 1586351"/>
                  <a:gd name="connsiteY539" fmla="*/ 1670892 h 2911834"/>
                  <a:gd name="connsiteX540" fmla="*/ 466698 w 1586351"/>
                  <a:gd name="connsiteY540" fmla="*/ 1681213 h 2911834"/>
                  <a:gd name="connsiteX541" fmla="*/ 452362 w 1586351"/>
                  <a:gd name="connsiteY541" fmla="*/ 1690659 h 2911834"/>
                  <a:gd name="connsiteX542" fmla="*/ 443538 w 1586351"/>
                  <a:gd name="connsiteY542" fmla="*/ 1699048 h 2911834"/>
                  <a:gd name="connsiteX543" fmla="*/ 439241 w 1586351"/>
                  <a:gd name="connsiteY543" fmla="*/ 1705586 h 2911834"/>
                  <a:gd name="connsiteX544" fmla="*/ 436205 w 1586351"/>
                  <a:gd name="connsiteY544" fmla="*/ 1711410 h 2911834"/>
                  <a:gd name="connsiteX545" fmla="*/ 429131 w 1586351"/>
                  <a:gd name="connsiteY545" fmla="*/ 1727830 h 2911834"/>
                  <a:gd name="connsiteX546" fmla="*/ 426494 w 1586351"/>
                  <a:gd name="connsiteY546" fmla="*/ 1736827 h 2911834"/>
                  <a:gd name="connsiteX547" fmla="*/ 424510 w 1586351"/>
                  <a:gd name="connsiteY547" fmla="*/ 1742046 h 2911834"/>
                  <a:gd name="connsiteX548" fmla="*/ 418376 w 1586351"/>
                  <a:gd name="connsiteY548" fmla="*/ 1764083 h 2911834"/>
                  <a:gd name="connsiteX549" fmla="*/ 412822 w 1586351"/>
                  <a:gd name="connsiteY549" fmla="*/ 1782104 h 2911834"/>
                  <a:gd name="connsiteX550" fmla="*/ 406303 w 1586351"/>
                  <a:gd name="connsiteY550" fmla="*/ 1799365 h 2911834"/>
                  <a:gd name="connsiteX551" fmla="*/ 403366 w 1586351"/>
                  <a:gd name="connsiteY551" fmla="*/ 1806111 h 2911834"/>
                  <a:gd name="connsiteX552" fmla="*/ 396760 w 1586351"/>
                  <a:gd name="connsiteY552" fmla="*/ 1824970 h 2911834"/>
                  <a:gd name="connsiteX553" fmla="*/ 396161 w 1586351"/>
                  <a:gd name="connsiteY553" fmla="*/ 1830628 h 2911834"/>
                  <a:gd name="connsiteX554" fmla="*/ 392122 w 1586351"/>
                  <a:gd name="connsiteY554" fmla="*/ 1842086 h 2911834"/>
                  <a:gd name="connsiteX555" fmla="*/ 389395 w 1586351"/>
                  <a:gd name="connsiteY555" fmla="*/ 1852175 h 2911834"/>
                  <a:gd name="connsiteX556" fmla="*/ 388183 w 1586351"/>
                  <a:gd name="connsiteY556" fmla="*/ 1861849 h 2911834"/>
                  <a:gd name="connsiteX557" fmla="*/ 382814 w 1586351"/>
                  <a:gd name="connsiteY557" fmla="*/ 1878738 h 2911834"/>
                  <a:gd name="connsiteX558" fmla="*/ 379992 w 1586351"/>
                  <a:gd name="connsiteY558" fmla="*/ 1889781 h 2911834"/>
                  <a:gd name="connsiteX559" fmla="*/ 378541 w 1586351"/>
                  <a:gd name="connsiteY559" fmla="*/ 1897476 h 2911834"/>
                  <a:gd name="connsiteX560" fmla="*/ 374791 w 1586351"/>
                  <a:gd name="connsiteY560" fmla="*/ 1911120 h 2911834"/>
                  <a:gd name="connsiteX561" fmla="*/ 374023 w 1586351"/>
                  <a:gd name="connsiteY561" fmla="*/ 1915298 h 2911834"/>
                  <a:gd name="connsiteX562" fmla="*/ 370026 w 1586351"/>
                  <a:gd name="connsiteY562" fmla="*/ 1926200 h 2911834"/>
                  <a:gd name="connsiteX563" fmla="*/ 365309 w 1586351"/>
                  <a:gd name="connsiteY563" fmla="*/ 1936376 h 2911834"/>
                  <a:gd name="connsiteX564" fmla="*/ 357977 w 1586351"/>
                  <a:gd name="connsiteY564" fmla="*/ 1957749 h 2911834"/>
                  <a:gd name="connsiteX565" fmla="*/ 351840 w 1586351"/>
                  <a:gd name="connsiteY565" fmla="*/ 1974069 h 2911834"/>
                  <a:gd name="connsiteX566" fmla="*/ 349691 w 1586351"/>
                  <a:gd name="connsiteY566" fmla="*/ 1981793 h 2911834"/>
                  <a:gd name="connsiteX567" fmla="*/ 346984 w 1586351"/>
                  <a:gd name="connsiteY567" fmla="*/ 1987162 h 2911834"/>
                  <a:gd name="connsiteX568" fmla="*/ 342001 w 1586351"/>
                  <a:gd name="connsiteY568" fmla="*/ 1993480 h 2911834"/>
                  <a:gd name="connsiteX569" fmla="*/ 335424 w 1586351"/>
                  <a:gd name="connsiteY569" fmla="*/ 2009418 h 2911834"/>
                  <a:gd name="connsiteX570" fmla="*/ 332495 w 1586351"/>
                  <a:gd name="connsiteY570" fmla="*/ 2018350 h 2911834"/>
                  <a:gd name="connsiteX571" fmla="*/ 329837 w 1586351"/>
                  <a:gd name="connsiteY571" fmla="*/ 2029882 h 2911834"/>
                  <a:gd name="connsiteX572" fmla="*/ 326966 w 1586351"/>
                  <a:gd name="connsiteY572" fmla="*/ 2036881 h 2911834"/>
                  <a:gd name="connsiteX573" fmla="*/ 324078 w 1586351"/>
                  <a:gd name="connsiteY573" fmla="*/ 2040411 h 2911834"/>
                  <a:gd name="connsiteX574" fmla="*/ 318397 w 1586351"/>
                  <a:gd name="connsiteY574" fmla="*/ 2051952 h 2911834"/>
                  <a:gd name="connsiteX575" fmla="*/ 314194 w 1586351"/>
                  <a:gd name="connsiteY575" fmla="*/ 2064675 h 2911834"/>
                  <a:gd name="connsiteX576" fmla="*/ 311910 w 1586351"/>
                  <a:gd name="connsiteY576" fmla="*/ 2074536 h 2911834"/>
                  <a:gd name="connsiteX577" fmla="*/ 307203 w 1586351"/>
                  <a:gd name="connsiteY577" fmla="*/ 2097344 h 2911834"/>
                  <a:gd name="connsiteX578" fmla="*/ 305843 w 1586351"/>
                  <a:gd name="connsiteY578" fmla="*/ 2105973 h 2911834"/>
                  <a:gd name="connsiteX579" fmla="*/ 302577 w 1586351"/>
                  <a:gd name="connsiteY579" fmla="*/ 2110035 h 2911834"/>
                  <a:gd name="connsiteX580" fmla="*/ 298646 w 1586351"/>
                  <a:gd name="connsiteY580" fmla="*/ 2113080 h 2911834"/>
                  <a:gd name="connsiteX581" fmla="*/ 294620 w 1586351"/>
                  <a:gd name="connsiteY581" fmla="*/ 2118867 h 2911834"/>
                  <a:gd name="connsiteX582" fmla="*/ 290475 w 1586351"/>
                  <a:gd name="connsiteY582" fmla="*/ 2130084 h 2911834"/>
                  <a:gd name="connsiteX583" fmla="*/ 287468 w 1586351"/>
                  <a:gd name="connsiteY583" fmla="*/ 2135987 h 2911834"/>
                  <a:gd name="connsiteX584" fmla="*/ 283754 w 1586351"/>
                  <a:gd name="connsiteY584" fmla="*/ 2148387 h 2911834"/>
                  <a:gd name="connsiteX585" fmla="*/ 282152 w 1586351"/>
                  <a:gd name="connsiteY585" fmla="*/ 2149524 h 2911834"/>
                  <a:gd name="connsiteX586" fmla="*/ 280698 w 1586351"/>
                  <a:gd name="connsiteY586" fmla="*/ 2153560 h 2911834"/>
                  <a:gd name="connsiteX587" fmla="*/ 278455 w 1586351"/>
                  <a:gd name="connsiteY587" fmla="*/ 2166906 h 2911834"/>
                  <a:gd name="connsiteX588" fmla="*/ 276212 w 1586351"/>
                  <a:gd name="connsiteY588" fmla="*/ 2185702 h 2911834"/>
                  <a:gd name="connsiteX589" fmla="*/ 275793 w 1586351"/>
                  <a:gd name="connsiteY589" fmla="*/ 2199782 h 2911834"/>
                  <a:gd name="connsiteX590" fmla="*/ 275152 w 1586351"/>
                  <a:gd name="connsiteY590" fmla="*/ 2205287 h 2911834"/>
                  <a:gd name="connsiteX591" fmla="*/ 274721 w 1586351"/>
                  <a:gd name="connsiteY591" fmla="*/ 2224835 h 2911834"/>
                  <a:gd name="connsiteX592" fmla="*/ 275107 w 1586351"/>
                  <a:gd name="connsiteY592" fmla="*/ 2237098 h 2911834"/>
                  <a:gd name="connsiteX593" fmla="*/ 275164 w 1586351"/>
                  <a:gd name="connsiteY593" fmla="*/ 2249373 h 2911834"/>
                  <a:gd name="connsiteX594" fmla="*/ 274778 w 1586351"/>
                  <a:gd name="connsiteY594" fmla="*/ 2253874 h 2911834"/>
                  <a:gd name="connsiteX595" fmla="*/ 275382 w 1586351"/>
                  <a:gd name="connsiteY595" fmla="*/ 2260354 h 2911834"/>
                  <a:gd name="connsiteX596" fmla="*/ 275148 w 1586351"/>
                  <a:gd name="connsiteY596" fmla="*/ 2264486 h 2911834"/>
                  <a:gd name="connsiteX597" fmla="*/ 276598 w 1586351"/>
                  <a:gd name="connsiteY597" fmla="*/ 2276064 h 2911834"/>
                  <a:gd name="connsiteX598" fmla="*/ 277284 w 1586351"/>
                  <a:gd name="connsiteY598" fmla="*/ 2285431 h 2911834"/>
                  <a:gd name="connsiteX599" fmla="*/ 280377 w 1586351"/>
                  <a:gd name="connsiteY599" fmla="*/ 2289073 h 2911834"/>
                  <a:gd name="connsiteX600" fmla="*/ 281240 w 1586351"/>
                  <a:gd name="connsiteY600" fmla="*/ 2294802 h 2911834"/>
                  <a:gd name="connsiteX601" fmla="*/ 279884 w 1586351"/>
                  <a:gd name="connsiteY601" fmla="*/ 2296669 h 2911834"/>
                  <a:gd name="connsiteX602" fmla="*/ 280435 w 1586351"/>
                  <a:gd name="connsiteY602" fmla="*/ 2301735 h 2911834"/>
                  <a:gd name="connsiteX603" fmla="*/ 281791 w 1586351"/>
                  <a:gd name="connsiteY603" fmla="*/ 2306538 h 2911834"/>
                  <a:gd name="connsiteX604" fmla="*/ 282579 w 1586351"/>
                  <a:gd name="connsiteY604" fmla="*/ 2312624 h 2911834"/>
                  <a:gd name="connsiteX605" fmla="*/ 282394 w 1586351"/>
                  <a:gd name="connsiteY605" fmla="*/ 2315964 h 2911834"/>
                  <a:gd name="connsiteX606" fmla="*/ 283109 w 1586351"/>
                  <a:gd name="connsiteY606" fmla="*/ 2324746 h 2911834"/>
                  <a:gd name="connsiteX607" fmla="*/ 275776 w 1586351"/>
                  <a:gd name="connsiteY607" fmla="*/ 2326509 h 2911834"/>
                  <a:gd name="connsiteX608" fmla="*/ 274228 w 1586351"/>
                  <a:gd name="connsiteY608" fmla="*/ 2328874 h 2911834"/>
                  <a:gd name="connsiteX609" fmla="*/ 264360 w 1586351"/>
                  <a:gd name="connsiteY609" fmla="*/ 2333354 h 2911834"/>
                  <a:gd name="connsiteX610" fmla="*/ 260947 w 1586351"/>
                  <a:gd name="connsiteY610" fmla="*/ 2336054 h 2911834"/>
                  <a:gd name="connsiteX611" fmla="*/ 258190 w 1586351"/>
                  <a:gd name="connsiteY611" fmla="*/ 2342232 h 2911834"/>
                  <a:gd name="connsiteX612" fmla="*/ 255241 w 1586351"/>
                  <a:gd name="connsiteY612" fmla="*/ 2346857 h 2911834"/>
                  <a:gd name="connsiteX613" fmla="*/ 247386 w 1586351"/>
                  <a:gd name="connsiteY613" fmla="*/ 2347197 h 2911834"/>
                  <a:gd name="connsiteX614" fmla="*/ 242740 w 1586351"/>
                  <a:gd name="connsiteY614" fmla="*/ 2349637 h 2911834"/>
                  <a:gd name="connsiteX615" fmla="*/ 238209 w 1586351"/>
                  <a:gd name="connsiteY615" fmla="*/ 2350902 h 2911834"/>
                  <a:gd name="connsiteX616" fmla="*/ 237112 w 1586351"/>
                  <a:gd name="connsiteY616" fmla="*/ 2353897 h 2911834"/>
                  <a:gd name="connsiteX617" fmla="*/ 233177 w 1586351"/>
                  <a:gd name="connsiteY617" fmla="*/ 2354096 h 2911834"/>
                  <a:gd name="connsiteX618" fmla="*/ 229135 w 1586351"/>
                  <a:gd name="connsiteY618" fmla="*/ 2356930 h 2911834"/>
                  <a:gd name="connsiteX619" fmla="*/ 224497 w 1586351"/>
                  <a:gd name="connsiteY619" fmla="*/ 2354374 h 2911834"/>
                  <a:gd name="connsiteX620" fmla="*/ 221724 w 1586351"/>
                  <a:gd name="connsiteY620" fmla="*/ 2353964 h 2911834"/>
                  <a:gd name="connsiteX621" fmla="*/ 224833 w 1586351"/>
                  <a:gd name="connsiteY621" fmla="*/ 2350039 h 2911834"/>
                  <a:gd name="connsiteX622" fmla="*/ 223913 w 1586351"/>
                  <a:gd name="connsiteY622" fmla="*/ 2345795 h 2911834"/>
                  <a:gd name="connsiteX623" fmla="*/ 220450 w 1586351"/>
                  <a:gd name="connsiteY623" fmla="*/ 2342095 h 2911834"/>
                  <a:gd name="connsiteX624" fmla="*/ 216051 w 1586351"/>
                  <a:gd name="connsiteY624" fmla="*/ 2340149 h 2911834"/>
                  <a:gd name="connsiteX625" fmla="*/ 215131 w 1586351"/>
                  <a:gd name="connsiteY625" fmla="*/ 2335586 h 2911834"/>
                  <a:gd name="connsiteX626" fmla="*/ 209338 w 1586351"/>
                  <a:gd name="connsiteY626" fmla="*/ 2334266 h 2911834"/>
                  <a:gd name="connsiteX627" fmla="*/ 200987 w 1586351"/>
                  <a:gd name="connsiteY627" fmla="*/ 2330068 h 2911834"/>
                  <a:gd name="connsiteX628" fmla="*/ 193005 w 1586351"/>
                  <a:gd name="connsiteY628" fmla="*/ 2330313 h 2911834"/>
                  <a:gd name="connsiteX629" fmla="*/ 190228 w 1586351"/>
                  <a:gd name="connsiteY629" fmla="*/ 2331645 h 2911834"/>
                  <a:gd name="connsiteX630" fmla="*/ 185800 w 1586351"/>
                  <a:gd name="connsiteY630" fmla="*/ 2330400 h 2911834"/>
                  <a:gd name="connsiteX631" fmla="*/ 183754 w 1586351"/>
                  <a:gd name="connsiteY631" fmla="*/ 2328264 h 2911834"/>
                  <a:gd name="connsiteX632" fmla="*/ 180702 w 1586351"/>
                  <a:gd name="connsiteY632" fmla="*/ 2330093 h 2911834"/>
                  <a:gd name="connsiteX633" fmla="*/ 177941 w 1586351"/>
                  <a:gd name="connsiteY633" fmla="*/ 2329326 h 2911834"/>
                  <a:gd name="connsiteX634" fmla="*/ 174067 w 1586351"/>
                  <a:gd name="connsiteY634" fmla="*/ 2326530 h 2911834"/>
                  <a:gd name="connsiteX635" fmla="*/ 171684 w 1586351"/>
                  <a:gd name="connsiteY635" fmla="*/ 2326712 h 2911834"/>
                  <a:gd name="connsiteX636" fmla="*/ 167946 w 1586351"/>
                  <a:gd name="connsiteY636" fmla="*/ 2323053 h 2911834"/>
                  <a:gd name="connsiteX637" fmla="*/ 166077 w 1586351"/>
                  <a:gd name="connsiteY637" fmla="*/ 2317611 h 2911834"/>
                  <a:gd name="connsiteX638" fmla="*/ 162289 w 1586351"/>
                  <a:gd name="connsiteY638" fmla="*/ 2313367 h 2911834"/>
                  <a:gd name="connsiteX639" fmla="*/ 158921 w 1586351"/>
                  <a:gd name="connsiteY639" fmla="*/ 2308193 h 2911834"/>
                  <a:gd name="connsiteX640" fmla="*/ 155976 w 1586351"/>
                  <a:gd name="connsiteY640" fmla="*/ 2304825 h 2911834"/>
                  <a:gd name="connsiteX641" fmla="*/ 150598 w 1586351"/>
                  <a:gd name="connsiteY641" fmla="*/ 2302759 h 2911834"/>
                  <a:gd name="connsiteX642" fmla="*/ 147530 w 1586351"/>
                  <a:gd name="connsiteY642" fmla="*/ 2300809 h 2911834"/>
                  <a:gd name="connsiteX643" fmla="*/ 142883 w 1586351"/>
                  <a:gd name="connsiteY643" fmla="*/ 2295968 h 2911834"/>
                  <a:gd name="connsiteX644" fmla="*/ 141138 w 1586351"/>
                  <a:gd name="connsiteY644" fmla="*/ 2295524 h 2911834"/>
                  <a:gd name="connsiteX645" fmla="*/ 137013 w 1586351"/>
                  <a:gd name="connsiteY645" fmla="*/ 2292048 h 2911834"/>
                  <a:gd name="connsiteX646" fmla="*/ 134314 w 1586351"/>
                  <a:gd name="connsiteY646" fmla="*/ 2294657 h 2911834"/>
                  <a:gd name="connsiteX647" fmla="*/ 132663 w 1586351"/>
                  <a:gd name="connsiteY647" fmla="*/ 2294089 h 2911834"/>
                  <a:gd name="connsiteX648" fmla="*/ 126139 w 1586351"/>
                  <a:gd name="connsiteY648" fmla="*/ 2296939 h 2911834"/>
                  <a:gd name="connsiteX649" fmla="*/ 123675 w 1586351"/>
                  <a:gd name="connsiteY649" fmla="*/ 2299519 h 2911834"/>
                  <a:gd name="connsiteX650" fmla="*/ 121263 w 1586351"/>
                  <a:gd name="connsiteY650" fmla="*/ 2298632 h 2911834"/>
                  <a:gd name="connsiteX651" fmla="*/ 108680 w 1586351"/>
                  <a:gd name="connsiteY651" fmla="*/ 2303734 h 2911834"/>
                  <a:gd name="connsiteX652" fmla="*/ 105382 w 1586351"/>
                  <a:gd name="connsiteY652" fmla="*/ 2302257 h 2911834"/>
                  <a:gd name="connsiteX653" fmla="*/ 107095 w 1586351"/>
                  <a:gd name="connsiteY653" fmla="*/ 2298320 h 2911834"/>
                  <a:gd name="connsiteX654" fmla="*/ 106618 w 1586351"/>
                  <a:gd name="connsiteY654" fmla="*/ 2291343 h 2911834"/>
                  <a:gd name="connsiteX655" fmla="*/ 108212 w 1586351"/>
                  <a:gd name="connsiteY655" fmla="*/ 2287945 h 2911834"/>
                  <a:gd name="connsiteX656" fmla="*/ 104277 w 1586351"/>
                  <a:gd name="connsiteY656" fmla="*/ 2285676 h 2911834"/>
                  <a:gd name="connsiteX657" fmla="*/ 102354 w 1586351"/>
                  <a:gd name="connsiteY657" fmla="*/ 2282847 h 2911834"/>
                  <a:gd name="connsiteX658" fmla="*/ 102510 w 1586351"/>
                  <a:gd name="connsiteY658" fmla="*/ 2279001 h 2911834"/>
                  <a:gd name="connsiteX659" fmla="*/ 104749 w 1586351"/>
                  <a:gd name="connsiteY659" fmla="*/ 2274184 h 2911834"/>
                  <a:gd name="connsiteX660" fmla="*/ 105961 w 1586351"/>
                  <a:gd name="connsiteY660" fmla="*/ 2266323 h 2911834"/>
                  <a:gd name="connsiteX661" fmla="*/ 109375 w 1586351"/>
                  <a:gd name="connsiteY661" fmla="*/ 2264730 h 2911834"/>
                  <a:gd name="connsiteX662" fmla="*/ 118022 w 1586351"/>
                  <a:gd name="connsiteY662" fmla="*/ 2265713 h 2911834"/>
                  <a:gd name="connsiteX663" fmla="*/ 121465 w 1586351"/>
                  <a:gd name="connsiteY663" fmla="*/ 2264983 h 2911834"/>
                  <a:gd name="connsiteX664" fmla="*/ 121826 w 1586351"/>
                  <a:gd name="connsiteY664" fmla="*/ 2260125 h 2911834"/>
                  <a:gd name="connsiteX665" fmla="*/ 119743 w 1586351"/>
                  <a:gd name="connsiteY665" fmla="*/ 2256960 h 2911834"/>
                  <a:gd name="connsiteX666" fmla="*/ 120117 w 1586351"/>
                  <a:gd name="connsiteY666" fmla="*/ 2254272 h 2911834"/>
                  <a:gd name="connsiteX667" fmla="*/ 118807 w 1586351"/>
                  <a:gd name="connsiteY667" fmla="*/ 2251377 h 2911834"/>
                  <a:gd name="connsiteX668" fmla="*/ 110488 w 1586351"/>
                  <a:gd name="connsiteY668" fmla="*/ 2251223 h 2911834"/>
                  <a:gd name="connsiteX669" fmla="*/ 107427 w 1586351"/>
                  <a:gd name="connsiteY669" fmla="*/ 2248971 h 2911834"/>
                  <a:gd name="connsiteX670" fmla="*/ 102050 w 1586351"/>
                  <a:gd name="connsiteY670" fmla="*/ 2249460 h 2911834"/>
                  <a:gd name="connsiteX671" fmla="*/ 97330 w 1586351"/>
                  <a:gd name="connsiteY671" fmla="*/ 2248340 h 2911834"/>
                  <a:gd name="connsiteX672" fmla="*/ 93222 w 1586351"/>
                  <a:gd name="connsiteY672" fmla="*/ 2243681 h 2911834"/>
                  <a:gd name="connsiteX673" fmla="*/ 93243 w 1586351"/>
                  <a:gd name="connsiteY673" fmla="*/ 2238782 h 2911834"/>
                  <a:gd name="connsiteX674" fmla="*/ 91024 w 1586351"/>
                  <a:gd name="connsiteY674" fmla="*/ 2233617 h 2911834"/>
                  <a:gd name="connsiteX675" fmla="*/ 88695 w 1586351"/>
                  <a:gd name="connsiteY675" fmla="*/ 2232264 h 2911834"/>
                  <a:gd name="connsiteX676" fmla="*/ 75956 w 1586351"/>
                  <a:gd name="connsiteY676" fmla="*/ 2231094 h 2911834"/>
                  <a:gd name="connsiteX677" fmla="*/ 69092 w 1586351"/>
                  <a:gd name="connsiteY677" fmla="*/ 2224540 h 2911834"/>
                  <a:gd name="connsiteX678" fmla="*/ 67453 w 1586351"/>
                  <a:gd name="connsiteY678" fmla="*/ 2215592 h 2911834"/>
                  <a:gd name="connsiteX679" fmla="*/ 69199 w 1586351"/>
                  <a:gd name="connsiteY679" fmla="*/ 2210183 h 2911834"/>
                  <a:gd name="connsiteX680" fmla="*/ 69852 w 1586351"/>
                  <a:gd name="connsiteY680" fmla="*/ 2204117 h 2911834"/>
                  <a:gd name="connsiteX681" fmla="*/ 78968 w 1586351"/>
                  <a:gd name="connsiteY681" fmla="*/ 2202259 h 2911834"/>
                  <a:gd name="connsiteX682" fmla="*/ 86070 w 1586351"/>
                  <a:gd name="connsiteY682" fmla="*/ 2202765 h 2911834"/>
                  <a:gd name="connsiteX683" fmla="*/ 89332 w 1586351"/>
                  <a:gd name="connsiteY683" fmla="*/ 2200251 h 2911834"/>
                  <a:gd name="connsiteX684" fmla="*/ 96603 w 1586351"/>
                  <a:gd name="connsiteY684" fmla="*/ 2196555 h 2911834"/>
                  <a:gd name="connsiteX685" fmla="*/ 98879 w 1586351"/>
                  <a:gd name="connsiteY685" fmla="*/ 2192157 h 2911834"/>
                  <a:gd name="connsiteX686" fmla="*/ 101964 w 1586351"/>
                  <a:gd name="connsiteY686" fmla="*/ 2189203 h 2911834"/>
                  <a:gd name="connsiteX687" fmla="*/ 103529 w 1586351"/>
                  <a:gd name="connsiteY687" fmla="*/ 2185101 h 2911834"/>
                  <a:gd name="connsiteX688" fmla="*/ 102782 w 1586351"/>
                  <a:gd name="connsiteY688" fmla="*/ 2182072 h 2911834"/>
                  <a:gd name="connsiteX689" fmla="*/ 100884 w 1586351"/>
                  <a:gd name="connsiteY689" fmla="*/ 2179870 h 2911834"/>
                  <a:gd name="connsiteX690" fmla="*/ 100000 w 1586351"/>
                  <a:gd name="connsiteY690" fmla="*/ 2175987 h 2911834"/>
                  <a:gd name="connsiteX691" fmla="*/ 97840 w 1586351"/>
                  <a:gd name="connsiteY691" fmla="*/ 2175107 h 2911834"/>
                  <a:gd name="connsiteX692" fmla="*/ 96476 w 1586351"/>
                  <a:gd name="connsiteY692" fmla="*/ 2169652 h 2911834"/>
                  <a:gd name="connsiteX693" fmla="*/ 95580 w 1586351"/>
                  <a:gd name="connsiteY693" fmla="*/ 2160994 h 2911834"/>
                  <a:gd name="connsiteX694" fmla="*/ 96373 w 1586351"/>
                  <a:gd name="connsiteY694" fmla="*/ 2156066 h 2911834"/>
                  <a:gd name="connsiteX695" fmla="*/ 95777 w 1586351"/>
                  <a:gd name="connsiteY695" fmla="*/ 2151523 h 2911834"/>
                  <a:gd name="connsiteX696" fmla="*/ 92060 w 1586351"/>
                  <a:gd name="connsiteY696" fmla="*/ 2148847 h 2911834"/>
                  <a:gd name="connsiteX697" fmla="*/ 89936 w 1586351"/>
                  <a:gd name="connsiteY697" fmla="*/ 2146142 h 2911834"/>
                  <a:gd name="connsiteX698" fmla="*/ 88559 w 1586351"/>
                  <a:gd name="connsiteY698" fmla="*/ 2139970 h 2911834"/>
                  <a:gd name="connsiteX699" fmla="*/ 85097 w 1586351"/>
                  <a:gd name="connsiteY699" fmla="*/ 2138870 h 2911834"/>
                  <a:gd name="connsiteX700" fmla="*/ 82533 w 1586351"/>
                  <a:gd name="connsiteY700" fmla="*/ 2134316 h 2911834"/>
                  <a:gd name="connsiteX701" fmla="*/ 82410 w 1586351"/>
                  <a:gd name="connsiteY701" fmla="*/ 2132299 h 2911834"/>
                  <a:gd name="connsiteX702" fmla="*/ 79206 w 1586351"/>
                  <a:gd name="connsiteY702" fmla="*/ 2131013 h 2911834"/>
                  <a:gd name="connsiteX703" fmla="*/ 75205 w 1586351"/>
                  <a:gd name="connsiteY703" fmla="*/ 2130644 h 2911834"/>
                  <a:gd name="connsiteX704" fmla="*/ 71676 w 1586351"/>
                  <a:gd name="connsiteY704" fmla="*/ 2127645 h 2911834"/>
                  <a:gd name="connsiteX705" fmla="*/ 65707 w 1586351"/>
                  <a:gd name="connsiteY705" fmla="*/ 2126027 h 2911834"/>
                  <a:gd name="connsiteX706" fmla="*/ 58259 w 1586351"/>
                  <a:gd name="connsiteY706" fmla="*/ 2126234 h 2911834"/>
                  <a:gd name="connsiteX707" fmla="*/ 55844 w 1586351"/>
                  <a:gd name="connsiteY707" fmla="*/ 2127873 h 2911834"/>
                  <a:gd name="connsiteX708" fmla="*/ 51531 w 1586351"/>
                  <a:gd name="connsiteY708" fmla="*/ 2128620 h 2911834"/>
                  <a:gd name="connsiteX709" fmla="*/ 46683 w 1586351"/>
                  <a:gd name="connsiteY709" fmla="*/ 2124529 h 2911834"/>
                  <a:gd name="connsiteX710" fmla="*/ 43672 w 1586351"/>
                  <a:gd name="connsiteY710" fmla="*/ 2119211 h 2911834"/>
                  <a:gd name="connsiteX711" fmla="*/ 42300 w 1586351"/>
                  <a:gd name="connsiteY711" fmla="*/ 2110574 h 2911834"/>
                  <a:gd name="connsiteX712" fmla="*/ 42957 w 1586351"/>
                  <a:gd name="connsiteY712" fmla="*/ 2106156 h 2911834"/>
                  <a:gd name="connsiteX713" fmla="*/ 39034 w 1586351"/>
                  <a:gd name="connsiteY713" fmla="*/ 2103339 h 2911834"/>
                  <a:gd name="connsiteX714" fmla="*/ 34388 w 1586351"/>
                  <a:gd name="connsiteY714" fmla="*/ 2105206 h 2911834"/>
                  <a:gd name="connsiteX715" fmla="*/ 29536 w 1586351"/>
                  <a:gd name="connsiteY715" fmla="*/ 2103497 h 2911834"/>
                  <a:gd name="connsiteX716" fmla="*/ 23564 w 1586351"/>
                  <a:gd name="connsiteY716" fmla="*/ 2103073 h 2911834"/>
                  <a:gd name="connsiteX717" fmla="*/ 22335 w 1586351"/>
                  <a:gd name="connsiteY717" fmla="*/ 2101306 h 2911834"/>
                  <a:gd name="connsiteX718" fmla="*/ 14460 w 1586351"/>
                  <a:gd name="connsiteY718" fmla="*/ 2096087 h 2911834"/>
                  <a:gd name="connsiteX719" fmla="*/ 7386 w 1586351"/>
                  <a:gd name="connsiteY719" fmla="*/ 2090014 h 2911834"/>
                  <a:gd name="connsiteX720" fmla="*/ 9896 w 1586351"/>
                  <a:gd name="connsiteY720" fmla="*/ 2084376 h 2911834"/>
                  <a:gd name="connsiteX721" fmla="*/ 14723 w 1586351"/>
                  <a:gd name="connsiteY721" fmla="*/ 2081991 h 2911834"/>
                  <a:gd name="connsiteX722" fmla="*/ 17015 w 1586351"/>
                  <a:gd name="connsiteY722" fmla="*/ 2078415 h 2911834"/>
                  <a:gd name="connsiteX723" fmla="*/ 17639 w 1586351"/>
                  <a:gd name="connsiteY723" fmla="*/ 2073686 h 2911834"/>
                  <a:gd name="connsiteX724" fmla="*/ 16748 w 1586351"/>
                  <a:gd name="connsiteY724" fmla="*/ 2064572 h 2911834"/>
                  <a:gd name="connsiteX725" fmla="*/ 20145 w 1586351"/>
                  <a:gd name="connsiteY725" fmla="*/ 2057386 h 2911834"/>
                  <a:gd name="connsiteX726" fmla="*/ 23489 w 1586351"/>
                  <a:gd name="connsiteY726" fmla="*/ 2054043 h 2911834"/>
                  <a:gd name="connsiteX727" fmla="*/ 27478 w 1586351"/>
                  <a:gd name="connsiteY727" fmla="*/ 2052462 h 2911834"/>
                  <a:gd name="connsiteX728" fmla="*/ 30953 w 1586351"/>
                  <a:gd name="connsiteY728" fmla="*/ 2049069 h 2911834"/>
                  <a:gd name="connsiteX729" fmla="*/ 23617 w 1586351"/>
                  <a:gd name="connsiteY729" fmla="*/ 2041938 h 2911834"/>
                  <a:gd name="connsiteX730" fmla="*/ 23387 w 1586351"/>
                  <a:gd name="connsiteY730" fmla="*/ 2038337 h 2911834"/>
                  <a:gd name="connsiteX731" fmla="*/ 26131 w 1586351"/>
                  <a:gd name="connsiteY731" fmla="*/ 2033442 h 2911834"/>
                  <a:gd name="connsiteX732" fmla="*/ 32979 w 1586351"/>
                  <a:gd name="connsiteY732" fmla="*/ 2030273 h 2911834"/>
                  <a:gd name="connsiteX733" fmla="*/ 30300 w 1586351"/>
                  <a:gd name="connsiteY733" fmla="*/ 2024651 h 2911834"/>
                  <a:gd name="connsiteX734" fmla="*/ 29224 w 1586351"/>
                  <a:gd name="connsiteY734" fmla="*/ 2020685 h 2911834"/>
                  <a:gd name="connsiteX735" fmla="*/ 26870 w 1586351"/>
                  <a:gd name="connsiteY735" fmla="*/ 2016636 h 2911834"/>
                  <a:gd name="connsiteX736" fmla="*/ 33948 w 1586351"/>
                  <a:gd name="connsiteY736" fmla="*/ 2017022 h 2911834"/>
                  <a:gd name="connsiteX737" fmla="*/ 37949 w 1586351"/>
                  <a:gd name="connsiteY737" fmla="*/ 2014463 h 2911834"/>
                  <a:gd name="connsiteX738" fmla="*/ 43150 w 1586351"/>
                  <a:gd name="connsiteY738" fmla="*/ 2012666 h 2911834"/>
                  <a:gd name="connsiteX739" fmla="*/ 46276 w 1586351"/>
                  <a:gd name="connsiteY739" fmla="*/ 2009236 h 2911834"/>
                  <a:gd name="connsiteX740" fmla="*/ 52381 w 1586351"/>
                  <a:gd name="connsiteY740" fmla="*/ 2009829 h 2911834"/>
                  <a:gd name="connsiteX741" fmla="*/ 55934 w 1586351"/>
                  <a:gd name="connsiteY741" fmla="*/ 2012898 h 2911834"/>
                  <a:gd name="connsiteX742" fmla="*/ 61944 w 1586351"/>
                  <a:gd name="connsiteY742" fmla="*/ 2012820 h 2911834"/>
                  <a:gd name="connsiteX743" fmla="*/ 63990 w 1586351"/>
                  <a:gd name="connsiteY743" fmla="*/ 2009107 h 2911834"/>
                  <a:gd name="connsiteX744" fmla="*/ 66393 w 1586351"/>
                  <a:gd name="connsiteY744" fmla="*/ 2007842 h 2911834"/>
                  <a:gd name="connsiteX745" fmla="*/ 68525 w 1586351"/>
                  <a:gd name="connsiteY745" fmla="*/ 2009335 h 2911834"/>
                  <a:gd name="connsiteX746" fmla="*/ 74087 w 1586351"/>
                  <a:gd name="connsiteY746" fmla="*/ 2008252 h 2911834"/>
                  <a:gd name="connsiteX747" fmla="*/ 78844 w 1586351"/>
                  <a:gd name="connsiteY747" fmla="*/ 2004589 h 2911834"/>
                  <a:gd name="connsiteX748" fmla="*/ 79658 w 1586351"/>
                  <a:gd name="connsiteY748" fmla="*/ 2002146 h 2911834"/>
                  <a:gd name="connsiteX749" fmla="*/ 81740 w 1586351"/>
                  <a:gd name="connsiteY749" fmla="*/ 2001685 h 2911834"/>
                  <a:gd name="connsiteX750" fmla="*/ 85109 w 1586351"/>
                  <a:gd name="connsiteY750" fmla="*/ 1997794 h 2911834"/>
                  <a:gd name="connsiteX751" fmla="*/ 85495 w 1586351"/>
                  <a:gd name="connsiteY751" fmla="*/ 1995807 h 2911834"/>
                  <a:gd name="connsiteX752" fmla="*/ 90753 w 1586351"/>
                  <a:gd name="connsiteY752" fmla="*/ 1992032 h 2911834"/>
                  <a:gd name="connsiteX753" fmla="*/ 88001 w 1586351"/>
                  <a:gd name="connsiteY753" fmla="*/ 1988062 h 2911834"/>
                  <a:gd name="connsiteX754" fmla="*/ 86308 w 1586351"/>
                  <a:gd name="connsiteY754" fmla="*/ 1981893 h 2911834"/>
                  <a:gd name="connsiteX755" fmla="*/ 85873 w 1586351"/>
                  <a:gd name="connsiteY755" fmla="*/ 1977757 h 2911834"/>
                  <a:gd name="connsiteX756" fmla="*/ 82093 w 1586351"/>
                  <a:gd name="connsiteY756" fmla="*/ 1972045 h 2911834"/>
                  <a:gd name="connsiteX757" fmla="*/ 78487 w 1586351"/>
                  <a:gd name="connsiteY757" fmla="*/ 1962076 h 2911834"/>
                  <a:gd name="connsiteX758" fmla="*/ 73984 w 1586351"/>
                  <a:gd name="connsiteY758" fmla="*/ 1954555 h 2911834"/>
                  <a:gd name="connsiteX759" fmla="*/ 67777 w 1586351"/>
                  <a:gd name="connsiteY759" fmla="*/ 1948958 h 2911834"/>
                  <a:gd name="connsiteX760" fmla="*/ 64750 w 1586351"/>
                  <a:gd name="connsiteY760" fmla="*/ 1942578 h 2911834"/>
                  <a:gd name="connsiteX761" fmla="*/ 64577 w 1586351"/>
                  <a:gd name="connsiteY761" fmla="*/ 1940657 h 2911834"/>
                  <a:gd name="connsiteX762" fmla="*/ 67141 w 1586351"/>
                  <a:gd name="connsiteY762" fmla="*/ 1931622 h 2911834"/>
                  <a:gd name="connsiteX763" fmla="*/ 66101 w 1586351"/>
                  <a:gd name="connsiteY763" fmla="*/ 1928893 h 2911834"/>
                  <a:gd name="connsiteX764" fmla="*/ 58990 w 1586351"/>
                  <a:gd name="connsiteY764" fmla="*/ 1925997 h 2911834"/>
                  <a:gd name="connsiteX765" fmla="*/ 53145 w 1586351"/>
                  <a:gd name="connsiteY765" fmla="*/ 1924587 h 2911834"/>
                  <a:gd name="connsiteX766" fmla="*/ 47320 w 1586351"/>
                  <a:gd name="connsiteY766" fmla="*/ 1923919 h 2911834"/>
                  <a:gd name="connsiteX767" fmla="*/ 42407 w 1586351"/>
                  <a:gd name="connsiteY767" fmla="*/ 1920774 h 2911834"/>
                  <a:gd name="connsiteX768" fmla="*/ 35953 w 1586351"/>
                  <a:gd name="connsiteY768" fmla="*/ 1915385 h 2911834"/>
                  <a:gd name="connsiteX769" fmla="*/ 34043 w 1586351"/>
                  <a:gd name="connsiteY769" fmla="*/ 1912996 h 2911834"/>
                  <a:gd name="connsiteX770" fmla="*/ 31253 w 1586351"/>
                  <a:gd name="connsiteY770" fmla="*/ 1915124 h 2911834"/>
                  <a:gd name="connsiteX771" fmla="*/ 27100 w 1586351"/>
                  <a:gd name="connsiteY771" fmla="*/ 1915306 h 2911834"/>
                  <a:gd name="connsiteX772" fmla="*/ 22175 w 1586351"/>
                  <a:gd name="connsiteY772" fmla="*/ 1913045 h 2911834"/>
                  <a:gd name="connsiteX773" fmla="*/ 21390 w 1586351"/>
                  <a:gd name="connsiteY773" fmla="*/ 1910245 h 2911834"/>
                  <a:gd name="connsiteX774" fmla="*/ 22688 w 1586351"/>
                  <a:gd name="connsiteY774" fmla="*/ 1906955 h 2911834"/>
                  <a:gd name="connsiteX775" fmla="*/ 22631 w 1586351"/>
                  <a:gd name="connsiteY775" fmla="*/ 1901285 h 2911834"/>
                  <a:gd name="connsiteX776" fmla="*/ 24935 w 1586351"/>
                  <a:gd name="connsiteY776" fmla="*/ 1897202 h 2911834"/>
                  <a:gd name="connsiteX777" fmla="*/ 24919 w 1586351"/>
                  <a:gd name="connsiteY777" fmla="*/ 1894950 h 2911834"/>
                  <a:gd name="connsiteX778" fmla="*/ 27010 w 1586351"/>
                  <a:gd name="connsiteY778" fmla="*/ 1891868 h 2911834"/>
                  <a:gd name="connsiteX779" fmla="*/ 27474 w 1586351"/>
                  <a:gd name="connsiteY779" fmla="*/ 1885997 h 2911834"/>
                  <a:gd name="connsiteX780" fmla="*/ 23214 w 1586351"/>
                  <a:gd name="connsiteY780" fmla="*/ 1875224 h 2911834"/>
                  <a:gd name="connsiteX781" fmla="*/ 22273 w 1586351"/>
                  <a:gd name="connsiteY781" fmla="*/ 1871831 h 2911834"/>
                  <a:gd name="connsiteX782" fmla="*/ 32987 w 1586351"/>
                  <a:gd name="connsiteY782" fmla="*/ 1867765 h 2911834"/>
                  <a:gd name="connsiteX783" fmla="*/ 33710 w 1586351"/>
                  <a:gd name="connsiteY783" fmla="*/ 1866018 h 2911834"/>
                  <a:gd name="connsiteX784" fmla="*/ 34971 w 1586351"/>
                  <a:gd name="connsiteY784" fmla="*/ 1855009 h 2911834"/>
                  <a:gd name="connsiteX785" fmla="*/ 38389 w 1586351"/>
                  <a:gd name="connsiteY785" fmla="*/ 1854768 h 2911834"/>
                  <a:gd name="connsiteX786" fmla="*/ 40957 w 1586351"/>
                  <a:gd name="connsiteY786" fmla="*/ 1853300 h 2911834"/>
                  <a:gd name="connsiteX787" fmla="*/ 44506 w 1586351"/>
                  <a:gd name="connsiteY787" fmla="*/ 1849686 h 2911834"/>
                  <a:gd name="connsiteX788" fmla="*/ 45438 w 1586351"/>
                  <a:gd name="connsiteY788" fmla="*/ 1841476 h 2911834"/>
                  <a:gd name="connsiteX789" fmla="*/ 42489 w 1586351"/>
                  <a:gd name="connsiteY789" fmla="*/ 1830392 h 2911834"/>
                  <a:gd name="connsiteX790" fmla="*/ 39169 w 1586351"/>
                  <a:gd name="connsiteY790" fmla="*/ 1825915 h 2911834"/>
                  <a:gd name="connsiteX791" fmla="*/ 35596 w 1586351"/>
                  <a:gd name="connsiteY791" fmla="*/ 1821116 h 2911834"/>
                  <a:gd name="connsiteX792" fmla="*/ 33102 w 1586351"/>
                  <a:gd name="connsiteY792" fmla="*/ 1815922 h 2911834"/>
                  <a:gd name="connsiteX793" fmla="*/ 26624 w 1586351"/>
                  <a:gd name="connsiteY793" fmla="*/ 1811603 h 2911834"/>
                  <a:gd name="connsiteX794" fmla="*/ 25128 w 1586351"/>
                  <a:gd name="connsiteY794" fmla="*/ 1800187 h 2911834"/>
                  <a:gd name="connsiteX795" fmla="*/ 25235 w 1586351"/>
                  <a:gd name="connsiteY795" fmla="*/ 1797611 h 2911834"/>
                  <a:gd name="connsiteX796" fmla="*/ 22027 w 1586351"/>
                  <a:gd name="connsiteY796" fmla="*/ 1789861 h 2911834"/>
                  <a:gd name="connsiteX797" fmla="*/ 22659 w 1586351"/>
                  <a:gd name="connsiteY797" fmla="*/ 1783369 h 2911834"/>
                  <a:gd name="connsiteX798" fmla="*/ 19804 w 1586351"/>
                  <a:gd name="connsiteY798" fmla="*/ 1777026 h 2911834"/>
                  <a:gd name="connsiteX799" fmla="*/ 19718 w 1586351"/>
                  <a:gd name="connsiteY799" fmla="*/ 1766481 h 2911834"/>
                  <a:gd name="connsiteX800" fmla="*/ 17073 w 1586351"/>
                  <a:gd name="connsiteY800" fmla="*/ 1762150 h 2911834"/>
                  <a:gd name="connsiteX801" fmla="*/ 16124 w 1586351"/>
                  <a:gd name="connsiteY801" fmla="*/ 1758013 h 2911834"/>
                  <a:gd name="connsiteX802" fmla="*/ 11884 w 1586351"/>
                  <a:gd name="connsiteY802" fmla="*/ 1753446 h 2911834"/>
                  <a:gd name="connsiteX803" fmla="*/ 8832 w 1586351"/>
                  <a:gd name="connsiteY803" fmla="*/ 1748838 h 2911834"/>
                  <a:gd name="connsiteX804" fmla="*/ 781 w 1586351"/>
                  <a:gd name="connsiteY804" fmla="*/ 1732625 h 2911834"/>
                  <a:gd name="connsiteX805" fmla="*/ 0 w 1586351"/>
                  <a:gd name="connsiteY805" fmla="*/ 1728344 h 2911834"/>
                  <a:gd name="connsiteX806" fmla="*/ 1656 w 1586351"/>
                  <a:gd name="connsiteY806" fmla="*/ 1719271 h 2911834"/>
                  <a:gd name="connsiteX807" fmla="*/ 1200 w 1586351"/>
                  <a:gd name="connsiteY807" fmla="*/ 1710257 h 2911834"/>
                  <a:gd name="connsiteX808" fmla="*/ 3845 w 1586351"/>
                  <a:gd name="connsiteY808" fmla="*/ 1703366 h 2911834"/>
                  <a:gd name="connsiteX809" fmla="*/ 4523 w 1586351"/>
                  <a:gd name="connsiteY809" fmla="*/ 1699226 h 2911834"/>
                  <a:gd name="connsiteX810" fmla="*/ 16095 w 1586351"/>
                  <a:gd name="connsiteY810" fmla="*/ 1694571 h 2911834"/>
                  <a:gd name="connsiteX811" fmla="*/ 17607 w 1586351"/>
                  <a:gd name="connsiteY811" fmla="*/ 1692211 h 2911834"/>
                  <a:gd name="connsiteX812" fmla="*/ 18457 w 1586351"/>
                  <a:gd name="connsiteY812" fmla="*/ 1682558 h 2911834"/>
                  <a:gd name="connsiteX813" fmla="*/ 17866 w 1586351"/>
                  <a:gd name="connsiteY813" fmla="*/ 1678480 h 2911834"/>
                  <a:gd name="connsiteX814" fmla="*/ 13827 w 1586351"/>
                  <a:gd name="connsiteY814" fmla="*/ 1669473 h 2911834"/>
                  <a:gd name="connsiteX815" fmla="*/ 12205 w 1586351"/>
                  <a:gd name="connsiteY815" fmla="*/ 1661110 h 2911834"/>
                  <a:gd name="connsiteX816" fmla="*/ 13717 w 1586351"/>
                  <a:gd name="connsiteY816" fmla="*/ 1656003 h 2911834"/>
                  <a:gd name="connsiteX817" fmla="*/ 18079 w 1586351"/>
                  <a:gd name="connsiteY817" fmla="*/ 1650208 h 2911834"/>
                  <a:gd name="connsiteX818" fmla="*/ 23366 w 1586351"/>
                  <a:gd name="connsiteY818" fmla="*/ 1644811 h 2911834"/>
                  <a:gd name="connsiteX819" fmla="*/ 28259 w 1586351"/>
                  <a:gd name="connsiteY819" fmla="*/ 1636949 h 2911834"/>
                  <a:gd name="connsiteX820" fmla="*/ 27232 w 1586351"/>
                  <a:gd name="connsiteY820" fmla="*/ 1629885 h 2911834"/>
                  <a:gd name="connsiteX821" fmla="*/ 27219 w 1586351"/>
                  <a:gd name="connsiteY821" fmla="*/ 1621874 h 2911834"/>
                  <a:gd name="connsiteX822" fmla="*/ 25116 w 1586351"/>
                  <a:gd name="connsiteY822" fmla="*/ 1615033 h 2911834"/>
                  <a:gd name="connsiteX823" fmla="*/ 28715 w 1586351"/>
                  <a:gd name="connsiteY823" fmla="*/ 1605517 h 2911834"/>
                  <a:gd name="connsiteX824" fmla="*/ 35546 w 1586351"/>
                  <a:gd name="connsiteY824" fmla="*/ 1592233 h 2911834"/>
                  <a:gd name="connsiteX825" fmla="*/ 39802 w 1586351"/>
                  <a:gd name="connsiteY825" fmla="*/ 1588442 h 2911834"/>
                  <a:gd name="connsiteX826" fmla="*/ 40652 w 1586351"/>
                  <a:gd name="connsiteY826" fmla="*/ 1585169 h 2911834"/>
                  <a:gd name="connsiteX827" fmla="*/ 40275 w 1586351"/>
                  <a:gd name="connsiteY827" fmla="*/ 1580700 h 2911834"/>
                  <a:gd name="connsiteX828" fmla="*/ 44050 w 1586351"/>
                  <a:gd name="connsiteY828" fmla="*/ 1577457 h 2911834"/>
                  <a:gd name="connsiteX829" fmla="*/ 45138 w 1586351"/>
                  <a:gd name="connsiteY829" fmla="*/ 1573835 h 2911834"/>
                  <a:gd name="connsiteX830" fmla="*/ 51793 w 1586351"/>
                  <a:gd name="connsiteY830" fmla="*/ 1568297 h 2911834"/>
                  <a:gd name="connsiteX831" fmla="*/ 53445 w 1586351"/>
                  <a:gd name="connsiteY831" fmla="*/ 1564189 h 2911834"/>
                  <a:gd name="connsiteX832" fmla="*/ 59603 w 1586351"/>
                  <a:gd name="connsiteY832" fmla="*/ 1556677 h 2911834"/>
                  <a:gd name="connsiteX833" fmla="*/ 62942 w 1586351"/>
                  <a:gd name="connsiteY833" fmla="*/ 1548824 h 2911834"/>
                  <a:gd name="connsiteX834" fmla="*/ 68899 w 1586351"/>
                  <a:gd name="connsiteY834" fmla="*/ 1540602 h 2911834"/>
                  <a:gd name="connsiteX835" fmla="*/ 73668 w 1586351"/>
                  <a:gd name="connsiteY835" fmla="*/ 1536611 h 2911834"/>
                  <a:gd name="connsiteX836" fmla="*/ 79226 w 1586351"/>
                  <a:gd name="connsiteY836" fmla="*/ 1527941 h 2911834"/>
                  <a:gd name="connsiteX837" fmla="*/ 80775 w 1586351"/>
                  <a:gd name="connsiteY837" fmla="*/ 1524178 h 2911834"/>
                  <a:gd name="connsiteX838" fmla="*/ 84353 w 1586351"/>
                  <a:gd name="connsiteY838" fmla="*/ 1519860 h 2911834"/>
                  <a:gd name="connsiteX839" fmla="*/ 85532 w 1586351"/>
                  <a:gd name="connsiteY839" fmla="*/ 1516350 h 2911834"/>
                  <a:gd name="connsiteX840" fmla="*/ 85261 w 1586351"/>
                  <a:gd name="connsiteY840" fmla="*/ 1508178 h 2911834"/>
                  <a:gd name="connsiteX841" fmla="*/ 85446 w 1586351"/>
                  <a:gd name="connsiteY841" fmla="*/ 1498392 h 2911834"/>
                  <a:gd name="connsiteX842" fmla="*/ 87701 w 1586351"/>
                  <a:gd name="connsiteY842" fmla="*/ 1495691 h 2911834"/>
                  <a:gd name="connsiteX843" fmla="*/ 89615 w 1586351"/>
                  <a:gd name="connsiteY843" fmla="*/ 1491376 h 2911834"/>
                  <a:gd name="connsiteX844" fmla="*/ 92285 w 1586351"/>
                  <a:gd name="connsiteY844" fmla="*/ 1488900 h 2911834"/>
                  <a:gd name="connsiteX845" fmla="*/ 94964 w 1586351"/>
                  <a:gd name="connsiteY845" fmla="*/ 1484930 h 2911834"/>
                  <a:gd name="connsiteX846" fmla="*/ 94524 w 1586351"/>
                  <a:gd name="connsiteY846" fmla="*/ 1482507 h 2911834"/>
                  <a:gd name="connsiteX847" fmla="*/ 90823 w 1586351"/>
                  <a:gd name="connsiteY847" fmla="*/ 1475911 h 2911834"/>
                  <a:gd name="connsiteX848" fmla="*/ 91226 w 1586351"/>
                  <a:gd name="connsiteY848" fmla="*/ 1470742 h 2911834"/>
                  <a:gd name="connsiteX849" fmla="*/ 87993 w 1586351"/>
                  <a:gd name="connsiteY849" fmla="*/ 1464407 h 2911834"/>
                  <a:gd name="connsiteX850" fmla="*/ 86312 w 1586351"/>
                  <a:gd name="connsiteY850" fmla="*/ 1458616 h 2911834"/>
                  <a:gd name="connsiteX851" fmla="*/ 90606 w 1586351"/>
                  <a:gd name="connsiteY851" fmla="*/ 1457550 h 2911834"/>
                  <a:gd name="connsiteX852" fmla="*/ 96353 w 1586351"/>
                  <a:gd name="connsiteY852" fmla="*/ 1461084 h 2911834"/>
                  <a:gd name="connsiteX853" fmla="*/ 101048 w 1586351"/>
                  <a:gd name="connsiteY853" fmla="*/ 1462179 h 2911834"/>
                  <a:gd name="connsiteX854" fmla="*/ 105981 w 1586351"/>
                  <a:gd name="connsiteY854" fmla="*/ 1465697 h 2911834"/>
                  <a:gd name="connsiteX855" fmla="*/ 120372 w 1586351"/>
                  <a:gd name="connsiteY855" fmla="*/ 1465955 h 2911834"/>
                  <a:gd name="connsiteX856" fmla="*/ 124615 w 1586351"/>
                  <a:gd name="connsiteY856" fmla="*/ 1465557 h 2911834"/>
                  <a:gd name="connsiteX857" fmla="*/ 126903 w 1586351"/>
                  <a:gd name="connsiteY857" fmla="*/ 1467108 h 2911834"/>
                  <a:gd name="connsiteX858" fmla="*/ 129668 w 1586351"/>
                  <a:gd name="connsiteY858" fmla="*/ 1460914 h 2911834"/>
                  <a:gd name="connsiteX859" fmla="*/ 130785 w 1586351"/>
                  <a:gd name="connsiteY859" fmla="*/ 1460026 h 2911834"/>
                  <a:gd name="connsiteX860" fmla="*/ 139581 w 1586351"/>
                  <a:gd name="connsiteY860" fmla="*/ 1460412 h 2911834"/>
                  <a:gd name="connsiteX861" fmla="*/ 144144 w 1586351"/>
                  <a:gd name="connsiteY861" fmla="*/ 1462295 h 2911834"/>
                  <a:gd name="connsiteX862" fmla="*/ 145036 w 1586351"/>
                  <a:gd name="connsiteY862" fmla="*/ 1458757 h 2911834"/>
                  <a:gd name="connsiteX863" fmla="*/ 144116 w 1586351"/>
                  <a:gd name="connsiteY863" fmla="*/ 1456110 h 2911834"/>
                  <a:gd name="connsiteX864" fmla="*/ 145973 w 1586351"/>
                  <a:gd name="connsiteY864" fmla="*/ 1453144 h 2911834"/>
                  <a:gd name="connsiteX865" fmla="*/ 150151 w 1586351"/>
                  <a:gd name="connsiteY865" fmla="*/ 1452518 h 2911834"/>
                  <a:gd name="connsiteX866" fmla="*/ 153856 w 1586351"/>
                  <a:gd name="connsiteY866" fmla="*/ 1453231 h 2911834"/>
                  <a:gd name="connsiteX867" fmla="*/ 156933 w 1586351"/>
                  <a:gd name="connsiteY867" fmla="*/ 1452638 h 2911834"/>
                  <a:gd name="connsiteX868" fmla="*/ 157956 w 1586351"/>
                  <a:gd name="connsiteY868" fmla="*/ 1451045 h 2911834"/>
                  <a:gd name="connsiteX869" fmla="*/ 161850 w 1586351"/>
                  <a:gd name="connsiteY869" fmla="*/ 1449158 h 2911834"/>
                  <a:gd name="connsiteX870" fmla="*/ 166311 w 1586351"/>
                  <a:gd name="connsiteY870" fmla="*/ 1450759 h 2911834"/>
                  <a:gd name="connsiteX871" fmla="*/ 173180 w 1586351"/>
                  <a:gd name="connsiteY871" fmla="*/ 1451290 h 2911834"/>
                  <a:gd name="connsiteX872" fmla="*/ 176429 w 1586351"/>
                  <a:gd name="connsiteY872" fmla="*/ 1450294 h 2911834"/>
                  <a:gd name="connsiteX873" fmla="*/ 179157 w 1586351"/>
                  <a:gd name="connsiteY873" fmla="*/ 1446378 h 2911834"/>
                  <a:gd name="connsiteX874" fmla="*/ 178672 w 1586351"/>
                  <a:gd name="connsiteY874" fmla="*/ 1441201 h 2911834"/>
                  <a:gd name="connsiteX875" fmla="*/ 181630 w 1586351"/>
                  <a:gd name="connsiteY875" fmla="*/ 1436965 h 2911834"/>
                  <a:gd name="connsiteX876" fmla="*/ 182649 w 1586351"/>
                  <a:gd name="connsiteY876" fmla="*/ 1431697 h 2911834"/>
                  <a:gd name="connsiteX877" fmla="*/ 186140 w 1586351"/>
                  <a:gd name="connsiteY877" fmla="*/ 1431323 h 2911834"/>
                  <a:gd name="connsiteX878" fmla="*/ 188203 w 1586351"/>
                  <a:gd name="connsiteY878" fmla="*/ 1429627 h 2911834"/>
                  <a:gd name="connsiteX879" fmla="*/ 186740 w 1586351"/>
                  <a:gd name="connsiteY879" fmla="*/ 1427482 h 2911834"/>
                  <a:gd name="connsiteX880" fmla="*/ 187085 w 1586351"/>
                  <a:gd name="connsiteY880" fmla="*/ 1424897 h 2911834"/>
                  <a:gd name="connsiteX881" fmla="*/ 189837 w 1586351"/>
                  <a:gd name="connsiteY881" fmla="*/ 1424001 h 2911834"/>
                  <a:gd name="connsiteX882" fmla="*/ 191584 w 1586351"/>
                  <a:gd name="connsiteY882" fmla="*/ 1420699 h 2911834"/>
                  <a:gd name="connsiteX883" fmla="*/ 196525 w 1586351"/>
                  <a:gd name="connsiteY883" fmla="*/ 1414447 h 2911834"/>
                  <a:gd name="connsiteX884" fmla="*/ 197897 w 1586351"/>
                  <a:gd name="connsiteY884" fmla="*/ 1411689 h 2911834"/>
                  <a:gd name="connsiteX885" fmla="*/ 205871 w 1586351"/>
                  <a:gd name="connsiteY885" fmla="*/ 1411759 h 2911834"/>
                  <a:gd name="connsiteX886" fmla="*/ 209388 w 1586351"/>
                  <a:gd name="connsiteY886" fmla="*/ 1410797 h 2911834"/>
                  <a:gd name="connsiteX887" fmla="*/ 212501 w 1586351"/>
                  <a:gd name="connsiteY887" fmla="*/ 1415575 h 2911834"/>
                  <a:gd name="connsiteX888" fmla="*/ 215743 w 1586351"/>
                  <a:gd name="connsiteY888" fmla="*/ 1418218 h 2911834"/>
                  <a:gd name="connsiteX889" fmla="*/ 220738 w 1586351"/>
                  <a:gd name="connsiteY889" fmla="*/ 1412348 h 2911834"/>
                  <a:gd name="connsiteX890" fmla="*/ 231184 w 1586351"/>
                  <a:gd name="connsiteY890" fmla="*/ 1411900 h 2911834"/>
                  <a:gd name="connsiteX891" fmla="*/ 234664 w 1586351"/>
                  <a:gd name="connsiteY891" fmla="*/ 1413738 h 2911834"/>
                  <a:gd name="connsiteX892" fmla="*/ 241027 w 1586351"/>
                  <a:gd name="connsiteY892" fmla="*/ 1411660 h 2911834"/>
                  <a:gd name="connsiteX893" fmla="*/ 246117 w 1586351"/>
                  <a:gd name="connsiteY893" fmla="*/ 1411357 h 2911834"/>
                  <a:gd name="connsiteX894" fmla="*/ 253211 w 1586351"/>
                  <a:gd name="connsiteY894" fmla="*/ 1413510 h 2911834"/>
                  <a:gd name="connsiteX895" fmla="*/ 260569 w 1586351"/>
                  <a:gd name="connsiteY895" fmla="*/ 1411581 h 2911834"/>
                  <a:gd name="connsiteX896" fmla="*/ 263719 w 1586351"/>
                  <a:gd name="connsiteY896" fmla="*/ 1407395 h 2911834"/>
                  <a:gd name="connsiteX897" fmla="*/ 267367 w 1586351"/>
                  <a:gd name="connsiteY897" fmla="*/ 1401301 h 2911834"/>
                  <a:gd name="connsiteX898" fmla="*/ 269233 w 1586351"/>
                  <a:gd name="connsiteY898" fmla="*/ 1392863 h 2911834"/>
                  <a:gd name="connsiteX899" fmla="*/ 271262 w 1586351"/>
                  <a:gd name="connsiteY899" fmla="*/ 1390142 h 2911834"/>
                  <a:gd name="connsiteX900" fmla="*/ 274860 w 1586351"/>
                  <a:gd name="connsiteY900" fmla="*/ 1387698 h 2911834"/>
                  <a:gd name="connsiteX901" fmla="*/ 276586 w 1586351"/>
                  <a:gd name="connsiteY901" fmla="*/ 1380858 h 2911834"/>
                  <a:gd name="connsiteX902" fmla="*/ 276389 w 1586351"/>
                  <a:gd name="connsiteY902" fmla="*/ 1376427 h 2911834"/>
                  <a:gd name="connsiteX903" fmla="*/ 280772 w 1586351"/>
                  <a:gd name="connsiteY903" fmla="*/ 1371768 h 2911834"/>
                  <a:gd name="connsiteX904" fmla="*/ 282436 w 1586351"/>
                  <a:gd name="connsiteY904" fmla="*/ 1363562 h 2911834"/>
                  <a:gd name="connsiteX905" fmla="*/ 279736 w 1586351"/>
                  <a:gd name="connsiteY905" fmla="*/ 1360758 h 2911834"/>
                  <a:gd name="connsiteX906" fmla="*/ 281926 w 1586351"/>
                  <a:gd name="connsiteY906" fmla="*/ 1351188 h 2911834"/>
                  <a:gd name="connsiteX907" fmla="*/ 279761 w 1586351"/>
                  <a:gd name="connsiteY907" fmla="*/ 1345621 h 2911834"/>
                  <a:gd name="connsiteX908" fmla="*/ 279897 w 1586351"/>
                  <a:gd name="connsiteY908" fmla="*/ 1343467 h 2911834"/>
                  <a:gd name="connsiteX909" fmla="*/ 282399 w 1586351"/>
                  <a:gd name="connsiteY909" fmla="*/ 1336552 h 2911834"/>
                  <a:gd name="connsiteX910" fmla="*/ 280307 w 1586351"/>
                  <a:gd name="connsiteY910" fmla="*/ 1329964 h 2911834"/>
                  <a:gd name="connsiteX911" fmla="*/ 281294 w 1586351"/>
                  <a:gd name="connsiteY911" fmla="*/ 1327189 h 2911834"/>
                  <a:gd name="connsiteX912" fmla="*/ 280969 w 1586351"/>
                  <a:gd name="connsiteY912" fmla="*/ 1323277 h 2911834"/>
                  <a:gd name="connsiteX913" fmla="*/ 279626 w 1586351"/>
                  <a:gd name="connsiteY913" fmla="*/ 1321792 h 2911834"/>
                  <a:gd name="connsiteX914" fmla="*/ 275904 w 1586351"/>
                  <a:gd name="connsiteY914" fmla="*/ 1320792 h 2911834"/>
                  <a:gd name="connsiteX915" fmla="*/ 278722 w 1586351"/>
                  <a:gd name="connsiteY915" fmla="*/ 1315125 h 2911834"/>
                  <a:gd name="connsiteX916" fmla="*/ 290935 w 1586351"/>
                  <a:gd name="connsiteY916" fmla="*/ 1310023 h 2911834"/>
                  <a:gd name="connsiteX917" fmla="*/ 292381 w 1586351"/>
                  <a:gd name="connsiteY917" fmla="*/ 1304887 h 2911834"/>
                  <a:gd name="connsiteX918" fmla="*/ 296041 w 1586351"/>
                  <a:gd name="connsiteY918" fmla="*/ 1301460 h 2911834"/>
                  <a:gd name="connsiteX919" fmla="*/ 297187 w 1586351"/>
                  <a:gd name="connsiteY919" fmla="*/ 1298071 h 2911834"/>
                  <a:gd name="connsiteX920" fmla="*/ 296554 w 1586351"/>
                  <a:gd name="connsiteY920" fmla="*/ 1294313 h 2911834"/>
                  <a:gd name="connsiteX921" fmla="*/ 296152 w 1586351"/>
                  <a:gd name="connsiteY921" fmla="*/ 1288600 h 2911834"/>
                  <a:gd name="connsiteX922" fmla="*/ 297844 w 1586351"/>
                  <a:gd name="connsiteY922" fmla="*/ 1283286 h 2911834"/>
                  <a:gd name="connsiteX923" fmla="*/ 297232 w 1586351"/>
                  <a:gd name="connsiteY923" fmla="*/ 1280622 h 2911834"/>
                  <a:gd name="connsiteX924" fmla="*/ 293371 w 1586351"/>
                  <a:gd name="connsiteY924" fmla="*/ 1274844 h 2911834"/>
                  <a:gd name="connsiteX925" fmla="*/ 294739 w 1586351"/>
                  <a:gd name="connsiteY925" fmla="*/ 1267427 h 2911834"/>
                  <a:gd name="connsiteX926" fmla="*/ 296320 w 1586351"/>
                  <a:gd name="connsiteY926" fmla="*/ 1262863 h 2911834"/>
                  <a:gd name="connsiteX927" fmla="*/ 295815 w 1586351"/>
                  <a:gd name="connsiteY927" fmla="*/ 1256790 h 2911834"/>
                  <a:gd name="connsiteX928" fmla="*/ 296916 w 1586351"/>
                  <a:gd name="connsiteY928" fmla="*/ 1254193 h 2911834"/>
                  <a:gd name="connsiteX929" fmla="*/ 296279 w 1586351"/>
                  <a:gd name="connsiteY929" fmla="*/ 1251052 h 2911834"/>
                  <a:gd name="connsiteX930" fmla="*/ 293359 w 1586351"/>
                  <a:gd name="connsiteY930" fmla="*/ 1244340 h 2911834"/>
                  <a:gd name="connsiteX931" fmla="*/ 291949 w 1586351"/>
                  <a:gd name="connsiteY931" fmla="*/ 1242382 h 2911834"/>
                  <a:gd name="connsiteX932" fmla="*/ 289127 w 1586351"/>
                  <a:gd name="connsiteY932" fmla="*/ 1241532 h 2911834"/>
                  <a:gd name="connsiteX933" fmla="*/ 284132 w 1586351"/>
                  <a:gd name="connsiteY933" fmla="*/ 1235210 h 2911834"/>
                  <a:gd name="connsiteX934" fmla="*/ 280275 w 1586351"/>
                  <a:gd name="connsiteY934" fmla="*/ 1234139 h 2911834"/>
                  <a:gd name="connsiteX935" fmla="*/ 274515 w 1586351"/>
                  <a:gd name="connsiteY935" fmla="*/ 1228111 h 2911834"/>
                  <a:gd name="connsiteX936" fmla="*/ 270641 w 1586351"/>
                  <a:gd name="connsiteY936" fmla="*/ 1227842 h 2911834"/>
                  <a:gd name="connsiteX937" fmla="*/ 268505 w 1586351"/>
                  <a:gd name="connsiteY937" fmla="*/ 1226166 h 2911834"/>
                  <a:gd name="connsiteX938" fmla="*/ 256407 w 1586351"/>
                  <a:gd name="connsiteY938" fmla="*/ 1222495 h 2911834"/>
                  <a:gd name="connsiteX939" fmla="*/ 250323 w 1586351"/>
                  <a:gd name="connsiteY939" fmla="*/ 1224179 h 2911834"/>
                  <a:gd name="connsiteX940" fmla="*/ 249259 w 1586351"/>
                  <a:gd name="connsiteY940" fmla="*/ 1225286 h 2911834"/>
                  <a:gd name="connsiteX941" fmla="*/ 244905 w 1586351"/>
                  <a:gd name="connsiteY941" fmla="*/ 1221051 h 2911834"/>
                  <a:gd name="connsiteX942" fmla="*/ 239462 w 1586351"/>
                  <a:gd name="connsiteY942" fmla="*/ 1221947 h 2911834"/>
                  <a:gd name="connsiteX943" fmla="*/ 233920 w 1586351"/>
                  <a:gd name="connsiteY943" fmla="*/ 1217944 h 2911834"/>
                  <a:gd name="connsiteX944" fmla="*/ 230946 w 1586351"/>
                  <a:gd name="connsiteY944" fmla="*/ 1213061 h 2911834"/>
                  <a:gd name="connsiteX945" fmla="*/ 228913 w 1586351"/>
                  <a:gd name="connsiteY945" fmla="*/ 1205577 h 2911834"/>
                  <a:gd name="connsiteX946" fmla="*/ 227553 w 1586351"/>
                  <a:gd name="connsiteY946" fmla="*/ 1202511 h 2911834"/>
                  <a:gd name="connsiteX947" fmla="*/ 221946 w 1586351"/>
                  <a:gd name="connsiteY947" fmla="*/ 1200002 h 2911834"/>
                  <a:gd name="connsiteX948" fmla="*/ 221407 w 1586351"/>
                  <a:gd name="connsiteY948" fmla="*/ 1198301 h 2911834"/>
                  <a:gd name="connsiteX949" fmla="*/ 223728 w 1586351"/>
                  <a:gd name="connsiteY949" fmla="*/ 1193074 h 2911834"/>
                  <a:gd name="connsiteX950" fmla="*/ 226608 w 1586351"/>
                  <a:gd name="connsiteY950" fmla="*/ 1188216 h 2911834"/>
                  <a:gd name="connsiteX951" fmla="*/ 228136 w 1586351"/>
                  <a:gd name="connsiteY951" fmla="*/ 1181533 h 2911834"/>
                  <a:gd name="connsiteX952" fmla="*/ 226185 w 1586351"/>
                  <a:gd name="connsiteY952" fmla="*/ 1177338 h 2911834"/>
                  <a:gd name="connsiteX953" fmla="*/ 225614 w 1586351"/>
                  <a:gd name="connsiteY953" fmla="*/ 1174115 h 2911834"/>
                  <a:gd name="connsiteX954" fmla="*/ 226653 w 1586351"/>
                  <a:gd name="connsiteY954" fmla="*/ 1167038 h 2911834"/>
                  <a:gd name="connsiteX955" fmla="*/ 228469 w 1586351"/>
                  <a:gd name="connsiteY955" fmla="*/ 1159268 h 2911834"/>
                  <a:gd name="connsiteX956" fmla="*/ 232359 w 1586351"/>
                  <a:gd name="connsiteY956" fmla="*/ 1154340 h 2911834"/>
                  <a:gd name="connsiteX957" fmla="*/ 233164 w 1586351"/>
                  <a:gd name="connsiteY957" fmla="*/ 1151046 h 2911834"/>
                  <a:gd name="connsiteX958" fmla="*/ 230334 w 1586351"/>
                  <a:gd name="connsiteY958" fmla="*/ 1147126 h 2911834"/>
                  <a:gd name="connsiteX959" fmla="*/ 231427 w 1586351"/>
                  <a:gd name="connsiteY959" fmla="*/ 1144549 h 2911834"/>
                  <a:gd name="connsiteX960" fmla="*/ 235157 w 1586351"/>
                  <a:gd name="connsiteY960" fmla="*/ 1140791 h 2911834"/>
                  <a:gd name="connsiteX961" fmla="*/ 235424 w 1586351"/>
                  <a:gd name="connsiteY961" fmla="*/ 1138185 h 2911834"/>
                  <a:gd name="connsiteX962" fmla="*/ 221432 w 1586351"/>
                  <a:gd name="connsiteY962" fmla="*/ 1131502 h 2911834"/>
                  <a:gd name="connsiteX963" fmla="*/ 217028 w 1586351"/>
                  <a:gd name="connsiteY963" fmla="*/ 1127188 h 2911834"/>
                  <a:gd name="connsiteX964" fmla="*/ 222447 w 1586351"/>
                  <a:gd name="connsiteY964" fmla="*/ 1123102 h 2911834"/>
                  <a:gd name="connsiteX965" fmla="*/ 226025 w 1586351"/>
                  <a:gd name="connsiteY965" fmla="*/ 1121272 h 2911834"/>
                  <a:gd name="connsiteX966" fmla="*/ 228448 w 1586351"/>
                  <a:gd name="connsiteY966" fmla="*/ 1115464 h 2911834"/>
                  <a:gd name="connsiteX967" fmla="*/ 227434 w 1586351"/>
                  <a:gd name="connsiteY967" fmla="*/ 1110511 h 2911834"/>
                  <a:gd name="connsiteX968" fmla="*/ 223022 w 1586351"/>
                  <a:gd name="connsiteY968" fmla="*/ 1104824 h 2911834"/>
                  <a:gd name="connsiteX969" fmla="*/ 220676 w 1586351"/>
                  <a:gd name="connsiteY969" fmla="*/ 1102878 h 2911834"/>
                  <a:gd name="connsiteX970" fmla="*/ 217994 w 1586351"/>
                  <a:gd name="connsiteY970" fmla="*/ 1098568 h 2911834"/>
                  <a:gd name="connsiteX971" fmla="*/ 209782 w 1586351"/>
                  <a:gd name="connsiteY971" fmla="*/ 1097879 h 2911834"/>
                  <a:gd name="connsiteX972" fmla="*/ 204265 w 1586351"/>
                  <a:gd name="connsiteY972" fmla="*/ 1099082 h 2911834"/>
                  <a:gd name="connsiteX973" fmla="*/ 196739 w 1586351"/>
                  <a:gd name="connsiteY973" fmla="*/ 1096145 h 2911834"/>
                  <a:gd name="connsiteX974" fmla="*/ 186095 w 1586351"/>
                  <a:gd name="connsiteY974" fmla="*/ 1093009 h 2911834"/>
                  <a:gd name="connsiteX975" fmla="*/ 182320 w 1586351"/>
                  <a:gd name="connsiteY975" fmla="*/ 1090300 h 2911834"/>
                  <a:gd name="connsiteX976" fmla="*/ 180459 w 1586351"/>
                  <a:gd name="connsiteY976" fmla="*/ 1086367 h 2911834"/>
                  <a:gd name="connsiteX977" fmla="*/ 180233 w 1586351"/>
                  <a:gd name="connsiteY977" fmla="*/ 1080460 h 2911834"/>
                  <a:gd name="connsiteX978" fmla="*/ 179362 w 1586351"/>
                  <a:gd name="connsiteY978" fmla="*/ 1076170 h 2911834"/>
                  <a:gd name="connsiteX979" fmla="*/ 173475 w 1586351"/>
                  <a:gd name="connsiteY979" fmla="*/ 1069944 h 2911834"/>
                  <a:gd name="connsiteX980" fmla="*/ 172198 w 1586351"/>
                  <a:gd name="connsiteY980" fmla="*/ 1064003 h 2911834"/>
                  <a:gd name="connsiteX981" fmla="*/ 170415 w 1586351"/>
                  <a:gd name="connsiteY981" fmla="*/ 1060074 h 2911834"/>
                  <a:gd name="connsiteX982" fmla="*/ 170945 w 1586351"/>
                  <a:gd name="connsiteY982" fmla="*/ 1056909 h 2911834"/>
                  <a:gd name="connsiteX983" fmla="*/ 165740 w 1586351"/>
                  <a:gd name="connsiteY983" fmla="*/ 1053146 h 2911834"/>
                  <a:gd name="connsiteX984" fmla="*/ 162191 w 1586351"/>
                  <a:gd name="connsiteY984" fmla="*/ 1048832 h 2911834"/>
                  <a:gd name="connsiteX985" fmla="*/ 161965 w 1586351"/>
                  <a:gd name="connsiteY985" fmla="*/ 1046438 h 2911834"/>
                  <a:gd name="connsiteX986" fmla="*/ 164528 w 1586351"/>
                  <a:gd name="connsiteY986" fmla="*/ 1038059 h 2911834"/>
                  <a:gd name="connsiteX987" fmla="*/ 168710 w 1586351"/>
                  <a:gd name="connsiteY987" fmla="*/ 1035200 h 2911834"/>
                  <a:gd name="connsiteX988" fmla="*/ 170522 w 1586351"/>
                  <a:gd name="connsiteY988" fmla="*/ 1032744 h 2911834"/>
                  <a:gd name="connsiteX989" fmla="*/ 169302 w 1586351"/>
                  <a:gd name="connsiteY989" fmla="*/ 1029699 h 2911834"/>
                  <a:gd name="connsiteX990" fmla="*/ 167392 w 1586351"/>
                  <a:gd name="connsiteY990" fmla="*/ 1018581 h 2911834"/>
                  <a:gd name="connsiteX991" fmla="*/ 163115 w 1586351"/>
                  <a:gd name="connsiteY991" fmla="*/ 1016213 h 2911834"/>
                  <a:gd name="connsiteX992" fmla="*/ 160741 w 1586351"/>
                  <a:gd name="connsiteY992" fmla="*/ 1006842 h 2911834"/>
                  <a:gd name="connsiteX993" fmla="*/ 158592 w 1586351"/>
                  <a:gd name="connsiteY993" fmla="*/ 1001054 h 2911834"/>
                  <a:gd name="connsiteX994" fmla="*/ 156329 w 1586351"/>
                  <a:gd name="connsiteY994" fmla="*/ 998789 h 2911834"/>
                  <a:gd name="connsiteX995" fmla="*/ 152993 w 1586351"/>
                  <a:gd name="connsiteY995" fmla="*/ 992135 h 2911834"/>
                  <a:gd name="connsiteX996" fmla="*/ 150163 w 1586351"/>
                  <a:gd name="connsiteY996" fmla="*/ 988626 h 2911834"/>
                  <a:gd name="connsiteX997" fmla="*/ 150541 w 1586351"/>
                  <a:gd name="connsiteY997" fmla="*/ 985000 h 2911834"/>
                  <a:gd name="connsiteX998" fmla="*/ 149440 w 1586351"/>
                  <a:gd name="connsiteY998" fmla="*/ 981108 h 2911834"/>
                  <a:gd name="connsiteX999" fmla="*/ 150286 w 1586351"/>
                  <a:gd name="connsiteY999" fmla="*/ 972729 h 2911834"/>
                  <a:gd name="connsiteX1000" fmla="*/ 149900 w 1586351"/>
                  <a:gd name="connsiteY1000" fmla="*/ 968974 h 2911834"/>
                  <a:gd name="connsiteX1001" fmla="*/ 153125 w 1586351"/>
                  <a:gd name="connsiteY1001" fmla="*/ 958479 h 2911834"/>
                  <a:gd name="connsiteX1002" fmla="*/ 155261 w 1586351"/>
                  <a:gd name="connsiteY1002" fmla="*/ 954753 h 2911834"/>
                  <a:gd name="connsiteX1003" fmla="*/ 152205 w 1586351"/>
                  <a:gd name="connsiteY1003" fmla="*/ 949962 h 2911834"/>
                  <a:gd name="connsiteX1004" fmla="*/ 151810 w 1586351"/>
                  <a:gd name="connsiteY1004" fmla="*/ 947095 h 2911834"/>
                  <a:gd name="connsiteX1005" fmla="*/ 148384 w 1586351"/>
                  <a:gd name="connsiteY1005" fmla="*/ 938259 h 2911834"/>
                  <a:gd name="connsiteX1006" fmla="*/ 148285 w 1586351"/>
                  <a:gd name="connsiteY1006" fmla="*/ 935542 h 2911834"/>
                  <a:gd name="connsiteX1007" fmla="*/ 150910 w 1586351"/>
                  <a:gd name="connsiteY1007" fmla="*/ 932887 h 2911834"/>
                  <a:gd name="connsiteX1008" fmla="*/ 150656 w 1586351"/>
                  <a:gd name="connsiteY1008" fmla="*/ 931111 h 2911834"/>
                  <a:gd name="connsiteX1009" fmla="*/ 157048 w 1586351"/>
                  <a:gd name="connsiteY1009" fmla="*/ 926001 h 2911834"/>
                  <a:gd name="connsiteX1010" fmla="*/ 160786 w 1586351"/>
                  <a:gd name="connsiteY1010" fmla="*/ 923960 h 2911834"/>
                  <a:gd name="connsiteX1011" fmla="*/ 165021 w 1586351"/>
                  <a:gd name="connsiteY1011" fmla="*/ 920052 h 2911834"/>
                  <a:gd name="connsiteX1012" fmla="*/ 162807 w 1586351"/>
                  <a:gd name="connsiteY1012" fmla="*/ 913854 h 2911834"/>
                  <a:gd name="connsiteX1013" fmla="*/ 163641 w 1586351"/>
                  <a:gd name="connsiteY1013" fmla="*/ 910684 h 2911834"/>
                  <a:gd name="connsiteX1014" fmla="*/ 165966 w 1586351"/>
                  <a:gd name="connsiteY1014" fmla="*/ 909407 h 2911834"/>
                  <a:gd name="connsiteX1015" fmla="*/ 168739 w 1586351"/>
                  <a:gd name="connsiteY1015" fmla="*/ 901197 h 2911834"/>
                  <a:gd name="connsiteX1016" fmla="*/ 172843 w 1586351"/>
                  <a:gd name="connsiteY1016" fmla="*/ 899849 h 2911834"/>
                  <a:gd name="connsiteX1017" fmla="*/ 175221 w 1586351"/>
                  <a:gd name="connsiteY1017" fmla="*/ 897824 h 2911834"/>
                  <a:gd name="connsiteX1018" fmla="*/ 180377 w 1586351"/>
                  <a:gd name="connsiteY1018" fmla="*/ 896111 h 2911834"/>
                  <a:gd name="connsiteX1019" fmla="*/ 184838 w 1586351"/>
                  <a:gd name="connsiteY1019" fmla="*/ 893564 h 2911834"/>
                  <a:gd name="connsiteX1020" fmla="*/ 185824 w 1586351"/>
                  <a:gd name="connsiteY1020" fmla="*/ 891647 h 2911834"/>
                  <a:gd name="connsiteX1021" fmla="*/ 186182 w 1586351"/>
                  <a:gd name="connsiteY1021" fmla="*/ 886080 h 2911834"/>
                  <a:gd name="connsiteX1022" fmla="*/ 185187 w 1586351"/>
                  <a:gd name="connsiteY1022" fmla="*/ 882097 h 2911834"/>
                  <a:gd name="connsiteX1023" fmla="*/ 186638 w 1586351"/>
                  <a:gd name="connsiteY1023" fmla="*/ 879579 h 2911834"/>
                  <a:gd name="connsiteX1024" fmla="*/ 195363 w 1586351"/>
                  <a:gd name="connsiteY1024" fmla="*/ 876389 h 2911834"/>
                  <a:gd name="connsiteX1025" fmla="*/ 198263 w 1586351"/>
                  <a:gd name="connsiteY1025" fmla="*/ 873569 h 2911834"/>
                  <a:gd name="connsiteX1026" fmla="*/ 200954 w 1586351"/>
                  <a:gd name="connsiteY1026" fmla="*/ 869486 h 2911834"/>
                  <a:gd name="connsiteX1027" fmla="*/ 201705 w 1586351"/>
                  <a:gd name="connsiteY1027" fmla="*/ 866578 h 2911834"/>
                  <a:gd name="connsiteX1028" fmla="*/ 204417 w 1586351"/>
                  <a:gd name="connsiteY1028" fmla="*/ 862720 h 2911834"/>
                  <a:gd name="connsiteX1029" fmla="*/ 204322 w 1586351"/>
                  <a:gd name="connsiteY1029" fmla="*/ 856041 h 2911834"/>
                  <a:gd name="connsiteX1030" fmla="*/ 202527 w 1586351"/>
                  <a:gd name="connsiteY1030" fmla="*/ 852785 h 2911834"/>
                  <a:gd name="connsiteX1031" fmla="*/ 212066 w 1586351"/>
                  <a:gd name="connsiteY1031" fmla="*/ 853195 h 2911834"/>
                  <a:gd name="connsiteX1032" fmla="*/ 215508 w 1586351"/>
                  <a:gd name="connsiteY1032" fmla="*/ 852739 h 2911834"/>
                  <a:gd name="connsiteX1033" fmla="*/ 219863 w 1586351"/>
                  <a:gd name="connsiteY1033" fmla="*/ 846927 h 2911834"/>
                  <a:gd name="connsiteX1034" fmla="*/ 219616 w 1586351"/>
                  <a:gd name="connsiteY1034" fmla="*/ 842247 h 2911834"/>
                  <a:gd name="connsiteX1035" fmla="*/ 220976 w 1586351"/>
                  <a:gd name="connsiteY1035" fmla="*/ 836929 h 2911834"/>
                  <a:gd name="connsiteX1036" fmla="*/ 222106 w 1586351"/>
                  <a:gd name="connsiteY1036" fmla="*/ 825791 h 2911834"/>
                  <a:gd name="connsiteX1037" fmla="*/ 222254 w 1586351"/>
                  <a:gd name="connsiteY1037" fmla="*/ 819730 h 2911834"/>
                  <a:gd name="connsiteX1038" fmla="*/ 219937 w 1586351"/>
                  <a:gd name="connsiteY1038" fmla="*/ 812126 h 2911834"/>
                  <a:gd name="connsiteX1039" fmla="*/ 220471 w 1586351"/>
                  <a:gd name="connsiteY1039" fmla="*/ 805484 h 2911834"/>
                  <a:gd name="connsiteX1040" fmla="*/ 221617 w 1586351"/>
                  <a:gd name="connsiteY1040" fmla="*/ 802846 h 2911834"/>
                  <a:gd name="connsiteX1041" fmla="*/ 224878 w 1586351"/>
                  <a:gd name="connsiteY1041" fmla="*/ 799954 h 2911834"/>
                  <a:gd name="connsiteX1042" fmla="*/ 229845 w 1586351"/>
                  <a:gd name="connsiteY1042" fmla="*/ 799859 h 2911834"/>
                  <a:gd name="connsiteX1043" fmla="*/ 241426 w 1586351"/>
                  <a:gd name="connsiteY1043" fmla="*/ 795615 h 2911834"/>
                  <a:gd name="connsiteX1044" fmla="*/ 248105 w 1586351"/>
                  <a:gd name="connsiteY1044" fmla="*/ 796162 h 2911834"/>
                  <a:gd name="connsiteX1045" fmla="*/ 253684 w 1586351"/>
                  <a:gd name="connsiteY1045" fmla="*/ 795308 h 2911834"/>
                  <a:gd name="connsiteX1046" fmla="*/ 254842 w 1586351"/>
                  <a:gd name="connsiteY1046" fmla="*/ 792561 h 2911834"/>
                  <a:gd name="connsiteX1047" fmla="*/ 257118 w 1586351"/>
                  <a:gd name="connsiteY1047" fmla="*/ 781215 h 2911834"/>
                  <a:gd name="connsiteX1048" fmla="*/ 256633 w 1586351"/>
                  <a:gd name="connsiteY1048" fmla="*/ 776254 h 2911834"/>
                  <a:gd name="connsiteX1049" fmla="*/ 254924 w 1586351"/>
                  <a:gd name="connsiteY1049" fmla="*/ 773952 h 2911834"/>
                  <a:gd name="connsiteX1050" fmla="*/ 254209 w 1586351"/>
                  <a:gd name="connsiteY1050" fmla="*/ 769874 h 2911834"/>
                  <a:gd name="connsiteX1051" fmla="*/ 252271 w 1586351"/>
                  <a:gd name="connsiteY1051" fmla="*/ 767488 h 2911834"/>
                  <a:gd name="connsiteX1052" fmla="*/ 244745 w 1586351"/>
                  <a:gd name="connsiteY1052" fmla="*/ 763377 h 2911834"/>
                  <a:gd name="connsiteX1053" fmla="*/ 243393 w 1586351"/>
                  <a:gd name="connsiteY1053" fmla="*/ 758897 h 2911834"/>
                  <a:gd name="connsiteX1054" fmla="*/ 239544 w 1586351"/>
                  <a:gd name="connsiteY1054" fmla="*/ 756337 h 2911834"/>
                  <a:gd name="connsiteX1055" fmla="*/ 236677 w 1586351"/>
                  <a:gd name="connsiteY1055" fmla="*/ 750405 h 2911834"/>
                  <a:gd name="connsiteX1056" fmla="*/ 235485 w 1586351"/>
                  <a:gd name="connsiteY1056" fmla="*/ 746278 h 2911834"/>
                  <a:gd name="connsiteX1057" fmla="*/ 237646 w 1586351"/>
                  <a:gd name="connsiteY1057" fmla="*/ 743386 h 2911834"/>
                  <a:gd name="connsiteX1058" fmla="*/ 242370 w 1586351"/>
                  <a:gd name="connsiteY1058" fmla="*/ 734682 h 2911834"/>
                  <a:gd name="connsiteX1059" fmla="*/ 246326 w 1586351"/>
                  <a:gd name="connsiteY1059" fmla="*/ 729567 h 2911834"/>
                  <a:gd name="connsiteX1060" fmla="*/ 247452 w 1586351"/>
                  <a:gd name="connsiteY1060" fmla="*/ 725713 h 2911834"/>
                  <a:gd name="connsiteX1061" fmla="*/ 249169 w 1586351"/>
                  <a:gd name="connsiteY1061" fmla="*/ 715633 h 2911834"/>
                  <a:gd name="connsiteX1062" fmla="*/ 251243 w 1586351"/>
                  <a:gd name="connsiteY1062" fmla="*/ 710762 h 2911834"/>
                  <a:gd name="connsiteX1063" fmla="*/ 259349 w 1586351"/>
                  <a:gd name="connsiteY1063" fmla="*/ 700877 h 2911834"/>
                  <a:gd name="connsiteX1064" fmla="*/ 261168 w 1586351"/>
                  <a:gd name="connsiteY1064" fmla="*/ 694608 h 2911834"/>
                  <a:gd name="connsiteX1065" fmla="*/ 265055 w 1586351"/>
                  <a:gd name="connsiteY1065" fmla="*/ 688684 h 2911834"/>
                  <a:gd name="connsiteX1066" fmla="*/ 264685 w 1586351"/>
                  <a:gd name="connsiteY1066" fmla="*/ 682835 h 2911834"/>
                  <a:gd name="connsiteX1067" fmla="*/ 268764 w 1586351"/>
                  <a:gd name="connsiteY1067" fmla="*/ 674970 h 2911834"/>
                  <a:gd name="connsiteX1068" fmla="*/ 271159 w 1586351"/>
                  <a:gd name="connsiteY1068" fmla="*/ 667589 h 2911834"/>
                  <a:gd name="connsiteX1069" fmla="*/ 269347 w 1586351"/>
                  <a:gd name="connsiteY1069" fmla="*/ 660380 h 2911834"/>
                  <a:gd name="connsiteX1070" fmla="*/ 271073 w 1586351"/>
                  <a:gd name="connsiteY1070" fmla="*/ 654688 h 2911834"/>
                  <a:gd name="connsiteX1071" fmla="*/ 271619 w 1586351"/>
                  <a:gd name="connsiteY1071" fmla="*/ 648278 h 2911834"/>
                  <a:gd name="connsiteX1072" fmla="*/ 266911 w 1586351"/>
                  <a:gd name="connsiteY1072" fmla="*/ 642122 h 2911834"/>
                  <a:gd name="connsiteX1073" fmla="*/ 266045 w 1586351"/>
                  <a:gd name="connsiteY1073" fmla="*/ 636584 h 2911834"/>
                  <a:gd name="connsiteX1074" fmla="*/ 263904 w 1586351"/>
                  <a:gd name="connsiteY1074" fmla="*/ 632593 h 2911834"/>
                  <a:gd name="connsiteX1075" fmla="*/ 263810 w 1586351"/>
                  <a:gd name="connsiteY1075" fmla="*/ 629689 h 2911834"/>
                  <a:gd name="connsiteX1076" fmla="*/ 268624 w 1586351"/>
                  <a:gd name="connsiteY1076" fmla="*/ 626292 h 2911834"/>
                  <a:gd name="connsiteX1077" fmla="*/ 268813 w 1586351"/>
                  <a:gd name="connsiteY1077" fmla="*/ 623442 h 2911834"/>
                  <a:gd name="connsiteX1078" fmla="*/ 266361 w 1586351"/>
                  <a:gd name="connsiteY1078" fmla="*/ 617717 h 2911834"/>
                  <a:gd name="connsiteX1079" fmla="*/ 265284 w 1586351"/>
                  <a:gd name="connsiteY1079" fmla="*/ 611266 h 2911834"/>
                  <a:gd name="connsiteX1080" fmla="*/ 265946 w 1586351"/>
                  <a:gd name="connsiteY1080" fmla="*/ 606682 h 2911834"/>
                  <a:gd name="connsiteX1081" fmla="*/ 268904 w 1586351"/>
                  <a:gd name="connsiteY1081" fmla="*/ 597949 h 2911834"/>
                  <a:gd name="connsiteX1082" fmla="*/ 264870 w 1586351"/>
                  <a:gd name="connsiteY1082" fmla="*/ 581944 h 2911834"/>
                  <a:gd name="connsiteX1083" fmla="*/ 261316 w 1586351"/>
                  <a:gd name="connsiteY1083" fmla="*/ 580987 h 2911834"/>
                  <a:gd name="connsiteX1084" fmla="*/ 256682 w 1586351"/>
                  <a:gd name="connsiteY1084" fmla="*/ 578265 h 2911834"/>
                  <a:gd name="connsiteX1085" fmla="*/ 253955 w 1586351"/>
                  <a:gd name="connsiteY1085" fmla="*/ 574249 h 2911834"/>
                  <a:gd name="connsiteX1086" fmla="*/ 248688 w 1586351"/>
                  <a:gd name="connsiteY1086" fmla="*/ 569665 h 2911834"/>
                  <a:gd name="connsiteX1087" fmla="*/ 248836 w 1586351"/>
                  <a:gd name="connsiteY1087" fmla="*/ 568487 h 2911834"/>
                  <a:gd name="connsiteX1088" fmla="*/ 253692 w 1586351"/>
                  <a:gd name="connsiteY1088" fmla="*/ 566371 h 2911834"/>
                  <a:gd name="connsiteX1089" fmla="*/ 261423 w 1586351"/>
                  <a:gd name="connsiteY1089" fmla="*/ 564455 h 2911834"/>
                  <a:gd name="connsiteX1090" fmla="*/ 266509 w 1586351"/>
                  <a:gd name="connsiteY1090" fmla="*/ 560232 h 2911834"/>
                  <a:gd name="connsiteX1091" fmla="*/ 267996 w 1586351"/>
                  <a:gd name="connsiteY1091" fmla="*/ 555515 h 2911834"/>
                  <a:gd name="connsiteX1092" fmla="*/ 273772 w 1586351"/>
                  <a:gd name="connsiteY1092" fmla="*/ 554888 h 2911834"/>
                  <a:gd name="connsiteX1093" fmla="*/ 281729 w 1586351"/>
                  <a:gd name="connsiteY1093" fmla="*/ 550719 h 2911834"/>
                  <a:gd name="connsiteX1094" fmla="*/ 281421 w 1586351"/>
                  <a:gd name="connsiteY1094" fmla="*/ 547114 h 2911834"/>
                  <a:gd name="connsiteX1095" fmla="*/ 282731 w 1586351"/>
                  <a:gd name="connsiteY1095" fmla="*/ 541298 h 2911834"/>
                  <a:gd name="connsiteX1096" fmla="*/ 282600 w 1586351"/>
                  <a:gd name="connsiteY1096" fmla="*/ 535681 h 2911834"/>
                  <a:gd name="connsiteX1097" fmla="*/ 283269 w 1586351"/>
                  <a:gd name="connsiteY1097" fmla="*/ 529928 h 2911834"/>
                  <a:gd name="connsiteX1098" fmla="*/ 284239 w 1586351"/>
                  <a:gd name="connsiteY1098" fmla="*/ 528247 h 2911834"/>
                  <a:gd name="connsiteX1099" fmla="*/ 287673 w 1586351"/>
                  <a:gd name="connsiteY1099" fmla="*/ 526654 h 2911834"/>
                  <a:gd name="connsiteX1100" fmla="*/ 287911 w 1586351"/>
                  <a:gd name="connsiteY1100" fmla="*/ 520577 h 2911834"/>
                  <a:gd name="connsiteX1101" fmla="*/ 291046 w 1586351"/>
                  <a:gd name="connsiteY1101" fmla="*/ 518901 h 2911834"/>
                  <a:gd name="connsiteX1102" fmla="*/ 293704 w 1586351"/>
                  <a:gd name="connsiteY1102" fmla="*/ 516059 h 2911834"/>
                  <a:gd name="connsiteX1103" fmla="*/ 301307 w 1586351"/>
                  <a:gd name="connsiteY1103" fmla="*/ 512197 h 2911834"/>
                  <a:gd name="connsiteX1104" fmla="*/ 306943 w 1586351"/>
                  <a:gd name="connsiteY1104" fmla="*/ 513707 h 2911834"/>
                  <a:gd name="connsiteX1105" fmla="*/ 308439 w 1586351"/>
                  <a:gd name="connsiteY1105" fmla="*/ 512898 h 2911834"/>
                  <a:gd name="connsiteX1106" fmla="*/ 310912 w 1586351"/>
                  <a:gd name="connsiteY1106" fmla="*/ 507874 h 2911834"/>
                  <a:gd name="connsiteX1107" fmla="*/ 311405 w 1586351"/>
                  <a:gd name="connsiteY1107" fmla="*/ 502912 h 2911834"/>
                  <a:gd name="connsiteX1108" fmla="*/ 313073 w 1586351"/>
                  <a:gd name="connsiteY1108" fmla="*/ 500204 h 2911834"/>
                  <a:gd name="connsiteX1109" fmla="*/ 310259 w 1586351"/>
                  <a:gd name="connsiteY1109" fmla="*/ 489712 h 2911834"/>
                  <a:gd name="connsiteX1110" fmla="*/ 305341 w 1586351"/>
                  <a:gd name="connsiteY1110" fmla="*/ 484888 h 2911834"/>
                  <a:gd name="connsiteX1111" fmla="*/ 302281 w 1586351"/>
                  <a:gd name="connsiteY1111" fmla="*/ 480888 h 2911834"/>
                  <a:gd name="connsiteX1112" fmla="*/ 301040 w 1586351"/>
                  <a:gd name="connsiteY1112" fmla="*/ 475371 h 2911834"/>
                  <a:gd name="connsiteX1113" fmla="*/ 303559 w 1586351"/>
                  <a:gd name="connsiteY1113" fmla="*/ 472314 h 2911834"/>
                  <a:gd name="connsiteX1114" fmla="*/ 302396 w 1586351"/>
                  <a:gd name="connsiteY1114" fmla="*/ 468037 h 2911834"/>
                  <a:gd name="connsiteX1115" fmla="*/ 302523 w 1586351"/>
                  <a:gd name="connsiteY1115" fmla="*/ 464112 h 2911834"/>
                  <a:gd name="connsiteX1116" fmla="*/ 304425 w 1586351"/>
                  <a:gd name="connsiteY1116" fmla="*/ 460802 h 2911834"/>
                  <a:gd name="connsiteX1117" fmla="*/ 309491 w 1586351"/>
                  <a:gd name="connsiteY1117" fmla="*/ 458723 h 2911834"/>
                  <a:gd name="connsiteX1118" fmla="*/ 311754 w 1586351"/>
                  <a:gd name="connsiteY1118" fmla="*/ 454695 h 2911834"/>
                  <a:gd name="connsiteX1119" fmla="*/ 312329 w 1586351"/>
                  <a:gd name="connsiteY1119" fmla="*/ 441486 h 2911834"/>
                  <a:gd name="connsiteX1120" fmla="*/ 311754 w 1586351"/>
                  <a:gd name="connsiteY1120" fmla="*/ 434044 h 2911834"/>
                  <a:gd name="connsiteX1121" fmla="*/ 312502 w 1586351"/>
                  <a:gd name="connsiteY1121" fmla="*/ 425714 h 2911834"/>
                  <a:gd name="connsiteX1122" fmla="*/ 311470 w 1586351"/>
                  <a:gd name="connsiteY1122" fmla="*/ 421736 h 2911834"/>
                  <a:gd name="connsiteX1123" fmla="*/ 311844 w 1586351"/>
                  <a:gd name="connsiteY1123" fmla="*/ 419346 h 2911834"/>
                  <a:gd name="connsiteX1124" fmla="*/ 316412 w 1586351"/>
                  <a:gd name="connsiteY1124" fmla="*/ 411365 h 2911834"/>
                  <a:gd name="connsiteX1125" fmla="*/ 318491 w 1586351"/>
                  <a:gd name="connsiteY1125" fmla="*/ 401724 h 2911834"/>
                  <a:gd name="connsiteX1126" fmla="*/ 321580 w 1586351"/>
                  <a:gd name="connsiteY1126" fmla="*/ 400152 h 2911834"/>
                  <a:gd name="connsiteX1127" fmla="*/ 322669 w 1586351"/>
                  <a:gd name="connsiteY1127" fmla="*/ 397687 h 2911834"/>
                  <a:gd name="connsiteX1128" fmla="*/ 325577 w 1586351"/>
                  <a:gd name="connsiteY1128" fmla="*/ 394995 h 2911834"/>
                  <a:gd name="connsiteX1129" fmla="*/ 333267 w 1586351"/>
                  <a:gd name="connsiteY1129" fmla="*/ 393394 h 2911834"/>
                  <a:gd name="connsiteX1130" fmla="*/ 337544 w 1586351"/>
                  <a:gd name="connsiteY1130" fmla="*/ 388420 h 2911834"/>
                  <a:gd name="connsiteX1131" fmla="*/ 339561 w 1586351"/>
                  <a:gd name="connsiteY1131" fmla="*/ 387905 h 2911834"/>
                  <a:gd name="connsiteX1132" fmla="*/ 343784 w 1586351"/>
                  <a:gd name="connsiteY1132" fmla="*/ 391448 h 2911834"/>
                  <a:gd name="connsiteX1133" fmla="*/ 347699 w 1586351"/>
                  <a:gd name="connsiteY1133" fmla="*/ 391900 h 2911834"/>
                  <a:gd name="connsiteX1134" fmla="*/ 351778 w 1586351"/>
                  <a:gd name="connsiteY1134" fmla="*/ 389569 h 2911834"/>
                  <a:gd name="connsiteX1135" fmla="*/ 358729 w 1586351"/>
                  <a:gd name="connsiteY1135" fmla="*/ 387300 h 2911834"/>
                  <a:gd name="connsiteX1136" fmla="*/ 359521 w 1586351"/>
                  <a:gd name="connsiteY1136" fmla="*/ 382259 h 2911834"/>
                  <a:gd name="connsiteX1137" fmla="*/ 364747 w 1586351"/>
                  <a:gd name="connsiteY1137" fmla="*/ 373726 h 2911834"/>
                  <a:gd name="connsiteX1138" fmla="*/ 373086 w 1586351"/>
                  <a:gd name="connsiteY1138" fmla="*/ 372149 h 2911834"/>
                  <a:gd name="connsiteX1139" fmla="*/ 378665 w 1586351"/>
                  <a:gd name="connsiteY1139" fmla="*/ 366097 h 2911834"/>
                  <a:gd name="connsiteX1140" fmla="*/ 379963 w 1586351"/>
                  <a:gd name="connsiteY1140" fmla="*/ 362521 h 2911834"/>
                  <a:gd name="connsiteX1141" fmla="*/ 382415 w 1586351"/>
                  <a:gd name="connsiteY1141" fmla="*/ 359053 h 2911834"/>
                  <a:gd name="connsiteX1142" fmla="*/ 386807 w 1586351"/>
                  <a:gd name="connsiteY1142" fmla="*/ 356522 h 2911834"/>
                  <a:gd name="connsiteX1143" fmla="*/ 393667 w 1586351"/>
                  <a:gd name="connsiteY1143" fmla="*/ 350030 h 2911834"/>
                  <a:gd name="connsiteX1144" fmla="*/ 395076 w 1586351"/>
                  <a:gd name="connsiteY1144" fmla="*/ 347674 h 2911834"/>
                  <a:gd name="connsiteX1145" fmla="*/ 396797 w 1586351"/>
                  <a:gd name="connsiteY1145" fmla="*/ 339074 h 2911834"/>
                  <a:gd name="connsiteX1146" fmla="*/ 397787 w 1586351"/>
                  <a:gd name="connsiteY1146" fmla="*/ 337066 h 2911834"/>
                  <a:gd name="connsiteX1147" fmla="*/ 404401 w 1586351"/>
                  <a:gd name="connsiteY1147" fmla="*/ 334622 h 2911834"/>
                  <a:gd name="connsiteX1148" fmla="*/ 406821 w 1586351"/>
                  <a:gd name="connsiteY1148" fmla="*/ 329532 h 2911834"/>
                  <a:gd name="connsiteX1149" fmla="*/ 409327 w 1586351"/>
                  <a:gd name="connsiteY1149" fmla="*/ 325923 h 2911834"/>
                  <a:gd name="connsiteX1150" fmla="*/ 413919 w 1586351"/>
                  <a:gd name="connsiteY1150" fmla="*/ 323451 h 2911834"/>
                  <a:gd name="connsiteX1151" fmla="*/ 416795 w 1586351"/>
                  <a:gd name="connsiteY1151" fmla="*/ 318116 h 2911834"/>
                  <a:gd name="connsiteX1152" fmla="*/ 421010 w 1586351"/>
                  <a:gd name="connsiteY1152" fmla="*/ 315050 h 2911834"/>
                  <a:gd name="connsiteX1153" fmla="*/ 422863 w 1586351"/>
                  <a:gd name="connsiteY1153" fmla="*/ 315797 h 2911834"/>
                  <a:gd name="connsiteX1154" fmla="*/ 432418 w 1586351"/>
                  <a:gd name="connsiteY1154" fmla="*/ 314896 h 2911834"/>
                  <a:gd name="connsiteX1155" fmla="*/ 435786 w 1586351"/>
                  <a:gd name="connsiteY1155" fmla="*/ 316278 h 2911834"/>
                  <a:gd name="connsiteX1156" fmla="*/ 441656 w 1586351"/>
                  <a:gd name="connsiteY1156" fmla="*/ 317245 h 2911834"/>
                  <a:gd name="connsiteX1157" fmla="*/ 445132 w 1586351"/>
                  <a:gd name="connsiteY1157" fmla="*/ 318668 h 2911834"/>
                  <a:gd name="connsiteX1158" fmla="*/ 448139 w 1586351"/>
                  <a:gd name="connsiteY1158" fmla="*/ 317685 h 2911834"/>
                  <a:gd name="connsiteX1159" fmla="*/ 452793 w 1586351"/>
                  <a:gd name="connsiteY1159" fmla="*/ 311719 h 2911834"/>
                  <a:gd name="connsiteX1160" fmla="*/ 459362 w 1586351"/>
                  <a:gd name="connsiteY1160" fmla="*/ 310674 h 2911834"/>
                  <a:gd name="connsiteX1161" fmla="*/ 468740 w 1586351"/>
                  <a:gd name="connsiteY1161" fmla="*/ 305870 h 2911834"/>
                  <a:gd name="connsiteX1162" fmla="*/ 472561 w 1586351"/>
                  <a:gd name="connsiteY1162" fmla="*/ 304974 h 2911834"/>
                  <a:gd name="connsiteX1163" fmla="*/ 480185 w 1586351"/>
                  <a:gd name="connsiteY1163" fmla="*/ 298713 h 2911834"/>
                  <a:gd name="connsiteX1164" fmla="*/ 485074 w 1586351"/>
                  <a:gd name="connsiteY1164" fmla="*/ 297444 h 2911834"/>
                  <a:gd name="connsiteX1165" fmla="*/ 489399 w 1586351"/>
                  <a:gd name="connsiteY1165" fmla="*/ 294511 h 2911834"/>
                  <a:gd name="connsiteX1166" fmla="*/ 500934 w 1586351"/>
                  <a:gd name="connsiteY1166" fmla="*/ 294350 h 2911834"/>
                  <a:gd name="connsiteX1167" fmla="*/ 504126 w 1586351"/>
                  <a:gd name="connsiteY1167" fmla="*/ 293184 h 2911834"/>
                  <a:gd name="connsiteX1168" fmla="*/ 505506 w 1586351"/>
                  <a:gd name="connsiteY1168" fmla="*/ 291221 h 2911834"/>
                  <a:gd name="connsiteX1169" fmla="*/ 512798 w 1586351"/>
                  <a:gd name="connsiteY1169" fmla="*/ 292628 h 2911834"/>
                  <a:gd name="connsiteX1170" fmla="*/ 515945 w 1586351"/>
                  <a:gd name="connsiteY1170" fmla="*/ 288189 h 2911834"/>
                  <a:gd name="connsiteX1171" fmla="*/ 520846 w 1586351"/>
                  <a:gd name="connsiteY1171" fmla="*/ 286044 h 2911834"/>
                  <a:gd name="connsiteX1172" fmla="*/ 527763 w 1586351"/>
                  <a:gd name="connsiteY1172" fmla="*/ 283663 h 2911834"/>
                  <a:gd name="connsiteX1173" fmla="*/ 532393 w 1586351"/>
                  <a:gd name="connsiteY1173" fmla="*/ 280796 h 2911834"/>
                  <a:gd name="connsiteX1174" fmla="*/ 535914 w 1586351"/>
                  <a:gd name="connsiteY1174" fmla="*/ 280755 h 2911834"/>
                  <a:gd name="connsiteX1175" fmla="*/ 539804 w 1586351"/>
                  <a:gd name="connsiteY1175" fmla="*/ 279195 h 2911834"/>
                  <a:gd name="connsiteX1176" fmla="*/ 544561 w 1586351"/>
                  <a:gd name="connsiteY1176" fmla="*/ 285401 h 2911834"/>
                  <a:gd name="connsiteX1177" fmla="*/ 547272 w 1586351"/>
                  <a:gd name="connsiteY1177" fmla="*/ 287616 h 2911834"/>
                  <a:gd name="connsiteX1178" fmla="*/ 552264 w 1586351"/>
                  <a:gd name="connsiteY1178" fmla="*/ 288695 h 2911834"/>
                  <a:gd name="connsiteX1179" fmla="*/ 556598 w 1586351"/>
                  <a:gd name="connsiteY1179" fmla="*/ 290761 h 2911834"/>
                  <a:gd name="connsiteX1180" fmla="*/ 561572 w 1586351"/>
                  <a:gd name="connsiteY1180" fmla="*/ 295200 h 2911834"/>
                  <a:gd name="connsiteX1181" fmla="*/ 565791 w 1586351"/>
                  <a:gd name="connsiteY1181" fmla="*/ 297543 h 2911834"/>
                  <a:gd name="connsiteX1182" fmla="*/ 571025 w 1586351"/>
                  <a:gd name="connsiteY1182" fmla="*/ 299269 h 2911834"/>
                  <a:gd name="connsiteX1183" fmla="*/ 573132 w 1586351"/>
                  <a:gd name="connsiteY1183" fmla="*/ 304895 h 2911834"/>
                  <a:gd name="connsiteX1184" fmla="*/ 576542 w 1586351"/>
                  <a:gd name="connsiteY1184" fmla="*/ 307156 h 2911834"/>
                  <a:gd name="connsiteX1185" fmla="*/ 577462 w 1586351"/>
                  <a:gd name="connsiteY1185" fmla="*/ 312818 h 2911834"/>
                  <a:gd name="connsiteX1186" fmla="*/ 581348 w 1586351"/>
                  <a:gd name="connsiteY1186" fmla="*/ 320398 h 2911834"/>
                  <a:gd name="connsiteX1187" fmla="*/ 578809 w 1586351"/>
                  <a:gd name="connsiteY1187" fmla="*/ 325923 h 2911834"/>
                  <a:gd name="connsiteX1188" fmla="*/ 579360 w 1586351"/>
                  <a:gd name="connsiteY1188" fmla="*/ 331644 h 2911834"/>
                  <a:gd name="connsiteX1189" fmla="*/ 580757 w 1586351"/>
                  <a:gd name="connsiteY1189" fmla="*/ 334681 h 2911834"/>
                  <a:gd name="connsiteX1190" fmla="*/ 580284 w 1586351"/>
                  <a:gd name="connsiteY1190" fmla="*/ 336763 h 2911834"/>
                  <a:gd name="connsiteX1191" fmla="*/ 581989 w 1586351"/>
                  <a:gd name="connsiteY1191" fmla="*/ 346728 h 2911834"/>
                  <a:gd name="connsiteX1192" fmla="*/ 585172 w 1586351"/>
                  <a:gd name="connsiteY1192" fmla="*/ 352071 h 2911834"/>
                  <a:gd name="connsiteX1193" fmla="*/ 586692 w 1586351"/>
                  <a:gd name="connsiteY1193" fmla="*/ 359401 h 2911834"/>
                  <a:gd name="connsiteX1194" fmla="*/ 588746 w 1586351"/>
                  <a:gd name="connsiteY1194" fmla="*/ 363321 h 2911834"/>
                  <a:gd name="connsiteX1195" fmla="*/ 594210 w 1586351"/>
                  <a:gd name="connsiteY1195" fmla="*/ 367412 h 2911834"/>
                  <a:gd name="connsiteX1196" fmla="*/ 595808 w 1586351"/>
                  <a:gd name="connsiteY1196" fmla="*/ 373556 h 2911834"/>
                  <a:gd name="connsiteX1197" fmla="*/ 595689 w 1586351"/>
                  <a:gd name="connsiteY1197" fmla="*/ 379870 h 2911834"/>
                  <a:gd name="connsiteX1198" fmla="*/ 599000 w 1586351"/>
                  <a:gd name="connsiteY1198" fmla="*/ 385557 h 2911834"/>
                  <a:gd name="connsiteX1199" fmla="*/ 602808 w 1586351"/>
                  <a:gd name="connsiteY1199" fmla="*/ 388287 h 2911834"/>
                  <a:gd name="connsiteX1200" fmla="*/ 606197 w 1586351"/>
                  <a:gd name="connsiteY1200" fmla="*/ 393365 h 2911834"/>
                  <a:gd name="connsiteX1201" fmla="*/ 608744 w 1586351"/>
                  <a:gd name="connsiteY1201" fmla="*/ 399214 h 2911834"/>
                  <a:gd name="connsiteX1202" fmla="*/ 610884 w 1586351"/>
                  <a:gd name="connsiteY1202" fmla="*/ 401869 h 2911834"/>
                  <a:gd name="connsiteX1203" fmla="*/ 609886 w 1586351"/>
                  <a:gd name="connsiteY1203" fmla="*/ 407685 h 2911834"/>
                  <a:gd name="connsiteX1204" fmla="*/ 612408 w 1586351"/>
                  <a:gd name="connsiteY1204" fmla="*/ 411112 h 2911834"/>
                  <a:gd name="connsiteX1205" fmla="*/ 615169 w 1586351"/>
                  <a:gd name="connsiteY1205" fmla="*/ 408958 h 2911834"/>
                  <a:gd name="connsiteX1206" fmla="*/ 620078 w 1586351"/>
                  <a:gd name="connsiteY1206" fmla="*/ 410494 h 2911834"/>
                  <a:gd name="connsiteX1207" fmla="*/ 625291 w 1586351"/>
                  <a:gd name="connsiteY1207" fmla="*/ 408768 h 2911834"/>
                  <a:gd name="connsiteX1208" fmla="*/ 628434 w 1586351"/>
                  <a:gd name="connsiteY1208" fmla="*/ 409265 h 2911834"/>
                  <a:gd name="connsiteX1209" fmla="*/ 635885 w 1586351"/>
                  <a:gd name="connsiteY1209" fmla="*/ 408693 h 2911834"/>
                  <a:gd name="connsiteX1210" fmla="*/ 638403 w 1586351"/>
                  <a:gd name="connsiteY1210" fmla="*/ 410066 h 2911834"/>
                  <a:gd name="connsiteX1211" fmla="*/ 642939 w 1586351"/>
                  <a:gd name="connsiteY1211" fmla="*/ 416911 h 2911834"/>
                  <a:gd name="connsiteX1212" fmla="*/ 647219 w 1586351"/>
                  <a:gd name="connsiteY1212" fmla="*/ 419894 h 2911834"/>
                  <a:gd name="connsiteX1213" fmla="*/ 657148 w 1586351"/>
                  <a:gd name="connsiteY1213" fmla="*/ 423138 h 2911834"/>
                  <a:gd name="connsiteX1214" fmla="*/ 659572 w 1586351"/>
                  <a:gd name="connsiteY1214" fmla="*/ 427568 h 2911834"/>
                  <a:gd name="connsiteX1215" fmla="*/ 665376 w 1586351"/>
                  <a:gd name="connsiteY1215" fmla="*/ 428784 h 2911834"/>
                  <a:gd name="connsiteX1216" fmla="*/ 675782 w 1586351"/>
                  <a:gd name="connsiteY1216" fmla="*/ 425984 h 2911834"/>
                  <a:gd name="connsiteX1217" fmla="*/ 684388 w 1586351"/>
                  <a:gd name="connsiteY1217" fmla="*/ 426780 h 2911834"/>
                  <a:gd name="connsiteX1218" fmla="*/ 686898 w 1586351"/>
                  <a:gd name="connsiteY1218" fmla="*/ 425814 h 2911834"/>
                  <a:gd name="connsiteX1219" fmla="*/ 695225 w 1586351"/>
                  <a:gd name="connsiteY1219" fmla="*/ 426100 h 2911834"/>
                  <a:gd name="connsiteX1220" fmla="*/ 702163 w 1586351"/>
                  <a:gd name="connsiteY1220" fmla="*/ 429178 h 2911834"/>
                  <a:gd name="connsiteX1221" fmla="*/ 705700 w 1586351"/>
                  <a:gd name="connsiteY1221" fmla="*/ 435870 h 2911834"/>
                  <a:gd name="connsiteX1222" fmla="*/ 707562 w 1586351"/>
                  <a:gd name="connsiteY1222" fmla="*/ 444328 h 2911834"/>
                  <a:gd name="connsiteX1223" fmla="*/ 712606 w 1586351"/>
                  <a:gd name="connsiteY1223" fmla="*/ 453808 h 2911834"/>
                  <a:gd name="connsiteX1224" fmla="*/ 717806 w 1586351"/>
                  <a:gd name="connsiteY1224" fmla="*/ 458670 h 2911834"/>
                  <a:gd name="connsiteX1225" fmla="*/ 719392 w 1586351"/>
                  <a:gd name="connsiteY1225" fmla="*/ 468925 h 2911834"/>
                  <a:gd name="connsiteX1226" fmla="*/ 722366 w 1586351"/>
                  <a:gd name="connsiteY1226" fmla="*/ 471949 h 2911834"/>
                  <a:gd name="connsiteX1227" fmla="*/ 726183 w 1586351"/>
                  <a:gd name="connsiteY1227" fmla="*/ 472824 h 2911834"/>
                  <a:gd name="connsiteX1228" fmla="*/ 731260 w 1586351"/>
                  <a:gd name="connsiteY1228" fmla="*/ 475338 h 2911834"/>
                  <a:gd name="connsiteX1229" fmla="*/ 739279 w 1586351"/>
                  <a:gd name="connsiteY1229" fmla="*/ 477138 h 2911834"/>
                  <a:gd name="connsiteX1230" fmla="*/ 747606 w 1586351"/>
                  <a:gd name="connsiteY1230" fmla="*/ 475989 h 2911834"/>
                  <a:gd name="connsiteX1231" fmla="*/ 750095 w 1586351"/>
                  <a:gd name="connsiteY1231" fmla="*/ 473882 h 2911834"/>
                  <a:gd name="connsiteX1232" fmla="*/ 754782 w 1586351"/>
                  <a:gd name="connsiteY1232" fmla="*/ 467062 h 2911834"/>
                  <a:gd name="connsiteX1233" fmla="*/ 758730 w 1586351"/>
                  <a:gd name="connsiteY1233" fmla="*/ 462747 h 2911834"/>
                  <a:gd name="connsiteX1234" fmla="*/ 763672 w 1586351"/>
                  <a:gd name="connsiteY1234" fmla="*/ 461938 h 2911834"/>
                  <a:gd name="connsiteX1235" fmla="*/ 766170 w 1586351"/>
                  <a:gd name="connsiteY1235" fmla="*/ 460499 h 2911834"/>
                  <a:gd name="connsiteX1236" fmla="*/ 773194 w 1586351"/>
                  <a:gd name="connsiteY1236" fmla="*/ 459470 h 2911834"/>
                  <a:gd name="connsiteX1237" fmla="*/ 774476 w 1586351"/>
                  <a:gd name="connsiteY1237" fmla="*/ 460569 h 2911834"/>
                  <a:gd name="connsiteX1238" fmla="*/ 780589 w 1586351"/>
                  <a:gd name="connsiteY1238" fmla="*/ 457466 h 2911834"/>
                  <a:gd name="connsiteX1239" fmla="*/ 785116 w 1586351"/>
                  <a:gd name="connsiteY1239" fmla="*/ 454513 h 2911834"/>
                  <a:gd name="connsiteX1240" fmla="*/ 791816 w 1586351"/>
                  <a:gd name="connsiteY1240" fmla="*/ 457500 h 2911834"/>
                  <a:gd name="connsiteX1241" fmla="*/ 794589 w 1586351"/>
                  <a:gd name="connsiteY1241" fmla="*/ 460387 h 2911834"/>
                  <a:gd name="connsiteX1242" fmla="*/ 801733 w 1586351"/>
                  <a:gd name="connsiteY1242" fmla="*/ 464959 h 2911834"/>
                  <a:gd name="connsiteX1243" fmla="*/ 804546 w 1586351"/>
                  <a:gd name="connsiteY1243" fmla="*/ 464992 h 2911834"/>
                  <a:gd name="connsiteX1244" fmla="*/ 810031 w 1586351"/>
                  <a:gd name="connsiteY1244" fmla="*/ 467037 h 2911834"/>
                  <a:gd name="connsiteX1245" fmla="*/ 812573 w 1586351"/>
                  <a:gd name="connsiteY1245" fmla="*/ 469804 h 2911834"/>
                  <a:gd name="connsiteX1246" fmla="*/ 814344 w 1586351"/>
                  <a:gd name="connsiteY1246" fmla="*/ 477611 h 2911834"/>
                  <a:gd name="connsiteX1247" fmla="*/ 818891 w 1586351"/>
                  <a:gd name="connsiteY1247" fmla="*/ 488775 h 2911834"/>
                  <a:gd name="connsiteX1248" fmla="*/ 825768 w 1586351"/>
                  <a:gd name="connsiteY1248" fmla="*/ 496653 h 2911834"/>
                  <a:gd name="connsiteX1249" fmla="*/ 825242 w 1586351"/>
                  <a:gd name="connsiteY1249" fmla="*/ 502257 h 2911834"/>
                  <a:gd name="connsiteX1250" fmla="*/ 827292 w 1586351"/>
                  <a:gd name="connsiteY1250" fmla="*/ 508053 h 2911834"/>
                  <a:gd name="connsiteX1251" fmla="*/ 828463 w 1586351"/>
                  <a:gd name="connsiteY1251" fmla="*/ 517030 h 2911834"/>
                  <a:gd name="connsiteX1252" fmla="*/ 827448 w 1586351"/>
                  <a:gd name="connsiteY1252" fmla="*/ 522552 h 2911834"/>
                  <a:gd name="connsiteX1253" fmla="*/ 830291 w 1586351"/>
                  <a:gd name="connsiteY1253" fmla="*/ 526173 h 2911834"/>
                  <a:gd name="connsiteX1254" fmla="*/ 831963 w 1586351"/>
                  <a:gd name="connsiteY1254" fmla="*/ 529678 h 2911834"/>
                  <a:gd name="connsiteX1255" fmla="*/ 835496 w 1586351"/>
                  <a:gd name="connsiteY1255" fmla="*/ 534789 h 2911834"/>
                  <a:gd name="connsiteX1256" fmla="*/ 839267 w 1586351"/>
                  <a:gd name="connsiteY1256" fmla="*/ 538888 h 2911834"/>
                  <a:gd name="connsiteX1257" fmla="*/ 838988 w 1586351"/>
                  <a:gd name="connsiteY1257" fmla="*/ 542477 h 2911834"/>
                  <a:gd name="connsiteX1258" fmla="*/ 841830 w 1586351"/>
                  <a:gd name="connsiteY1258" fmla="*/ 547765 h 2911834"/>
                  <a:gd name="connsiteX1259" fmla="*/ 847462 w 1586351"/>
                  <a:gd name="connsiteY1259" fmla="*/ 552010 h 2911834"/>
                  <a:gd name="connsiteX1260" fmla="*/ 849093 w 1586351"/>
                  <a:gd name="connsiteY1260" fmla="*/ 557070 h 2911834"/>
                  <a:gd name="connsiteX1261" fmla="*/ 851443 w 1586351"/>
                  <a:gd name="connsiteY1261" fmla="*/ 561999 h 2911834"/>
                  <a:gd name="connsiteX1262" fmla="*/ 850091 w 1586351"/>
                  <a:gd name="connsiteY1262" fmla="*/ 564086 h 2911834"/>
                  <a:gd name="connsiteX1263" fmla="*/ 848115 w 1586351"/>
                  <a:gd name="connsiteY1263" fmla="*/ 574975 h 2911834"/>
                  <a:gd name="connsiteX1264" fmla="*/ 850671 w 1586351"/>
                  <a:gd name="connsiteY1264" fmla="*/ 580460 h 2911834"/>
                  <a:gd name="connsiteX1265" fmla="*/ 850712 w 1586351"/>
                  <a:gd name="connsiteY1265" fmla="*/ 582505 h 2911834"/>
                  <a:gd name="connsiteX1266" fmla="*/ 855157 w 1586351"/>
                  <a:gd name="connsiteY1266" fmla="*/ 583032 h 2911834"/>
                  <a:gd name="connsiteX1267" fmla="*/ 865307 w 1586351"/>
                  <a:gd name="connsiteY1267" fmla="*/ 586678 h 2911834"/>
                  <a:gd name="connsiteX1268" fmla="*/ 874033 w 1586351"/>
                  <a:gd name="connsiteY1268" fmla="*/ 590864 h 2911834"/>
                  <a:gd name="connsiteX1269" fmla="*/ 881246 w 1586351"/>
                  <a:gd name="connsiteY1269" fmla="*/ 591216 h 2911834"/>
                  <a:gd name="connsiteX1270" fmla="*/ 885124 w 1586351"/>
                  <a:gd name="connsiteY1270" fmla="*/ 592527 h 2911834"/>
                  <a:gd name="connsiteX1271" fmla="*/ 888661 w 1586351"/>
                  <a:gd name="connsiteY1271" fmla="*/ 597066 h 2911834"/>
                  <a:gd name="connsiteX1272" fmla="*/ 891233 w 1586351"/>
                  <a:gd name="connsiteY1272" fmla="*/ 603380 h 2911834"/>
                  <a:gd name="connsiteX1273" fmla="*/ 896774 w 1586351"/>
                  <a:gd name="connsiteY1273" fmla="*/ 609540 h 2911834"/>
                  <a:gd name="connsiteX1274" fmla="*/ 898097 w 1586351"/>
                  <a:gd name="connsiteY1274" fmla="*/ 612390 h 2911834"/>
                  <a:gd name="connsiteX1275" fmla="*/ 905019 w 1586351"/>
                  <a:gd name="connsiteY1275" fmla="*/ 613763 h 2911834"/>
                  <a:gd name="connsiteX1276" fmla="*/ 909862 w 1586351"/>
                  <a:gd name="connsiteY1276" fmla="*/ 613087 h 2911834"/>
                  <a:gd name="connsiteX1277" fmla="*/ 915766 w 1586351"/>
                  <a:gd name="connsiteY1277" fmla="*/ 610714 h 2911834"/>
                  <a:gd name="connsiteX1278" fmla="*/ 917384 w 1586351"/>
                  <a:gd name="connsiteY1278" fmla="*/ 606952 h 2911834"/>
                  <a:gd name="connsiteX1279" fmla="*/ 928985 w 1586351"/>
                  <a:gd name="connsiteY1279" fmla="*/ 614626 h 2911834"/>
                  <a:gd name="connsiteX1280" fmla="*/ 932768 w 1586351"/>
                  <a:gd name="connsiteY1280" fmla="*/ 617680 h 2911834"/>
                  <a:gd name="connsiteX1281" fmla="*/ 935020 w 1586351"/>
                  <a:gd name="connsiteY1281" fmla="*/ 622575 h 2911834"/>
                  <a:gd name="connsiteX1282" fmla="*/ 936026 w 1586351"/>
                  <a:gd name="connsiteY1282" fmla="*/ 627300 h 2911834"/>
                  <a:gd name="connsiteX1283" fmla="*/ 940200 w 1586351"/>
                  <a:gd name="connsiteY1283" fmla="*/ 631091 h 2911834"/>
                  <a:gd name="connsiteX1284" fmla="*/ 943416 w 1586351"/>
                  <a:gd name="connsiteY1284" fmla="*/ 632801 h 2911834"/>
                  <a:gd name="connsiteX1285" fmla="*/ 944813 w 1586351"/>
                  <a:gd name="connsiteY1285" fmla="*/ 635024 h 2911834"/>
                  <a:gd name="connsiteX1286" fmla="*/ 944361 w 1586351"/>
                  <a:gd name="connsiteY1286" fmla="*/ 637899 h 2911834"/>
                  <a:gd name="connsiteX1287" fmla="*/ 949603 w 1586351"/>
                  <a:gd name="connsiteY1287" fmla="*/ 640268 h 2911834"/>
                  <a:gd name="connsiteX1288" fmla="*/ 950593 w 1586351"/>
                  <a:gd name="connsiteY1288" fmla="*/ 644416 h 2911834"/>
                  <a:gd name="connsiteX1289" fmla="*/ 950079 w 1586351"/>
                  <a:gd name="connsiteY1289" fmla="*/ 649930 h 2911834"/>
                  <a:gd name="connsiteX1290" fmla="*/ 947886 w 1586351"/>
                  <a:gd name="connsiteY1290" fmla="*/ 655078 h 2911834"/>
                  <a:gd name="connsiteX1291" fmla="*/ 944711 w 1586351"/>
                  <a:gd name="connsiteY1291" fmla="*/ 660491 h 2911834"/>
                  <a:gd name="connsiteX1292" fmla="*/ 953826 w 1586351"/>
                  <a:gd name="connsiteY1292" fmla="*/ 664080 h 2911834"/>
                  <a:gd name="connsiteX1293" fmla="*/ 956578 w 1586351"/>
                  <a:gd name="connsiteY1293" fmla="*/ 666250 h 2911834"/>
                  <a:gd name="connsiteX1294" fmla="*/ 959064 w 1586351"/>
                  <a:gd name="connsiteY1294" fmla="*/ 672153 h 2911834"/>
                  <a:gd name="connsiteX1295" fmla="*/ 963291 w 1586351"/>
                  <a:gd name="connsiteY1295" fmla="*/ 670916 h 2911834"/>
                  <a:gd name="connsiteX1296" fmla="*/ 970307 w 1586351"/>
                  <a:gd name="connsiteY1296" fmla="*/ 665876 h 2911834"/>
                  <a:gd name="connsiteX1297" fmla="*/ 974312 w 1586351"/>
                  <a:gd name="connsiteY1297" fmla="*/ 660180 h 2911834"/>
                  <a:gd name="connsiteX1298" fmla="*/ 978076 w 1586351"/>
                  <a:gd name="connsiteY1298" fmla="*/ 660578 h 2911834"/>
                  <a:gd name="connsiteX1299" fmla="*/ 980667 w 1586351"/>
                  <a:gd name="connsiteY1299" fmla="*/ 655240 h 2911834"/>
                  <a:gd name="connsiteX1300" fmla="*/ 985909 w 1586351"/>
                  <a:gd name="connsiteY1300" fmla="*/ 654957 h 2911834"/>
                  <a:gd name="connsiteX1301" fmla="*/ 989989 w 1586351"/>
                  <a:gd name="connsiteY1301" fmla="*/ 652746 h 2911834"/>
                  <a:gd name="connsiteX1302" fmla="*/ 993238 w 1586351"/>
                  <a:gd name="connsiteY1302" fmla="*/ 649789 h 2911834"/>
                  <a:gd name="connsiteX1303" fmla="*/ 997831 w 1586351"/>
                  <a:gd name="connsiteY1303" fmla="*/ 648776 h 2911834"/>
                  <a:gd name="connsiteX1304" fmla="*/ 1004896 w 1586351"/>
                  <a:gd name="connsiteY1304" fmla="*/ 648627 h 2911834"/>
                  <a:gd name="connsiteX1305" fmla="*/ 1008606 w 1586351"/>
                  <a:gd name="connsiteY1305" fmla="*/ 649954 h 2911834"/>
                  <a:gd name="connsiteX1306" fmla="*/ 1014793 w 1586351"/>
                  <a:gd name="connsiteY1306" fmla="*/ 646246 h 2911834"/>
                  <a:gd name="connsiteX1307" fmla="*/ 1024290 w 1586351"/>
                  <a:gd name="connsiteY1307" fmla="*/ 646072 h 2911834"/>
                  <a:gd name="connsiteX1308" fmla="*/ 1030904 w 1586351"/>
                  <a:gd name="connsiteY1308" fmla="*/ 646627 h 2911834"/>
                  <a:gd name="connsiteX1309" fmla="*/ 1036959 w 1586351"/>
                  <a:gd name="connsiteY1309" fmla="*/ 648980 h 2911834"/>
                  <a:gd name="connsiteX1310" fmla="*/ 1037271 w 1586351"/>
                  <a:gd name="connsiteY1310" fmla="*/ 647548 h 2911834"/>
                  <a:gd name="connsiteX1311" fmla="*/ 1043844 w 1586351"/>
                  <a:gd name="connsiteY1311" fmla="*/ 641351 h 2911834"/>
                  <a:gd name="connsiteX1312" fmla="*/ 1048038 w 1586351"/>
                  <a:gd name="connsiteY1312" fmla="*/ 634518 h 2911834"/>
                  <a:gd name="connsiteX1313" fmla="*/ 1049119 w 1586351"/>
                  <a:gd name="connsiteY1313" fmla="*/ 629084 h 2911834"/>
                  <a:gd name="connsiteX1314" fmla="*/ 1048622 w 1586351"/>
                  <a:gd name="connsiteY1314" fmla="*/ 626093 h 2911834"/>
                  <a:gd name="connsiteX1315" fmla="*/ 1049760 w 1586351"/>
                  <a:gd name="connsiteY1315" fmla="*/ 621703 h 2911834"/>
                  <a:gd name="connsiteX1316" fmla="*/ 1047163 w 1586351"/>
                  <a:gd name="connsiteY1316" fmla="*/ 610473 h 2911834"/>
                  <a:gd name="connsiteX1317" fmla="*/ 1048079 w 1586351"/>
                  <a:gd name="connsiteY1317" fmla="*/ 604873 h 2911834"/>
                  <a:gd name="connsiteX1318" fmla="*/ 1045553 w 1586351"/>
                  <a:gd name="connsiteY1318" fmla="*/ 598365 h 2911834"/>
                  <a:gd name="connsiteX1319" fmla="*/ 1045031 w 1586351"/>
                  <a:gd name="connsiteY1319" fmla="*/ 594585 h 2911834"/>
                  <a:gd name="connsiteX1320" fmla="*/ 1048079 w 1586351"/>
                  <a:gd name="connsiteY1320" fmla="*/ 590960 h 2911834"/>
                  <a:gd name="connsiteX1321" fmla="*/ 1049184 w 1586351"/>
                  <a:gd name="connsiteY1321" fmla="*/ 586740 h 2911834"/>
                  <a:gd name="connsiteX1322" fmla="*/ 1051222 w 1586351"/>
                  <a:gd name="connsiteY1322" fmla="*/ 583811 h 2911834"/>
                  <a:gd name="connsiteX1323" fmla="*/ 1050441 w 1586351"/>
                  <a:gd name="connsiteY1323" fmla="*/ 580547 h 2911834"/>
                  <a:gd name="connsiteX1324" fmla="*/ 1052430 w 1586351"/>
                  <a:gd name="connsiteY1324" fmla="*/ 576830 h 2911834"/>
                  <a:gd name="connsiteX1325" fmla="*/ 1052249 w 1586351"/>
                  <a:gd name="connsiteY1325" fmla="*/ 572789 h 2911834"/>
                  <a:gd name="connsiteX1326" fmla="*/ 1057269 w 1586351"/>
                  <a:gd name="connsiteY1326" fmla="*/ 566533 h 2911834"/>
                  <a:gd name="connsiteX1327" fmla="*/ 1053256 w 1586351"/>
                  <a:gd name="connsiteY1327" fmla="*/ 562285 h 2911834"/>
                  <a:gd name="connsiteX1328" fmla="*/ 1047973 w 1586351"/>
                  <a:gd name="connsiteY1328" fmla="*/ 560435 h 2911834"/>
                  <a:gd name="connsiteX1329" fmla="*/ 1048207 w 1586351"/>
                  <a:gd name="connsiteY1329" fmla="*/ 557610 h 2911834"/>
                  <a:gd name="connsiteX1330" fmla="*/ 1046649 w 1586351"/>
                  <a:gd name="connsiteY1330" fmla="*/ 552856 h 2911834"/>
                  <a:gd name="connsiteX1331" fmla="*/ 1039798 w 1586351"/>
                  <a:gd name="connsiteY1331" fmla="*/ 542954 h 2911834"/>
                  <a:gd name="connsiteX1332" fmla="*/ 1041687 w 1586351"/>
                  <a:gd name="connsiteY1332" fmla="*/ 535532 h 2911834"/>
                  <a:gd name="connsiteX1333" fmla="*/ 1047652 w 1586351"/>
                  <a:gd name="connsiteY1333" fmla="*/ 533030 h 2911834"/>
                  <a:gd name="connsiteX1334" fmla="*/ 1048437 w 1586351"/>
                  <a:gd name="connsiteY1334" fmla="*/ 525555 h 2911834"/>
                  <a:gd name="connsiteX1335" fmla="*/ 1051288 w 1586351"/>
                  <a:gd name="connsiteY1335" fmla="*/ 522701 h 2911834"/>
                  <a:gd name="connsiteX1336" fmla="*/ 1051037 w 1586351"/>
                  <a:gd name="connsiteY1336" fmla="*/ 515715 h 2911834"/>
                  <a:gd name="connsiteX1337" fmla="*/ 1054287 w 1586351"/>
                  <a:gd name="connsiteY1337" fmla="*/ 514006 h 2911834"/>
                  <a:gd name="connsiteX1338" fmla="*/ 1059364 w 1586351"/>
                  <a:gd name="connsiteY1338" fmla="*/ 513889 h 2911834"/>
                  <a:gd name="connsiteX1339" fmla="*/ 1061595 w 1586351"/>
                  <a:gd name="connsiteY1339" fmla="*/ 511869 h 2911834"/>
                  <a:gd name="connsiteX1340" fmla="*/ 1064593 w 1586351"/>
                  <a:gd name="connsiteY1340" fmla="*/ 514790 h 2911834"/>
                  <a:gd name="connsiteX1341" fmla="*/ 1067765 w 1586351"/>
                  <a:gd name="connsiteY1341" fmla="*/ 516312 h 2911834"/>
                  <a:gd name="connsiteX1342" fmla="*/ 1071010 w 1586351"/>
                  <a:gd name="connsiteY1342" fmla="*/ 516553 h 2911834"/>
                  <a:gd name="connsiteX1343" fmla="*/ 1071684 w 1586351"/>
                  <a:gd name="connsiteY1343" fmla="*/ 510019 h 2911834"/>
                  <a:gd name="connsiteX1344" fmla="*/ 1074329 w 1586351"/>
                  <a:gd name="connsiteY1344" fmla="*/ 507733 h 2911834"/>
                  <a:gd name="connsiteX1345" fmla="*/ 1073557 w 1586351"/>
                  <a:gd name="connsiteY1345" fmla="*/ 505136 h 2911834"/>
                  <a:gd name="connsiteX1346" fmla="*/ 1076494 w 1586351"/>
                  <a:gd name="connsiteY1346" fmla="*/ 500834 h 2911834"/>
                  <a:gd name="connsiteX1347" fmla="*/ 1075779 w 1586351"/>
                  <a:gd name="connsiteY1347" fmla="*/ 495889 h 2911834"/>
                  <a:gd name="connsiteX1348" fmla="*/ 1076925 w 1586351"/>
                  <a:gd name="connsiteY1348" fmla="*/ 491782 h 2911834"/>
                  <a:gd name="connsiteX1349" fmla="*/ 1078470 w 1586351"/>
                  <a:gd name="connsiteY1349" fmla="*/ 489982 h 2911834"/>
                  <a:gd name="connsiteX1350" fmla="*/ 1079489 w 1586351"/>
                  <a:gd name="connsiteY1350" fmla="*/ 485842 h 2911834"/>
                  <a:gd name="connsiteX1351" fmla="*/ 1083815 w 1586351"/>
                  <a:gd name="connsiteY1351" fmla="*/ 481946 h 2911834"/>
                  <a:gd name="connsiteX1352" fmla="*/ 1085750 w 1586351"/>
                  <a:gd name="connsiteY1352" fmla="*/ 476479 h 2911834"/>
                  <a:gd name="connsiteX1353" fmla="*/ 1085343 w 1586351"/>
                  <a:gd name="connsiteY1353" fmla="*/ 473388 h 2911834"/>
                  <a:gd name="connsiteX1354" fmla="*/ 1086649 w 1586351"/>
                  <a:gd name="connsiteY1354" fmla="*/ 466004 h 2911834"/>
                  <a:gd name="connsiteX1355" fmla="*/ 1089303 w 1586351"/>
                  <a:gd name="connsiteY1355" fmla="*/ 457985 h 2911834"/>
                  <a:gd name="connsiteX1356" fmla="*/ 1092293 w 1586351"/>
                  <a:gd name="connsiteY1356" fmla="*/ 455811 h 2911834"/>
                  <a:gd name="connsiteX1357" fmla="*/ 1092088 w 1586351"/>
                  <a:gd name="connsiteY1357" fmla="*/ 452185 h 2911834"/>
                  <a:gd name="connsiteX1358" fmla="*/ 1090667 w 1586351"/>
                  <a:gd name="connsiteY1358" fmla="*/ 450335 h 2911834"/>
                  <a:gd name="connsiteX1359" fmla="*/ 1090145 w 1586351"/>
                  <a:gd name="connsiteY1359" fmla="*/ 446842 h 2911834"/>
                  <a:gd name="connsiteX1360" fmla="*/ 1091694 w 1586351"/>
                  <a:gd name="connsiteY1360" fmla="*/ 440367 h 2911834"/>
                  <a:gd name="connsiteX1361" fmla="*/ 1095534 w 1586351"/>
                  <a:gd name="connsiteY1361" fmla="*/ 440180 h 2911834"/>
                  <a:gd name="connsiteX1362" fmla="*/ 1097790 w 1586351"/>
                  <a:gd name="connsiteY1362" fmla="*/ 438952 h 2911834"/>
                  <a:gd name="connsiteX1363" fmla="*/ 1100982 w 1586351"/>
                  <a:gd name="connsiteY1363" fmla="*/ 434359 h 2911834"/>
                  <a:gd name="connsiteX1364" fmla="*/ 1103627 w 1586351"/>
                  <a:gd name="connsiteY1364" fmla="*/ 434832 h 2911834"/>
                  <a:gd name="connsiteX1365" fmla="*/ 1109078 w 1586351"/>
                  <a:gd name="connsiteY1365" fmla="*/ 428842 h 2911834"/>
                  <a:gd name="connsiteX1366" fmla="*/ 1105661 w 1586351"/>
                  <a:gd name="connsiteY1366" fmla="*/ 424104 h 2911834"/>
                  <a:gd name="connsiteX1367" fmla="*/ 1105357 w 1586351"/>
                  <a:gd name="connsiteY1367" fmla="*/ 418172 h 2911834"/>
                  <a:gd name="connsiteX1368" fmla="*/ 1103484 w 1586351"/>
                  <a:gd name="connsiteY1368" fmla="*/ 417114 h 2911834"/>
                  <a:gd name="connsiteX1369" fmla="*/ 1102461 w 1586351"/>
                  <a:gd name="connsiteY1369" fmla="*/ 412783 h 2911834"/>
                  <a:gd name="connsiteX1370" fmla="*/ 1103976 w 1586351"/>
                  <a:gd name="connsiteY1370" fmla="*/ 408888 h 2911834"/>
                  <a:gd name="connsiteX1371" fmla="*/ 1106864 w 1586351"/>
                  <a:gd name="connsiteY1371" fmla="*/ 406229 h 2911834"/>
                  <a:gd name="connsiteX1372" fmla="*/ 1110040 w 1586351"/>
                  <a:gd name="connsiteY1372" fmla="*/ 401466 h 2911834"/>
                  <a:gd name="connsiteX1373" fmla="*/ 1111482 w 1586351"/>
                  <a:gd name="connsiteY1373" fmla="*/ 400002 h 2911834"/>
                  <a:gd name="connsiteX1374" fmla="*/ 1111761 w 1586351"/>
                  <a:gd name="connsiteY1374" fmla="*/ 394912 h 2911834"/>
                  <a:gd name="connsiteX1375" fmla="*/ 1114776 w 1586351"/>
                  <a:gd name="connsiteY1375" fmla="*/ 391962 h 2911834"/>
                  <a:gd name="connsiteX1376" fmla="*/ 1117257 w 1586351"/>
                  <a:gd name="connsiteY1376" fmla="*/ 387544 h 2911834"/>
                  <a:gd name="connsiteX1377" fmla="*/ 1118420 w 1586351"/>
                  <a:gd name="connsiteY1377" fmla="*/ 383367 h 2911834"/>
                  <a:gd name="connsiteX1378" fmla="*/ 1117101 w 1586351"/>
                  <a:gd name="connsiteY1378" fmla="*/ 380073 h 2911834"/>
                  <a:gd name="connsiteX1379" fmla="*/ 1114222 w 1586351"/>
                  <a:gd name="connsiteY1379" fmla="*/ 378260 h 2911834"/>
                  <a:gd name="connsiteX1380" fmla="*/ 1113758 w 1586351"/>
                  <a:gd name="connsiteY1380" fmla="*/ 374809 h 2911834"/>
                  <a:gd name="connsiteX1381" fmla="*/ 1114694 w 1586351"/>
                  <a:gd name="connsiteY1381" fmla="*/ 371129 h 2911834"/>
                  <a:gd name="connsiteX1382" fmla="*/ 1118108 w 1586351"/>
                  <a:gd name="connsiteY1382" fmla="*/ 369685 h 2911834"/>
                  <a:gd name="connsiteX1383" fmla="*/ 1120811 w 1586351"/>
                  <a:gd name="connsiteY1383" fmla="*/ 363288 h 2911834"/>
                  <a:gd name="connsiteX1384" fmla="*/ 1123563 w 1586351"/>
                  <a:gd name="connsiteY1384" fmla="*/ 360961 h 2911834"/>
                  <a:gd name="connsiteX1385" fmla="*/ 1125905 w 1586351"/>
                  <a:gd name="connsiteY1385" fmla="*/ 361060 h 2911834"/>
                  <a:gd name="connsiteX1386" fmla="*/ 1128238 w 1586351"/>
                  <a:gd name="connsiteY1386" fmla="*/ 356473 h 2911834"/>
                  <a:gd name="connsiteX1387" fmla="*/ 1134051 w 1586351"/>
                  <a:gd name="connsiteY1387" fmla="*/ 353241 h 2911834"/>
                  <a:gd name="connsiteX1388" fmla="*/ 1135452 w 1586351"/>
                  <a:gd name="connsiteY1388" fmla="*/ 351142 h 2911834"/>
                  <a:gd name="connsiteX1389" fmla="*/ 1136343 w 1586351"/>
                  <a:gd name="connsiteY1389" fmla="*/ 343982 h 2911834"/>
                  <a:gd name="connsiteX1390" fmla="*/ 1140271 w 1586351"/>
                  <a:gd name="connsiteY1390" fmla="*/ 339770 h 2911834"/>
                  <a:gd name="connsiteX1391" fmla="*/ 1147508 w 1586351"/>
                  <a:gd name="connsiteY1391" fmla="*/ 338468 h 2911834"/>
                  <a:gd name="connsiteX1392" fmla="*/ 1147205 w 1586351"/>
                  <a:gd name="connsiteY1392" fmla="*/ 335888 h 2911834"/>
                  <a:gd name="connsiteX1393" fmla="*/ 1148840 w 1586351"/>
                  <a:gd name="connsiteY1393" fmla="*/ 328927 h 2911834"/>
                  <a:gd name="connsiteX1394" fmla="*/ 1148227 w 1586351"/>
                  <a:gd name="connsiteY1394" fmla="*/ 323306 h 2911834"/>
                  <a:gd name="connsiteX1395" fmla="*/ 1145664 w 1586351"/>
                  <a:gd name="connsiteY1395" fmla="*/ 314217 h 2911834"/>
                  <a:gd name="connsiteX1396" fmla="*/ 1146161 w 1586351"/>
                  <a:gd name="connsiteY1396" fmla="*/ 311433 h 2911834"/>
                  <a:gd name="connsiteX1397" fmla="*/ 1146457 w 1586351"/>
                  <a:gd name="connsiteY1397" fmla="*/ 303671 h 2911834"/>
                  <a:gd name="connsiteX1398" fmla="*/ 1145102 w 1586351"/>
                  <a:gd name="connsiteY1398" fmla="*/ 300904 h 2911834"/>
                  <a:gd name="connsiteX1399" fmla="*/ 1146112 w 1586351"/>
                  <a:gd name="connsiteY1399" fmla="*/ 296768 h 2911834"/>
                  <a:gd name="connsiteX1400" fmla="*/ 1145927 w 1586351"/>
                  <a:gd name="connsiteY1400" fmla="*/ 293117 h 2911834"/>
                  <a:gd name="connsiteX1401" fmla="*/ 1144580 w 1586351"/>
                  <a:gd name="connsiteY1401" fmla="*/ 287700 h 2911834"/>
                  <a:gd name="connsiteX1402" fmla="*/ 1147932 w 1586351"/>
                  <a:gd name="connsiteY1402" fmla="*/ 280689 h 2911834"/>
                  <a:gd name="connsiteX1403" fmla="*/ 1147352 w 1586351"/>
                  <a:gd name="connsiteY1403" fmla="*/ 277648 h 2911834"/>
                  <a:gd name="connsiteX1404" fmla="*/ 1151814 w 1586351"/>
                  <a:gd name="connsiteY1404" fmla="*/ 271330 h 2911834"/>
                  <a:gd name="connsiteX1405" fmla="*/ 1155080 w 1586351"/>
                  <a:gd name="connsiteY1405" fmla="*/ 268658 h 2911834"/>
                  <a:gd name="connsiteX1406" fmla="*/ 1158604 w 1586351"/>
                  <a:gd name="connsiteY1406" fmla="*/ 263161 h 2911834"/>
                  <a:gd name="connsiteX1407" fmla="*/ 1161139 w 1586351"/>
                  <a:gd name="connsiteY1407" fmla="*/ 262166 h 2911834"/>
                  <a:gd name="connsiteX1408" fmla="*/ 1165210 w 1586351"/>
                  <a:gd name="connsiteY1408" fmla="*/ 258768 h 2911834"/>
                  <a:gd name="connsiteX1409" fmla="*/ 1165362 w 1586351"/>
                  <a:gd name="connsiteY1409" fmla="*/ 256163 h 2911834"/>
                  <a:gd name="connsiteX1410" fmla="*/ 1167420 w 1586351"/>
                  <a:gd name="connsiteY1410" fmla="*/ 252898 h 2911834"/>
                  <a:gd name="connsiteX1411" fmla="*/ 1167211 w 1586351"/>
                  <a:gd name="connsiteY1411" fmla="*/ 250924 h 2911834"/>
                  <a:gd name="connsiteX1412" fmla="*/ 1169235 w 1586351"/>
                  <a:gd name="connsiteY1412" fmla="*/ 248563 h 2911834"/>
                  <a:gd name="connsiteX1413" fmla="*/ 1169453 w 1586351"/>
                  <a:gd name="connsiteY1413" fmla="*/ 239391 h 2911834"/>
                  <a:gd name="connsiteX1414" fmla="*/ 1172834 w 1586351"/>
                  <a:gd name="connsiteY1414" fmla="*/ 237279 h 2911834"/>
                  <a:gd name="connsiteX1415" fmla="*/ 1182443 w 1586351"/>
                  <a:gd name="connsiteY1415" fmla="*/ 237337 h 2911834"/>
                  <a:gd name="connsiteX1416" fmla="*/ 1185975 w 1586351"/>
                  <a:gd name="connsiteY1416" fmla="*/ 234454 h 2911834"/>
                  <a:gd name="connsiteX1417" fmla="*/ 1186165 w 1586351"/>
                  <a:gd name="connsiteY1417" fmla="*/ 228148 h 2911834"/>
                  <a:gd name="connsiteX1418" fmla="*/ 1188063 w 1586351"/>
                  <a:gd name="connsiteY1418" fmla="*/ 223896 h 2911834"/>
                  <a:gd name="connsiteX1419" fmla="*/ 1189020 w 1586351"/>
                  <a:gd name="connsiteY1419" fmla="*/ 217856 h 2911834"/>
                  <a:gd name="connsiteX1420" fmla="*/ 1192528 w 1586351"/>
                  <a:gd name="connsiteY1420" fmla="*/ 208987 h 2911834"/>
                  <a:gd name="connsiteX1421" fmla="*/ 1198748 w 1586351"/>
                  <a:gd name="connsiteY1421" fmla="*/ 201619 h 2911834"/>
                  <a:gd name="connsiteX1422" fmla="*/ 1199150 w 1586351"/>
                  <a:gd name="connsiteY1422" fmla="*/ 198968 h 2911834"/>
                  <a:gd name="connsiteX1423" fmla="*/ 1201598 w 1586351"/>
                  <a:gd name="connsiteY1423" fmla="*/ 196765 h 2911834"/>
                  <a:gd name="connsiteX1424" fmla="*/ 1204191 w 1586351"/>
                  <a:gd name="connsiteY1424" fmla="*/ 190240 h 2911834"/>
                  <a:gd name="connsiteX1425" fmla="*/ 1207049 w 1586351"/>
                  <a:gd name="connsiteY1425" fmla="*/ 188539 h 2911834"/>
                  <a:gd name="connsiteX1426" fmla="*/ 1211901 w 1586351"/>
                  <a:gd name="connsiteY1426" fmla="*/ 187195 h 2911834"/>
                  <a:gd name="connsiteX1427" fmla="*/ 1216843 w 1586351"/>
                  <a:gd name="connsiteY1427" fmla="*/ 182374 h 2911834"/>
                  <a:gd name="connsiteX1428" fmla="*/ 1219628 w 1586351"/>
                  <a:gd name="connsiteY1428" fmla="*/ 177990 h 2911834"/>
                  <a:gd name="connsiteX1429" fmla="*/ 1226521 w 1586351"/>
                  <a:gd name="connsiteY1429" fmla="*/ 172543 h 2911834"/>
                  <a:gd name="connsiteX1430" fmla="*/ 1227988 w 1586351"/>
                  <a:gd name="connsiteY1430" fmla="*/ 164171 h 2911834"/>
                  <a:gd name="connsiteX1431" fmla="*/ 1227696 w 1586351"/>
                  <a:gd name="connsiteY1431" fmla="*/ 162810 h 2911834"/>
                  <a:gd name="connsiteX1432" fmla="*/ 1218914 w 1586351"/>
                  <a:gd name="connsiteY1432" fmla="*/ 161728 h 2911834"/>
                  <a:gd name="connsiteX1433" fmla="*/ 1217385 w 1586351"/>
                  <a:gd name="connsiteY1433" fmla="*/ 159479 h 2911834"/>
                  <a:gd name="connsiteX1434" fmla="*/ 1215192 w 1586351"/>
                  <a:gd name="connsiteY1434" fmla="*/ 159396 h 2911834"/>
                  <a:gd name="connsiteX1435" fmla="*/ 1209650 w 1586351"/>
                  <a:gd name="connsiteY1435" fmla="*/ 155086 h 2911834"/>
                  <a:gd name="connsiteX1436" fmla="*/ 1204774 w 1586351"/>
                  <a:gd name="connsiteY1436" fmla="*/ 153369 h 2911834"/>
                  <a:gd name="connsiteX1437" fmla="*/ 1201467 w 1586351"/>
                  <a:gd name="connsiteY1437" fmla="*/ 154094 h 2911834"/>
                  <a:gd name="connsiteX1438" fmla="*/ 1197646 w 1586351"/>
                  <a:gd name="connsiteY1438" fmla="*/ 152186 h 2911834"/>
                  <a:gd name="connsiteX1439" fmla="*/ 1194340 w 1586351"/>
                  <a:gd name="connsiteY1439" fmla="*/ 148378 h 2911834"/>
                  <a:gd name="connsiteX1440" fmla="*/ 1195276 w 1586351"/>
                  <a:gd name="connsiteY1440" fmla="*/ 146457 h 2911834"/>
                  <a:gd name="connsiteX1441" fmla="*/ 1192910 w 1586351"/>
                  <a:gd name="connsiteY1441" fmla="*/ 134750 h 2911834"/>
                  <a:gd name="connsiteX1442" fmla="*/ 1193115 w 1586351"/>
                  <a:gd name="connsiteY1442" fmla="*/ 132220 h 2911834"/>
                  <a:gd name="connsiteX1443" fmla="*/ 1191328 w 1586351"/>
                  <a:gd name="connsiteY1443" fmla="*/ 125926 h 2911834"/>
                  <a:gd name="connsiteX1444" fmla="*/ 1189517 w 1586351"/>
                  <a:gd name="connsiteY1444" fmla="*/ 123110 h 2911834"/>
                  <a:gd name="connsiteX1445" fmla="*/ 1186448 w 1586351"/>
                  <a:gd name="connsiteY1445" fmla="*/ 113589 h 2911834"/>
                  <a:gd name="connsiteX1446" fmla="*/ 1186571 w 1586351"/>
                  <a:gd name="connsiteY1446" fmla="*/ 111535 h 2911834"/>
                  <a:gd name="connsiteX1447" fmla="*/ 1189529 w 1586351"/>
                  <a:gd name="connsiteY1447" fmla="*/ 107022 h 2911834"/>
                  <a:gd name="connsiteX1448" fmla="*/ 1193013 w 1586351"/>
                  <a:gd name="connsiteY1448" fmla="*/ 105831 h 2911834"/>
                  <a:gd name="connsiteX1449" fmla="*/ 1193132 w 1586351"/>
                  <a:gd name="connsiteY1449" fmla="*/ 104002 h 2911834"/>
                  <a:gd name="connsiteX1450" fmla="*/ 1199141 w 1586351"/>
                  <a:gd name="connsiteY1450" fmla="*/ 96871 h 2911834"/>
                  <a:gd name="connsiteX1451" fmla="*/ 1200727 w 1586351"/>
                  <a:gd name="connsiteY1451" fmla="*/ 92959 h 2911834"/>
                  <a:gd name="connsiteX1452" fmla="*/ 1202818 w 1586351"/>
                  <a:gd name="connsiteY1452" fmla="*/ 91233 h 2911834"/>
                  <a:gd name="connsiteX1453" fmla="*/ 1209050 w 1586351"/>
                  <a:gd name="connsiteY1453" fmla="*/ 80036 h 2911834"/>
                  <a:gd name="connsiteX1454" fmla="*/ 1210098 w 1586351"/>
                  <a:gd name="connsiteY1454" fmla="*/ 75096 h 2911834"/>
                  <a:gd name="connsiteX1455" fmla="*/ 1214522 w 1586351"/>
                  <a:gd name="connsiteY1455" fmla="*/ 69321 h 2911834"/>
                  <a:gd name="connsiteX1456" fmla="*/ 1215635 w 1586351"/>
                  <a:gd name="connsiteY1456" fmla="*/ 65479 h 2911834"/>
                  <a:gd name="connsiteX1457" fmla="*/ 1219505 w 1586351"/>
                  <a:gd name="connsiteY1457" fmla="*/ 58290 h 2911834"/>
                  <a:gd name="connsiteX1458" fmla="*/ 1219189 w 1586351"/>
                  <a:gd name="connsiteY1458" fmla="*/ 54917 h 2911834"/>
                  <a:gd name="connsiteX1459" fmla="*/ 1222146 w 1586351"/>
                  <a:gd name="connsiteY1459" fmla="*/ 52395 h 2911834"/>
                  <a:gd name="connsiteX1460" fmla="*/ 1221407 w 1586351"/>
                  <a:gd name="connsiteY1460" fmla="*/ 47703 h 2911834"/>
                  <a:gd name="connsiteX1461" fmla="*/ 1227409 w 1586351"/>
                  <a:gd name="connsiteY1461" fmla="*/ 40514 h 2911834"/>
                  <a:gd name="connsiteX1462" fmla="*/ 1232404 w 1586351"/>
                  <a:gd name="connsiteY1462" fmla="*/ 36917 h 2911834"/>
                  <a:gd name="connsiteX1463" fmla="*/ 1232203 w 1586351"/>
                  <a:gd name="connsiteY1463" fmla="*/ 34267 h 2911834"/>
                  <a:gd name="connsiteX1464" fmla="*/ 1237412 w 1586351"/>
                  <a:gd name="connsiteY1464" fmla="*/ 28691 h 2911834"/>
                  <a:gd name="connsiteX1465" fmla="*/ 1241215 w 1586351"/>
                  <a:gd name="connsiteY1465" fmla="*/ 25754 h 2911834"/>
                  <a:gd name="connsiteX1466" fmla="*/ 1245628 w 1586351"/>
                  <a:gd name="connsiteY1466" fmla="*/ 23526 h 2911834"/>
                  <a:gd name="connsiteX1467" fmla="*/ 1246092 w 1586351"/>
                  <a:gd name="connsiteY1467" fmla="*/ 21340 h 2911834"/>
                  <a:gd name="connsiteX1468" fmla="*/ 1249119 w 1586351"/>
                  <a:gd name="connsiteY1468" fmla="*/ 20597 h 2911834"/>
                  <a:gd name="connsiteX1469" fmla="*/ 1252344 w 1586351"/>
                  <a:gd name="connsiteY1469" fmla="*/ 21240 h 2911834"/>
                  <a:gd name="connsiteX1470" fmla="*/ 1254792 w 1586351"/>
                  <a:gd name="connsiteY1470" fmla="*/ 20518 h 2911834"/>
                  <a:gd name="connsiteX1471" fmla="*/ 1256826 w 1586351"/>
                  <a:gd name="connsiteY1471" fmla="*/ 21713 h 2911834"/>
                  <a:gd name="connsiteX1472" fmla="*/ 1259866 w 1586351"/>
                  <a:gd name="connsiteY1472" fmla="*/ 18805 h 2911834"/>
                  <a:gd name="connsiteX1473" fmla="*/ 1261628 w 1586351"/>
                  <a:gd name="connsiteY1473" fmla="*/ 13557 h 2911834"/>
                  <a:gd name="connsiteX1474" fmla="*/ 1265202 w 1586351"/>
                  <a:gd name="connsiteY1474" fmla="*/ 10297 h 2911834"/>
                  <a:gd name="connsiteX1475" fmla="*/ 1265654 w 1586351"/>
                  <a:gd name="connsiteY1475" fmla="*/ 5597 h 2911834"/>
                  <a:gd name="connsiteX1476" fmla="*/ 1268665 w 1586351"/>
                  <a:gd name="connsiteY1476" fmla="*/ 531 h 2911834"/>
                  <a:gd name="connsiteX1477" fmla="*/ 1270859 w 1586351"/>
                  <a:gd name="connsiteY1477" fmla="*/ 0 h 2911834"/>
                  <a:gd name="connsiteX1478" fmla="*/ 1272502 w 1586351"/>
                  <a:gd name="connsiteY1478" fmla="*/ 1693 h 2911834"/>
                  <a:gd name="connsiteX1479" fmla="*/ 1277218 w 1586351"/>
                  <a:gd name="connsiteY1479" fmla="*/ 1174 h 2911834"/>
                  <a:gd name="connsiteX1480" fmla="*/ 1279966 w 1586351"/>
                  <a:gd name="connsiteY1480" fmla="*/ 3983 h 2911834"/>
                  <a:gd name="connsiteX1481" fmla="*/ 1284822 w 1586351"/>
                  <a:gd name="connsiteY1481" fmla="*/ 5190 h 2911834"/>
                  <a:gd name="connsiteX1482" fmla="*/ 1289332 w 1586351"/>
                  <a:gd name="connsiteY1482" fmla="*/ 3083 h 2911834"/>
                  <a:gd name="connsiteX1483" fmla="*/ 1296714 w 1586351"/>
                  <a:gd name="connsiteY1483" fmla="*/ 4580 h 2911834"/>
                  <a:gd name="connsiteX1484" fmla="*/ 1297330 w 1586351"/>
                  <a:gd name="connsiteY1484" fmla="*/ 8190 h 2911834"/>
                  <a:gd name="connsiteX1485" fmla="*/ 1305263 w 1586351"/>
                  <a:gd name="connsiteY1485" fmla="*/ 7866 h 2911834"/>
                  <a:gd name="connsiteX1486" fmla="*/ 1312604 w 1586351"/>
                  <a:gd name="connsiteY1486" fmla="*/ 5762 h 2911834"/>
                  <a:gd name="connsiteX1487" fmla="*/ 1317501 w 1586351"/>
                  <a:gd name="connsiteY1487" fmla="*/ 6041 h 2911834"/>
                  <a:gd name="connsiteX1488" fmla="*/ 1320364 w 1586351"/>
                  <a:gd name="connsiteY1488" fmla="*/ 11570 h 2911834"/>
                  <a:gd name="connsiteX1489" fmla="*/ 1325203 w 1586351"/>
                  <a:gd name="connsiteY1489" fmla="*/ 17204 h 2911834"/>
                  <a:gd name="connsiteX1490" fmla="*/ 1329089 w 1586351"/>
                  <a:gd name="connsiteY1490" fmla="*/ 24198 h 2911834"/>
                  <a:gd name="connsiteX1491" fmla="*/ 1334972 w 1586351"/>
                  <a:gd name="connsiteY1491" fmla="*/ 26210 h 2911834"/>
                  <a:gd name="connsiteX1492" fmla="*/ 1335830 w 1586351"/>
                  <a:gd name="connsiteY1492" fmla="*/ 26057 h 2911834"/>
                  <a:gd name="connsiteX1493" fmla="*/ 1338036 w 1586351"/>
                  <a:gd name="connsiteY1493" fmla="*/ 24654 h 2911834"/>
                  <a:gd name="connsiteX1494" fmla="*/ 1339421 w 1586351"/>
                  <a:gd name="connsiteY1494" fmla="*/ 21996 h 2911834"/>
                  <a:gd name="connsiteX1495" fmla="*/ 1342128 w 1586351"/>
                  <a:gd name="connsiteY1495" fmla="*/ 19560 h 2911834"/>
                  <a:gd name="connsiteX1496" fmla="*/ 1345764 w 1586351"/>
                  <a:gd name="connsiteY1496" fmla="*/ 18448 h 2911834"/>
                  <a:gd name="connsiteX1497" fmla="*/ 1348007 w 1586351"/>
                  <a:gd name="connsiteY1497" fmla="*/ 16486 h 2911834"/>
                  <a:gd name="connsiteX1498" fmla="*/ 1351165 w 1586351"/>
                  <a:gd name="connsiteY1498" fmla="*/ 17901 h 2911834"/>
                  <a:gd name="connsiteX1499" fmla="*/ 1354851 w 1586351"/>
                  <a:gd name="connsiteY1499" fmla="*/ 16171 h 2911834"/>
                  <a:gd name="connsiteX1500" fmla="*/ 1358342 w 1586351"/>
                  <a:gd name="connsiteY1500" fmla="*/ 17150 h 291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</a:cxnLst>
                <a:rect l="l" t="t" r="r" b="b"/>
                <a:pathLst>
                  <a:path w="1586351" h="2911834">
                    <a:moveTo>
                      <a:pt x="1578090" y="2911108"/>
                    </a:moveTo>
                    <a:lnTo>
                      <a:pt x="1576759" y="2911834"/>
                    </a:lnTo>
                    <a:lnTo>
                      <a:pt x="1571221" y="2911304"/>
                    </a:lnTo>
                    <a:lnTo>
                      <a:pt x="1569315" y="2908437"/>
                    </a:lnTo>
                    <a:lnTo>
                      <a:pt x="1567808" y="2901181"/>
                    </a:lnTo>
                    <a:lnTo>
                      <a:pt x="1564238" y="2897331"/>
                    </a:lnTo>
                    <a:lnTo>
                      <a:pt x="1563067" y="2894349"/>
                    </a:lnTo>
                    <a:lnTo>
                      <a:pt x="1564710" y="2892669"/>
                    </a:lnTo>
                    <a:lnTo>
                      <a:pt x="1568605" y="2892378"/>
                    </a:lnTo>
                    <a:lnTo>
                      <a:pt x="1576007" y="2890022"/>
                    </a:lnTo>
                    <a:lnTo>
                      <a:pt x="1580070" y="2887583"/>
                    </a:lnTo>
                    <a:lnTo>
                      <a:pt x="1583541" y="2887831"/>
                    </a:lnTo>
                    <a:lnTo>
                      <a:pt x="1583508" y="2891403"/>
                    </a:lnTo>
                    <a:lnTo>
                      <a:pt x="1585990" y="2892843"/>
                    </a:lnTo>
                    <a:lnTo>
                      <a:pt x="1585143" y="2897074"/>
                    </a:lnTo>
                    <a:lnTo>
                      <a:pt x="1586351" y="2903446"/>
                    </a:lnTo>
                    <a:lnTo>
                      <a:pt x="1585616" y="2907885"/>
                    </a:lnTo>
                    <a:lnTo>
                      <a:pt x="1580395" y="2909399"/>
                    </a:lnTo>
                    <a:lnTo>
                      <a:pt x="1578090" y="2911108"/>
                    </a:lnTo>
                    <a:close/>
                    <a:moveTo>
                      <a:pt x="1383154" y="2636585"/>
                    </a:moveTo>
                    <a:lnTo>
                      <a:pt x="1385685" y="2636697"/>
                    </a:lnTo>
                    <a:lnTo>
                      <a:pt x="1390142" y="2641351"/>
                    </a:lnTo>
                    <a:lnTo>
                      <a:pt x="1395022" y="2644251"/>
                    </a:lnTo>
                    <a:lnTo>
                      <a:pt x="1398958" y="2645089"/>
                    </a:lnTo>
                    <a:lnTo>
                      <a:pt x="1409864" y="2644280"/>
                    </a:lnTo>
                    <a:lnTo>
                      <a:pt x="1414371" y="2644396"/>
                    </a:lnTo>
                    <a:lnTo>
                      <a:pt x="1421001" y="2643670"/>
                    </a:lnTo>
                    <a:lnTo>
                      <a:pt x="1427077" y="2646421"/>
                    </a:lnTo>
                    <a:lnTo>
                      <a:pt x="1429504" y="2643637"/>
                    </a:lnTo>
                    <a:lnTo>
                      <a:pt x="1434323" y="2642327"/>
                    </a:lnTo>
                    <a:lnTo>
                      <a:pt x="1441824" y="2642837"/>
                    </a:lnTo>
                    <a:lnTo>
                      <a:pt x="1454777" y="2640568"/>
                    </a:lnTo>
                    <a:lnTo>
                      <a:pt x="1457969" y="2641078"/>
                    </a:lnTo>
                    <a:lnTo>
                      <a:pt x="1468900" y="2640472"/>
                    </a:lnTo>
                    <a:lnTo>
                      <a:pt x="1473275" y="2640787"/>
                    </a:lnTo>
                    <a:lnTo>
                      <a:pt x="1477420" y="2642281"/>
                    </a:lnTo>
                    <a:lnTo>
                      <a:pt x="1479897" y="2644650"/>
                    </a:lnTo>
                    <a:lnTo>
                      <a:pt x="1483200" y="2644815"/>
                    </a:lnTo>
                    <a:lnTo>
                      <a:pt x="1488996" y="2640202"/>
                    </a:lnTo>
                    <a:lnTo>
                      <a:pt x="1494945" y="2637124"/>
                    </a:lnTo>
                    <a:lnTo>
                      <a:pt x="1497796" y="2637680"/>
                    </a:lnTo>
                    <a:lnTo>
                      <a:pt x="1501538" y="2640779"/>
                    </a:lnTo>
                    <a:lnTo>
                      <a:pt x="1502162" y="2644052"/>
                    </a:lnTo>
                    <a:lnTo>
                      <a:pt x="1500367" y="2646770"/>
                    </a:lnTo>
                    <a:lnTo>
                      <a:pt x="1497479" y="2654262"/>
                    </a:lnTo>
                    <a:lnTo>
                      <a:pt x="1497496" y="2658692"/>
                    </a:lnTo>
                    <a:lnTo>
                      <a:pt x="1501661" y="2664616"/>
                    </a:lnTo>
                    <a:lnTo>
                      <a:pt x="1503083" y="2675070"/>
                    </a:lnTo>
                    <a:lnTo>
                      <a:pt x="1512194" y="2684271"/>
                    </a:lnTo>
                    <a:lnTo>
                      <a:pt x="1510711" y="2685561"/>
                    </a:lnTo>
                    <a:lnTo>
                      <a:pt x="1506542" y="2684429"/>
                    </a:lnTo>
                    <a:lnTo>
                      <a:pt x="1503300" y="2684806"/>
                    </a:lnTo>
                    <a:lnTo>
                      <a:pt x="1497295" y="2687885"/>
                    </a:lnTo>
                    <a:lnTo>
                      <a:pt x="1494185" y="2691154"/>
                    </a:lnTo>
                    <a:lnTo>
                      <a:pt x="1493305" y="2693373"/>
                    </a:lnTo>
                    <a:lnTo>
                      <a:pt x="1490467" y="2695837"/>
                    </a:lnTo>
                    <a:lnTo>
                      <a:pt x="1490179" y="2699052"/>
                    </a:lnTo>
                    <a:lnTo>
                      <a:pt x="1490894" y="2706196"/>
                    </a:lnTo>
                    <a:lnTo>
                      <a:pt x="1492734" y="2708536"/>
                    </a:lnTo>
                    <a:lnTo>
                      <a:pt x="1494320" y="2714646"/>
                    </a:lnTo>
                    <a:lnTo>
                      <a:pt x="1498128" y="2721416"/>
                    </a:lnTo>
                    <a:lnTo>
                      <a:pt x="1496826" y="2724018"/>
                    </a:lnTo>
                    <a:lnTo>
                      <a:pt x="1502651" y="2725100"/>
                    </a:lnTo>
                    <a:lnTo>
                      <a:pt x="1512876" y="2734455"/>
                    </a:lnTo>
                    <a:lnTo>
                      <a:pt x="1517440" y="2737670"/>
                    </a:lnTo>
                    <a:lnTo>
                      <a:pt x="1534808" y="2745461"/>
                    </a:lnTo>
                    <a:lnTo>
                      <a:pt x="1539824" y="2746569"/>
                    </a:lnTo>
                    <a:lnTo>
                      <a:pt x="1547067" y="2751261"/>
                    </a:lnTo>
                    <a:lnTo>
                      <a:pt x="1549572" y="2751426"/>
                    </a:lnTo>
                    <a:lnTo>
                      <a:pt x="1557694" y="2758242"/>
                    </a:lnTo>
                    <a:lnTo>
                      <a:pt x="1561013" y="2761930"/>
                    </a:lnTo>
                    <a:lnTo>
                      <a:pt x="1561453" y="2764461"/>
                    </a:lnTo>
                    <a:lnTo>
                      <a:pt x="1559941" y="2770974"/>
                    </a:lnTo>
                    <a:lnTo>
                      <a:pt x="1553627" y="2777288"/>
                    </a:lnTo>
                    <a:lnTo>
                      <a:pt x="1552337" y="2782312"/>
                    </a:lnTo>
                    <a:lnTo>
                      <a:pt x="1547769" y="2790828"/>
                    </a:lnTo>
                    <a:lnTo>
                      <a:pt x="1543747" y="2796972"/>
                    </a:lnTo>
                    <a:lnTo>
                      <a:pt x="1539619" y="2800179"/>
                    </a:lnTo>
                    <a:lnTo>
                      <a:pt x="1533592" y="2800950"/>
                    </a:lnTo>
                    <a:lnTo>
                      <a:pt x="1529530" y="2799208"/>
                    </a:lnTo>
                    <a:lnTo>
                      <a:pt x="1521827" y="2793160"/>
                    </a:lnTo>
                    <a:lnTo>
                      <a:pt x="1519367" y="2792873"/>
                    </a:lnTo>
                    <a:lnTo>
                      <a:pt x="1513619" y="2794981"/>
                    </a:lnTo>
                    <a:lnTo>
                      <a:pt x="1504397" y="2793711"/>
                    </a:lnTo>
                    <a:lnTo>
                      <a:pt x="1501669" y="2792932"/>
                    </a:lnTo>
                    <a:lnTo>
                      <a:pt x="1501887" y="2789787"/>
                    </a:lnTo>
                    <a:lnTo>
                      <a:pt x="1500823" y="2783664"/>
                    </a:lnTo>
                    <a:lnTo>
                      <a:pt x="1496432" y="2779366"/>
                    </a:lnTo>
                    <a:lnTo>
                      <a:pt x="1493675" y="2773621"/>
                    </a:lnTo>
                    <a:lnTo>
                      <a:pt x="1487875" y="2767153"/>
                    </a:lnTo>
                    <a:lnTo>
                      <a:pt x="1483212" y="2763623"/>
                    </a:lnTo>
                    <a:lnTo>
                      <a:pt x="1478143" y="2758720"/>
                    </a:lnTo>
                    <a:lnTo>
                      <a:pt x="1471825" y="2756060"/>
                    </a:lnTo>
                    <a:lnTo>
                      <a:pt x="1471545" y="2753957"/>
                    </a:lnTo>
                    <a:lnTo>
                      <a:pt x="1466349" y="2752692"/>
                    </a:lnTo>
                    <a:lnTo>
                      <a:pt x="1463539" y="2750962"/>
                    </a:lnTo>
                    <a:lnTo>
                      <a:pt x="1453959" y="2750979"/>
                    </a:lnTo>
                    <a:lnTo>
                      <a:pt x="1451564" y="2752887"/>
                    </a:lnTo>
                    <a:lnTo>
                      <a:pt x="1445181" y="2753588"/>
                    </a:lnTo>
                    <a:lnTo>
                      <a:pt x="1435847" y="2745971"/>
                    </a:lnTo>
                    <a:lnTo>
                      <a:pt x="1430729" y="2739641"/>
                    </a:lnTo>
                    <a:lnTo>
                      <a:pt x="1424616" y="2734198"/>
                    </a:lnTo>
                    <a:lnTo>
                      <a:pt x="1422862" y="2730182"/>
                    </a:lnTo>
                    <a:lnTo>
                      <a:pt x="1418450" y="2724980"/>
                    </a:lnTo>
                    <a:lnTo>
                      <a:pt x="1414350" y="2725291"/>
                    </a:lnTo>
                    <a:lnTo>
                      <a:pt x="1411368" y="2720799"/>
                    </a:lnTo>
                    <a:lnTo>
                      <a:pt x="1406685" y="2715621"/>
                    </a:lnTo>
                    <a:lnTo>
                      <a:pt x="1406085" y="2712232"/>
                    </a:lnTo>
                    <a:lnTo>
                      <a:pt x="1402495" y="2710100"/>
                    </a:lnTo>
                    <a:lnTo>
                      <a:pt x="1391108" y="2708614"/>
                    </a:lnTo>
                    <a:lnTo>
                      <a:pt x="1394587" y="2704918"/>
                    </a:lnTo>
                    <a:lnTo>
                      <a:pt x="1392274" y="2698911"/>
                    </a:lnTo>
                    <a:lnTo>
                      <a:pt x="1391481" y="2693133"/>
                    </a:lnTo>
                    <a:lnTo>
                      <a:pt x="1390479" y="2690739"/>
                    </a:lnTo>
                    <a:lnTo>
                      <a:pt x="1387283" y="2690386"/>
                    </a:lnTo>
                    <a:lnTo>
                      <a:pt x="1387944" y="2686337"/>
                    </a:lnTo>
                    <a:lnTo>
                      <a:pt x="1390820" y="2685968"/>
                    </a:lnTo>
                    <a:lnTo>
                      <a:pt x="1391510" y="2682761"/>
                    </a:lnTo>
                    <a:lnTo>
                      <a:pt x="1394237" y="2678227"/>
                    </a:lnTo>
                    <a:lnTo>
                      <a:pt x="1392981" y="2669810"/>
                    </a:lnTo>
                    <a:lnTo>
                      <a:pt x="1390614" y="2664931"/>
                    </a:lnTo>
                    <a:lnTo>
                      <a:pt x="1386769" y="2659804"/>
                    </a:lnTo>
                    <a:lnTo>
                      <a:pt x="1381449" y="2653855"/>
                    </a:lnTo>
                    <a:lnTo>
                      <a:pt x="1380554" y="2651075"/>
                    </a:lnTo>
                    <a:lnTo>
                      <a:pt x="1374659" y="2647350"/>
                    </a:lnTo>
                    <a:lnTo>
                      <a:pt x="1373591" y="2644915"/>
                    </a:lnTo>
                    <a:lnTo>
                      <a:pt x="1376466" y="2640227"/>
                    </a:lnTo>
                    <a:lnTo>
                      <a:pt x="1378816" y="2638145"/>
                    </a:lnTo>
                    <a:lnTo>
                      <a:pt x="1383154" y="2636585"/>
                    </a:lnTo>
                    <a:close/>
                    <a:moveTo>
                      <a:pt x="1355438" y="1486809"/>
                    </a:moveTo>
                    <a:lnTo>
                      <a:pt x="1358917" y="1491389"/>
                    </a:lnTo>
                    <a:lnTo>
                      <a:pt x="1362635" y="1490185"/>
                    </a:lnTo>
                    <a:lnTo>
                      <a:pt x="1363522" y="1488713"/>
                    </a:lnTo>
                    <a:lnTo>
                      <a:pt x="1368283" y="1490003"/>
                    </a:lnTo>
                    <a:lnTo>
                      <a:pt x="1375218" y="1488995"/>
                    </a:lnTo>
                    <a:lnTo>
                      <a:pt x="1379239" y="1487676"/>
                    </a:lnTo>
                    <a:lnTo>
                      <a:pt x="1383372" y="1484419"/>
                    </a:lnTo>
                    <a:lnTo>
                      <a:pt x="1387833" y="1485822"/>
                    </a:lnTo>
                    <a:lnTo>
                      <a:pt x="1388675" y="1487444"/>
                    </a:lnTo>
                    <a:lnTo>
                      <a:pt x="1387110" y="1495728"/>
                    </a:lnTo>
                    <a:lnTo>
                      <a:pt x="1388158" y="1500316"/>
                    </a:lnTo>
                    <a:lnTo>
                      <a:pt x="1389719" y="1502992"/>
                    </a:lnTo>
                    <a:lnTo>
                      <a:pt x="1389464" y="1507244"/>
                    </a:lnTo>
                    <a:lnTo>
                      <a:pt x="1387044" y="1511173"/>
                    </a:lnTo>
                    <a:lnTo>
                      <a:pt x="1386560" y="1520154"/>
                    </a:lnTo>
                    <a:lnTo>
                      <a:pt x="1384896" y="1521531"/>
                    </a:lnTo>
                    <a:lnTo>
                      <a:pt x="1383245" y="1526086"/>
                    </a:lnTo>
                    <a:lnTo>
                      <a:pt x="1383725" y="1528563"/>
                    </a:lnTo>
                    <a:lnTo>
                      <a:pt x="1386827" y="1531189"/>
                    </a:lnTo>
                    <a:lnTo>
                      <a:pt x="1386626" y="1532541"/>
                    </a:lnTo>
                    <a:lnTo>
                      <a:pt x="1381409" y="1534653"/>
                    </a:lnTo>
                    <a:lnTo>
                      <a:pt x="1379979" y="1537105"/>
                    </a:lnTo>
                    <a:lnTo>
                      <a:pt x="1374790" y="1535748"/>
                    </a:lnTo>
                    <a:lnTo>
                      <a:pt x="1373061" y="1539220"/>
                    </a:lnTo>
                    <a:lnTo>
                      <a:pt x="1370033" y="1547994"/>
                    </a:lnTo>
                    <a:lnTo>
                      <a:pt x="1370374" y="1549409"/>
                    </a:lnTo>
                    <a:lnTo>
                      <a:pt x="1374622" y="1551869"/>
                    </a:lnTo>
                    <a:lnTo>
                      <a:pt x="1374745" y="1556685"/>
                    </a:lnTo>
                    <a:lnTo>
                      <a:pt x="1375925" y="1559112"/>
                    </a:lnTo>
                    <a:lnTo>
                      <a:pt x="1379272" y="1562775"/>
                    </a:lnTo>
                    <a:lnTo>
                      <a:pt x="1379962" y="1567749"/>
                    </a:lnTo>
                    <a:lnTo>
                      <a:pt x="1382435" y="1570375"/>
                    </a:lnTo>
                    <a:lnTo>
                      <a:pt x="1376894" y="1570910"/>
                    </a:lnTo>
                    <a:lnTo>
                      <a:pt x="1372695" y="1569056"/>
                    </a:lnTo>
                    <a:lnTo>
                      <a:pt x="1370374" y="1568998"/>
                    </a:lnTo>
                    <a:lnTo>
                      <a:pt x="1367343" y="1570877"/>
                    </a:lnTo>
                    <a:lnTo>
                      <a:pt x="1368768" y="1574270"/>
                    </a:lnTo>
                    <a:lnTo>
                      <a:pt x="1366858" y="1575291"/>
                    </a:lnTo>
                    <a:lnTo>
                      <a:pt x="1362376" y="1574046"/>
                    </a:lnTo>
                    <a:lnTo>
                      <a:pt x="1360902" y="1572582"/>
                    </a:lnTo>
                    <a:lnTo>
                      <a:pt x="1359710" y="1565829"/>
                    </a:lnTo>
                    <a:lnTo>
                      <a:pt x="1358256" y="1561452"/>
                    </a:lnTo>
                    <a:lnTo>
                      <a:pt x="1350755" y="1556026"/>
                    </a:lnTo>
                    <a:lnTo>
                      <a:pt x="1350751" y="1554429"/>
                    </a:lnTo>
                    <a:lnTo>
                      <a:pt x="1345566" y="1551786"/>
                    </a:lnTo>
                    <a:lnTo>
                      <a:pt x="1330457" y="1547783"/>
                    </a:lnTo>
                    <a:lnTo>
                      <a:pt x="1323157" y="1547036"/>
                    </a:lnTo>
                    <a:lnTo>
                      <a:pt x="1323129" y="1544899"/>
                    </a:lnTo>
                    <a:lnTo>
                      <a:pt x="1325536" y="1537461"/>
                    </a:lnTo>
                    <a:lnTo>
                      <a:pt x="1324899" y="1536001"/>
                    </a:lnTo>
                    <a:lnTo>
                      <a:pt x="1326325" y="1523299"/>
                    </a:lnTo>
                    <a:lnTo>
                      <a:pt x="1322706" y="1519283"/>
                    </a:lnTo>
                    <a:lnTo>
                      <a:pt x="1317953" y="1511193"/>
                    </a:lnTo>
                    <a:lnTo>
                      <a:pt x="1312370" y="1504099"/>
                    </a:lnTo>
                    <a:lnTo>
                      <a:pt x="1308192" y="1500553"/>
                    </a:lnTo>
                    <a:lnTo>
                      <a:pt x="1306463" y="1495023"/>
                    </a:lnTo>
                    <a:lnTo>
                      <a:pt x="1308968" y="1489094"/>
                    </a:lnTo>
                    <a:lnTo>
                      <a:pt x="1311672" y="1489982"/>
                    </a:lnTo>
                    <a:lnTo>
                      <a:pt x="1316014" y="1489165"/>
                    </a:lnTo>
                    <a:lnTo>
                      <a:pt x="1321629" y="1491799"/>
                    </a:lnTo>
                    <a:lnTo>
                      <a:pt x="1327697" y="1492932"/>
                    </a:lnTo>
                    <a:lnTo>
                      <a:pt x="1334787" y="1493380"/>
                    </a:lnTo>
                    <a:lnTo>
                      <a:pt x="1340809" y="1488476"/>
                    </a:lnTo>
                    <a:lnTo>
                      <a:pt x="1343639" y="1487095"/>
                    </a:lnTo>
                    <a:lnTo>
                      <a:pt x="1352624" y="1487742"/>
                    </a:lnTo>
                    <a:lnTo>
                      <a:pt x="1355438" y="1486809"/>
                    </a:lnTo>
                    <a:close/>
                    <a:moveTo>
                      <a:pt x="1358342" y="17150"/>
                    </a:moveTo>
                    <a:lnTo>
                      <a:pt x="1351946" y="32665"/>
                    </a:lnTo>
                    <a:lnTo>
                      <a:pt x="1346980" y="37664"/>
                    </a:lnTo>
                    <a:lnTo>
                      <a:pt x="1343722" y="48944"/>
                    </a:lnTo>
                    <a:lnTo>
                      <a:pt x="1339918" y="60397"/>
                    </a:lnTo>
                    <a:lnTo>
                      <a:pt x="1337001" y="63965"/>
                    </a:lnTo>
                    <a:lnTo>
                      <a:pt x="1335810" y="73481"/>
                    </a:lnTo>
                    <a:lnTo>
                      <a:pt x="1335991" y="76921"/>
                    </a:lnTo>
                    <a:lnTo>
                      <a:pt x="1333017" y="80613"/>
                    </a:lnTo>
                    <a:lnTo>
                      <a:pt x="1332712" y="88109"/>
                    </a:lnTo>
                    <a:lnTo>
                      <a:pt x="1333431" y="90096"/>
                    </a:lnTo>
                    <a:lnTo>
                      <a:pt x="1326567" y="93540"/>
                    </a:lnTo>
                    <a:lnTo>
                      <a:pt x="1324604" y="97908"/>
                    </a:lnTo>
                    <a:lnTo>
                      <a:pt x="1324036" y="105197"/>
                    </a:lnTo>
                    <a:lnTo>
                      <a:pt x="1320643" y="110822"/>
                    </a:lnTo>
                    <a:lnTo>
                      <a:pt x="1320787" y="113983"/>
                    </a:lnTo>
                    <a:lnTo>
                      <a:pt x="1319157" y="122881"/>
                    </a:lnTo>
                    <a:lnTo>
                      <a:pt x="1319029" y="127013"/>
                    </a:lnTo>
                    <a:lnTo>
                      <a:pt x="1316005" y="140118"/>
                    </a:lnTo>
                    <a:lnTo>
                      <a:pt x="1316010" y="143736"/>
                    </a:lnTo>
                    <a:lnTo>
                      <a:pt x="1318667" y="154331"/>
                    </a:lnTo>
                    <a:lnTo>
                      <a:pt x="1317538" y="158832"/>
                    </a:lnTo>
                    <a:lnTo>
                      <a:pt x="1315139" y="163234"/>
                    </a:lnTo>
                    <a:lnTo>
                      <a:pt x="1313586" y="168958"/>
                    </a:lnTo>
                    <a:lnTo>
                      <a:pt x="1315480" y="170746"/>
                    </a:lnTo>
                    <a:lnTo>
                      <a:pt x="1316124" y="177197"/>
                    </a:lnTo>
                    <a:lnTo>
                      <a:pt x="1312086" y="181565"/>
                    </a:lnTo>
                    <a:lnTo>
                      <a:pt x="1309063" y="185888"/>
                    </a:lnTo>
                    <a:lnTo>
                      <a:pt x="1307991" y="190443"/>
                    </a:lnTo>
                    <a:lnTo>
                      <a:pt x="1308250" y="207991"/>
                    </a:lnTo>
                    <a:lnTo>
                      <a:pt x="1308833" y="212152"/>
                    </a:lnTo>
                    <a:lnTo>
                      <a:pt x="1308282" y="216985"/>
                    </a:lnTo>
                    <a:lnTo>
                      <a:pt x="1306056" y="221133"/>
                    </a:lnTo>
                    <a:lnTo>
                      <a:pt x="1304704" y="229887"/>
                    </a:lnTo>
                    <a:lnTo>
                      <a:pt x="1304639" y="236533"/>
                    </a:lnTo>
                    <a:lnTo>
                      <a:pt x="1299705" y="244469"/>
                    </a:lnTo>
                    <a:lnTo>
                      <a:pt x="1298148" y="254673"/>
                    </a:lnTo>
                    <a:lnTo>
                      <a:pt x="1290314" y="252330"/>
                    </a:lnTo>
                    <a:lnTo>
                      <a:pt x="1283836" y="252840"/>
                    </a:lnTo>
                    <a:lnTo>
                      <a:pt x="1271261" y="261846"/>
                    </a:lnTo>
                    <a:lnTo>
                      <a:pt x="1272584" y="266107"/>
                    </a:lnTo>
                    <a:lnTo>
                      <a:pt x="1270563" y="269579"/>
                    </a:lnTo>
                    <a:lnTo>
                      <a:pt x="1264939" y="271500"/>
                    </a:lnTo>
                    <a:lnTo>
                      <a:pt x="1263074" y="274275"/>
                    </a:lnTo>
                    <a:lnTo>
                      <a:pt x="1261414" y="279382"/>
                    </a:lnTo>
                    <a:lnTo>
                      <a:pt x="1262376" y="282472"/>
                    </a:lnTo>
                    <a:lnTo>
                      <a:pt x="1257307" y="285227"/>
                    </a:lnTo>
                    <a:lnTo>
                      <a:pt x="1255647" y="290512"/>
                    </a:lnTo>
                    <a:lnTo>
                      <a:pt x="1251971" y="293789"/>
                    </a:lnTo>
                    <a:lnTo>
                      <a:pt x="1248561" y="300755"/>
                    </a:lnTo>
                    <a:lnTo>
                      <a:pt x="1246042" y="302211"/>
                    </a:lnTo>
                    <a:lnTo>
                      <a:pt x="1244354" y="307736"/>
                    </a:lnTo>
                    <a:lnTo>
                      <a:pt x="1243286" y="308160"/>
                    </a:lnTo>
                    <a:lnTo>
                      <a:pt x="1240481" y="315224"/>
                    </a:lnTo>
                    <a:lnTo>
                      <a:pt x="1239650" y="320152"/>
                    </a:lnTo>
                    <a:lnTo>
                      <a:pt x="1236414" y="332262"/>
                    </a:lnTo>
                    <a:lnTo>
                      <a:pt x="1235768" y="339120"/>
                    </a:lnTo>
                    <a:lnTo>
                      <a:pt x="1237034" y="341206"/>
                    </a:lnTo>
                    <a:lnTo>
                      <a:pt x="1236381" y="345197"/>
                    </a:lnTo>
                    <a:lnTo>
                      <a:pt x="1233998" y="347566"/>
                    </a:lnTo>
                    <a:lnTo>
                      <a:pt x="1230391" y="348598"/>
                    </a:lnTo>
                    <a:lnTo>
                      <a:pt x="1227984" y="353212"/>
                    </a:lnTo>
                    <a:lnTo>
                      <a:pt x="1226620" y="359530"/>
                    </a:lnTo>
                    <a:lnTo>
                      <a:pt x="1224623" y="361480"/>
                    </a:lnTo>
                    <a:lnTo>
                      <a:pt x="1225199" y="369565"/>
                    </a:lnTo>
                    <a:lnTo>
                      <a:pt x="1224656" y="376182"/>
                    </a:lnTo>
                    <a:lnTo>
                      <a:pt x="1220885" y="382251"/>
                    </a:lnTo>
                    <a:lnTo>
                      <a:pt x="1221448" y="385387"/>
                    </a:lnTo>
                    <a:lnTo>
                      <a:pt x="1217948" y="392871"/>
                    </a:lnTo>
                    <a:lnTo>
                      <a:pt x="1217735" y="398384"/>
                    </a:lnTo>
                    <a:lnTo>
                      <a:pt x="1214140" y="405548"/>
                    </a:lnTo>
                    <a:lnTo>
                      <a:pt x="1214588" y="414721"/>
                    </a:lnTo>
                    <a:lnTo>
                      <a:pt x="1216260" y="420031"/>
                    </a:lnTo>
                    <a:lnTo>
                      <a:pt x="1219698" y="418446"/>
                    </a:lnTo>
                    <a:lnTo>
                      <a:pt x="1223933" y="419533"/>
                    </a:lnTo>
                    <a:lnTo>
                      <a:pt x="1224044" y="422225"/>
                    </a:lnTo>
                    <a:lnTo>
                      <a:pt x="1214506" y="434467"/>
                    </a:lnTo>
                    <a:lnTo>
                      <a:pt x="1211971" y="437152"/>
                    </a:lnTo>
                    <a:lnTo>
                      <a:pt x="1210242" y="440603"/>
                    </a:lnTo>
                    <a:lnTo>
                      <a:pt x="1205904" y="444996"/>
                    </a:lnTo>
                    <a:lnTo>
                      <a:pt x="1205415" y="447124"/>
                    </a:lnTo>
                    <a:lnTo>
                      <a:pt x="1201722" y="448427"/>
                    </a:lnTo>
                    <a:lnTo>
                      <a:pt x="1195613" y="448165"/>
                    </a:lnTo>
                    <a:lnTo>
                      <a:pt x="1192614" y="449630"/>
                    </a:lnTo>
                    <a:lnTo>
                      <a:pt x="1187471" y="456761"/>
                    </a:lnTo>
                    <a:lnTo>
                      <a:pt x="1184530" y="457566"/>
                    </a:lnTo>
                    <a:lnTo>
                      <a:pt x="1182254" y="463502"/>
                    </a:lnTo>
                    <a:lnTo>
                      <a:pt x="1180812" y="471251"/>
                    </a:lnTo>
                    <a:lnTo>
                      <a:pt x="1181297" y="481432"/>
                    </a:lnTo>
                    <a:lnTo>
                      <a:pt x="1183158" y="487277"/>
                    </a:lnTo>
                    <a:lnTo>
                      <a:pt x="1184785" y="501154"/>
                    </a:lnTo>
                    <a:lnTo>
                      <a:pt x="1186481" y="506136"/>
                    </a:lnTo>
                    <a:lnTo>
                      <a:pt x="1188860" y="509430"/>
                    </a:lnTo>
                    <a:lnTo>
                      <a:pt x="1192553" y="512210"/>
                    </a:lnTo>
                    <a:lnTo>
                      <a:pt x="1194167" y="514677"/>
                    </a:lnTo>
                    <a:lnTo>
                      <a:pt x="1194837" y="519001"/>
                    </a:lnTo>
                    <a:lnTo>
                      <a:pt x="1192614" y="523423"/>
                    </a:lnTo>
                    <a:lnTo>
                      <a:pt x="1193058" y="528081"/>
                    </a:lnTo>
                    <a:lnTo>
                      <a:pt x="1200029" y="531043"/>
                    </a:lnTo>
                    <a:lnTo>
                      <a:pt x="1201734" y="537726"/>
                    </a:lnTo>
                    <a:lnTo>
                      <a:pt x="1201886" y="542858"/>
                    </a:lnTo>
                    <a:lnTo>
                      <a:pt x="1200736" y="549919"/>
                    </a:lnTo>
                    <a:lnTo>
                      <a:pt x="1197211" y="558585"/>
                    </a:lnTo>
                    <a:lnTo>
                      <a:pt x="1196862" y="562431"/>
                    </a:lnTo>
                    <a:lnTo>
                      <a:pt x="1192442" y="568778"/>
                    </a:lnTo>
                    <a:lnTo>
                      <a:pt x="1188588" y="569105"/>
                    </a:lnTo>
                    <a:lnTo>
                      <a:pt x="1186744" y="573482"/>
                    </a:lnTo>
                    <a:lnTo>
                      <a:pt x="1189895" y="578103"/>
                    </a:lnTo>
                    <a:lnTo>
                      <a:pt x="1189714" y="585927"/>
                    </a:lnTo>
                    <a:lnTo>
                      <a:pt x="1187754" y="593955"/>
                    </a:lnTo>
                    <a:lnTo>
                      <a:pt x="1187631" y="599314"/>
                    </a:lnTo>
                    <a:lnTo>
                      <a:pt x="1192721" y="608557"/>
                    </a:lnTo>
                    <a:lnTo>
                      <a:pt x="1193346" y="611673"/>
                    </a:lnTo>
                    <a:lnTo>
                      <a:pt x="1195552" y="614626"/>
                    </a:lnTo>
                    <a:lnTo>
                      <a:pt x="1199688" y="617655"/>
                    </a:lnTo>
                    <a:lnTo>
                      <a:pt x="1208081" y="620870"/>
                    </a:lnTo>
                    <a:lnTo>
                      <a:pt x="1212616" y="620650"/>
                    </a:lnTo>
                    <a:lnTo>
                      <a:pt x="1217398" y="615423"/>
                    </a:lnTo>
                    <a:lnTo>
                      <a:pt x="1225548" y="615245"/>
                    </a:lnTo>
                    <a:lnTo>
                      <a:pt x="1229586" y="613473"/>
                    </a:lnTo>
                    <a:lnTo>
                      <a:pt x="1232449" y="616194"/>
                    </a:lnTo>
                    <a:lnTo>
                      <a:pt x="1231398" y="618986"/>
                    </a:lnTo>
                    <a:lnTo>
                      <a:pt x="1228095" y="619443"/>
                    </a:lnTo>
                    <a:lnTo>
                      <a:pt x="1221247" y="623342"/>
                    </a:lnTo>
                    <a:lnTo>
                      <a:pt x="1212275" y="621633"/>
                    </a:lnTo>
                    <a:lnTo>
                      <a:pt x="1202527" y="633025"/>
                    </a:lnTo>
                    <a:lnTo>
                      <a:pt x="1200703" y="636592"/>
                    </a:lnTo>
                    <a:lnTo>
                      <a:pt x="1193341" y="640720"/>
                    </a:lnTo>
                    <a:lnTo>
                      <a:pt x="1189841" y="641276"/>
                    </a:lnTo>
                    <a:lnTo>
                      <a:pt x="1183671" y="639210"/>
                    </a:lnTo>
                    <a:lnTo>
                      <a:pt x="1179432" y="641430"/>
                    </a:lnTo>
                    <a:lnTo>
                      <a:pt x="1173089" y="651427"/>
                    </a:lnTo>
                    <a:lnTo>
                      <a:pt x="1166089" y="657662"/>
                    </a:lnTo>
                    <a:lnTo>
                      <a:pt x="1165966" y="663047"/>
                    </a:lnTo>
                    <a:lnTo>
                      <a:pt x="1163871" y="663358"/>
                    </a:lnTo>
                    <a:lnTo>
                      <a:pt x="1160778" y="667701"/>
                    </a:lnTo>
                    <a:lnTo>
                      <a:pt x="1160009" y="670415"/>
                    </a:lnTo>
                    <a:lnTo>
                      <a:pt x="1160658" y="673783"/>
                    </a:lnTo>
                    <a:lnTo>
                      <a:pt x="1157606" y="676297"/>
                    </a:lnTo>
                    <a:lnTo>
                      <a:pt x="1146736" y="675285"/>
                    </a:lnTo>
                    <a:lnTo>
                      <a:pt x="1143466" y="674343"/>
                    </a:lnTo>
                    <a:lnTo>
                      <a:pt x="1137140" y="674862"/>
                    </a:lnTo>
                    <a:lnTo>
                      <a:pt x="1136224" y="675803"/>
                    </a:lnTo>
                    <a:lnTo>
                      <a:pt x="1127429" y="675073"/>
                    </a:lnTo>
                    <a:lnTo>
                      <a:pt x="1122672" y="679259"/>
                    </a:lnTo>
                    <a:lnTo>
                      <a:pt x="1115598" y="689170"/>
                    </a:lnTo>
                    <a:lnTo>
                      <a:pt x="1112603" y="695994"/>
                    </a:lnTo>
                    <a:lnTo>
                      <a:pt x="1112357" y="702432"/>
                    </a:lnTo>
                    <a:lnTo>
                      <a:pt x="1110446" y="703465"/>
                    </a:lnTo>
                    <a:lnTo>
                      <a:pt x="1107674" y="707162"/>
                    </a:lnTo>
                    <a:lnTo>
                      <a:pt x="1109440" y="712679"/>
                    </a:lnTo>
                    <a:lnTo>
                      <a:pt x="1110627" y="718578"/>
                    </a:lnTo>
                    <a:lnTo>
                      <a:pt x="1103410" y="725444"/>
                    </a:lnTo>
                    <a:lnTo>
                      <a:pt x="1097404" y="732326"/>
                    </a:lnTo>
                    <a:lnTo>
                      <a:pt x="1095272" y="736367"/>
                    </a:lnTo>
                    <a:lnTo>
                      <a:pt x="1092380" y="747426"/>
                    </a:lnTo>
                    <a:lnTo>
                      <a:pt x="1091706" y="752898"/>
                    </a:lnTo>
                    <a:lnTo>
                      <a:pt x="1091985" y="759046"/>
                    </a:lnTo>
                    <a:lnTo>
                      <a:pt x="1091049" y="762905"/>
                    </a:lnTo>
                    <a:lnTo>
                      <a:pt x="1088633" y="765103"/>
                    </a:lnTo>
                    <a:lnTo>
                      <a:pt x="1087413" y="768015"/>
                    </a:lnTo>
                    <a:lnTo>
                      <a:pt x="1088157" y="771790"/>
                    </a:lnTo>
                    <a:lnTo>
                      <a:pt x="1086690" y="777084"/>
                    </a:lnTo>
                    <a:lnTo>
                      <a:pt x="1083712" y="779440"/>
                    </a:lnTo>
                    <a:lnTo>
                      <a:pt x="1082163" y="783360"/>
                    </a:lnTo>
                    <a:lnTo>
                      <a:pt x="1078581" y="795607"/>
                    </a:lnTo>
                    <a:lnTo>
                      <a:pt x="1077673" y="805045"/>
                    </a:lnTo>
                    <a:lnTo>
                      <a:pt x="1079937" y="807446"/>
                    </a:lnTo>
                    <a:lnTo>
                      <a:pt x="1079345" y="811528"/>
                    </a:lnTo>
                    <a:lnTo>
                      <a:pt x="1074769" y="812889"/>
                    </a:lnTo>
                    <a:lnTo>
                      <a:pt x="1071930" y="817535"/>
                    </a:lnTo>
                    <a:lnTo>
                      <a:pt x="1072168" y="819493"/>
                    </a:lnTo>
                    <a:lnTo>
                      <a:pt x="1075295" y="821281"/>
                    </a:lnTo>
                    <a:lnTo>
                      <a:pt x="1074370" y="824339"/>
                    </a:lnTo>
                    <a:lnTo>
                      <a:pt x="1070874" y="826338"/>
                    </a:lnTo>
                    <a:lnTo>
                      <a:pt x="1063595" y="828873"/>
                    </a:lnTo>
                    <a:lnTo>
                      <a:pt x="1060658" y="832366"/>
                    </a:lnTo>
                    <a:lnTo>
                      <a:pt x="1059750" y="840041"/>
                    </a:lnTo>
                    <a:lnTo>
                      <a:pt x="1058353" y="843114"/>
                    </a:lnTo>
                    <a:lnTo>
                      <a:pt x="1059993" y="843919"/>
                    </a:lnTo>
                    <a:lnTo>
                      <a:pt x="1056546" y="850810"/>
                    </a:lnTo>
                    <a:lnTo>
                      <a:pt x="1054591" y="852785"/>
                    </a:lnTo>
                    <a:lnTo>
                      <a:pt x="1050832" y="852465"/>
                    </a:lnTo>
                    <a:lnTo>
                      <a:pt x="1048482" y="858472"/>
                    </a:lnTo>
                    <a:lnTo>
                      <a:pt x="1047964" y="867408"/>
                    </a:lnTo>
                    <a:lnTo>
                      <a:pt x="1051842" y="873726"/>
                    </a:lnTo>
                    <a:lnTo>
                      <a:pt x="1046304" y="881894"/>
                    </a:lnTo>
                    <a:lnTo>
                      <a:pt x="1038824" y="898318"/>
                    </a:lnTo>
                    <a:lnTo>
                      <a:pt x="1033808" y="906939"/>
                    </a:lnTo>
                    <a:lnTo>
                      <a:pt x="1029166" y="911564"/>
                    </a:lnTo>
                    <a:lnTo>
                      <a:pt x="1028661" y="914505"/>
                    </a:lnTo>
                    <a:lnTo>
                      <a:pt x="1022417" y="920936"/>
                    </a:lnTo>
                    <a:lnTo>
                      <a:pt x="1013145" y="934082"/>
                    </a:lnTo>
                    <a:lnTo>
                      <a:pt x="1008195" y="940420"/>
                    </a:lnTo>
                    <a:lnTo>
                      <a:pt x="1002066" y="945930"/>
                    </a:lnTo>
                    <a:lnTo>
                      <a:pt x="1000755" y="950103"/>
                    </a:lnTo>
                    <a:lnTo>
                      <a:pt x="997974" y="950501"/>
                    </a:lnTo>
                    <a:lnTo>
                      <a:pt x="994992" y="948099"/>
                    </a:lnTo>
                    <a:lnTo>
                      <a:pt x="990399" y="951986"/>
                    </a:lnTo>
                    <a:lnTo>
                      <a:pt x="986756" y="953526"/>
                    </a:lnTo>
                    <a:lnTo>
                      <a:pt x="985100" y="957645"/>
                    </a:lnTo>
                    <a:lnTo>
                      <a:pt x="981078" y="959869"/>
                    </a:lnTo>
                    <a:lnTo>
                      <a:pt x="978034" y="964652"/>
                    </a:lnTo>
                    <a:lnTo>
                      <a:pt x="976518" y="968323"/>
                    </a:lnTo>
                    <a:lnTo>
                      <a:pt x="973080" y="980258"/>
                    </a:lnTo>
                    <a:lnTo>
                      <a:pt x="971223" y="989600"/>
                    </a:lnTo>
                    <a:lnTo>
                      <a:pt x="971474" y="994869"/>
                    </a:lnTo>
                    <a:lnTo>
                      <a:pt x="970155" y="998068"/>
                    </a:lnTo>
                    <a:lnTo>
                      <a:pt x="966700" y="1002710"/>
                    </a:lnTo>
                    <a:lnTo>
                      <a:pt x="964264" y="1007717"/>
                    </a:lnTo>
                    <a:lnTo>
                      <a:pt x="960641" y="1021531"/>
                    </a:lnTo>
                    <a:lnTo>
                      <a:pt x="958250" y="1026489"/>
                    </a:lnTo>
                    <a:lnTo>
                      <a:pt x="953251" y="1034590"/>
                    </a:lnTo>
                    <a:lnTo>
                      <a:pt x="948071" y="1038722"/>
                    </a:lnTo>
                    <a:lnTo>
                      <a:pt x="944341" y="1040527"/>
                    </a:lnTo>
                    <a:lnTo>
                      <a:pt x="941568" y="1043651"/>
                    </a:lnTo>
                    <a:lnTo>
                      <a:pt x="940660" y="1047359"/>
                    </a:lnTo>
                    <a:lnTo>
                      <a:pt x="938331" y="1051060"/>
                    </a:lnTo>
                    <a:lnTo>
                      <a:pt x="936121" y="1059518"/>
                    </a:lnTo>
                    <a:lnTo>
                      <a:pt x="929721" y="1065571"/>
                    </a:lnTo>
                    <a:lnTo>
                      <a:pt x="926898" y="1072470"/>
                    </a:lnTo>
                    <a:lnTo>
                      <a:pt x="921435" y="1083227"/>
                    </a:lnTo>
                    <a:lnTo>
                      <a:pt x="914521" y="1092519"/>
                    </a:lnTo>
                    <a:lnTo>
                      <a:pt x="911711" y="1093760"/>
                    </a:lnTo>
                    <a:lnTo>
                      <a:pt x="906765" y="1094062"/>
                    </a:lnTo>
                    <a:lnTo>
                      <a:pt x="901651" y="1095776"/>
                    </a:lnTo>
                    <a:lnTo>
                      <a:pt x="899806" y="1097999"/>
                    </a:lnTo>
                    <a:lnTo>
                      <a:pt x="895024" y="1107155"/>
                    </a:lnTo>
                    <a:lnTo>
                      <a:pt x="892983" y="1115236"/>
                    </a:lnTo>
                    <a:lnTo>
                      <a:pt x="894840" y="1118534"/>
                    </a:lnTo>
                    <a:lnTo>
                      <a:pt x="889860" y="1125172"/>
                    </a:lnTo>
                    <a:lnTo>
                      <a:pt x="887593" y="1125873"/>
                    </a:lnTo>
                    <a:lnTo>
                      <a:pt x="883292" y="1124259"/>
                    </a:lnTo>
                    <a:lnTo>
                      <a:pt x="875894" y="1120110"/>
                    </a:lnTo>
                    <a:lnTo>
                      <a:pt x="872295" y="1120447"/>
                    </a:lnTo>
                    <a:lnTo>
                      <a:pt x="866289" y="1124210"/>
                    </a:lnTo>
                    <a:lnTo>
                      <a:pt x="861253" y="1124491"/>
                    </a:lnTo>
                    <a:lnTo>
                      <a:pt x="857815" y="1125894"/>
                    </a:lnTo>
                    <a:lnTo>
                      <a:pt x="849566" y="1127831"/>
                    </a:lnTo>
                    <a:lnTo>
                      <a:pt x="846148" y="1127951"/>
                    </a:lnTo>
                    <a:lnTo>
                      <a:pt x="842775" y="1130362"/>
                    </a:lnTo>
                    <a:lnTo>
                      <a:pt x="832402" y="1139617"/>
                    </a:lnTo>
                    <a:lnTo>
                      <a:pt x="827736" y="1140351"/>
                    </a:lnTo>
                    <a:lnTo>
                      <a:pt x="825103" y="1145466"/>
                    </a:lnTo>
                    <a:lnTo>
                      <a:pt x="822893" y="1146727"/>
                    </a:lnTo>
                    <a:lnTo>
                      <a:pt x="816899" y="1152241"/>
                    </a:lnTo>
                    <a:lnTo>
                      <a:pt x="815617" y="1152676"/>
                    </a:lnTo>
                    <a:lnTo>
                      <a:pt x="814003" y="1156422"/>
                    </a:lnTo>
                    <a:lnTo>
                      <a:pt x="810618" y="1160583"/>
                    </a:lnTo>
                    <a:lnTo>
                      <a:pt x="812064" y="1164885"/>
                    </a:lnTo>
                    <a:lnTo>
                      <a:pt x="808457" y="1181570"/>
                    </a:lnTo>
                    <a:lnTo>
                      <a:pt x="805212" y="1184499"/>
                    </a:lnTo>
                    <a:lnTo>
                      <a:pt x="807488" y="1193629"/>
                    </a:lnTo>
                    <a:lnTo>
                      <a:pt x="809513" y="1196011"/>
                    </a:lnTo>
                    <a:lnTo>
                      <a:pt x="813531" y="1197898"/>
                    </a:lnTo>
                    <a:lnTo>
                      <a:pt x="816386" y="1201084"/>
                    </a:lnTo>
                    <a:lnTo>
                      <a:pt x="815449" y="1206382"/>
                    </a:lnTo>
                    <a:lnTo>
                      <a:pt x="817482" y="1208261"/>
                    </a:lnTo>
                    <a:lnTo>
                      <a:pt x="818513" y="1213584"/>
                    </a:lnTo>
                    <a:lnTo>
                      <a:pt x="819438" y="1216143"/>
                    </a:lnTo>
                    <a:lnTo>
                      <a:pt x="825493" y="1220648"/>
                    </a:lnTo>
                    <a:lnTo>
                      <a:pt x="824544" y="1223275"/>
                    </a:lnTo>
                    <a:lnTo>
                      <a:pt x="825546" y="1226498"/>
                    </a:lnTo>
                    <a:lnTo>
                      <a:pt x="824351" y="1228095"/>
                    </a:lnTo>
                    <a:lnTo>
                      <a:pt x="824893" y="1231447"/>
                    </a:lnTo>
                    <a:lnTo>
                      <a:pt x="827867" y="1237317"/>
                    </a:lnTo>
                    <a:lnTo>
                      <a:pt x="829958" y="1244900"/>
                    </a:lnTo>
                    <a:lnTo>
                      <a:pt x="829839" y="1249198"/>
                    </a:lnTo>
                    <a:lnTo>
                      <a:pt x="831684" y="1252791"/>
                    </a:lnTo>
                    <a:lnTo>
                      <a:pt x="831712" y="1258756"/>
                    </a:lnTo>
                    <a:lnTo>
                      <a:pt x="824453" y="1265464"/>
                    </a:lnTo>
                    <a:lnTo>
                      <a:pt x="821217" y="1266991"/>
                    </a:lnTo>
                    <a:lnTo>
                      <a:pt x="821430" y="1268878"/>
                    </a:lnTo>
                    <a:lnTo>
                      <a:pt x="817006" y="1269994"/>
                    </a:lnTo>
                    <a:lnTo>
                      <a:pt x="815921" y="1268754"/>
                    </a:lnTo>
                    <a:lnTo>
                      <a:pt x="808318" y="1268567"/>
                    </a:lnTo>
                    <a:lnTo>
                      <a:pt x="804653" y="1271986"/>
                    </a:lnTo>
                    <a:lnTo>
                      <a:pt x="800163" y="1279054"/>
                    </a:lnTo>
                    <a:lnTo>
                      <a:pt x="796659" y="1283622"/>
                    </a:lnTo>
                    <a:lnTo>
                      <a:pt x="795004" y="1290459"/>
                    </a:lnTo>
                    <a:lnTo>
                      <a:pt x="794469" y="1296876"/>
                    </a:lnTo>
                    <a:lnTo>
                      <a:pt x="794613" y="1306123"/>
                    </a:lnTo>
                    <a:lnTo>
                      <a:pt x="791795" y="1319216"/>
                    </a:lnTo>
                    <a:lnTo>
                      <a:pt x="788792" y="1327877"/>
                    </a:lnTo>
                    <a:lnTo>
                      <a:pt x="782996" y="1335556"/>
                    </a:lnTo>
                    <a:lnTo>
                      <a:pt x="779829" y="1338157"/>
                    </a:lnTo>
                    <a:lnTo>
                      <a:pt x="769004" y="1345226"/>
                    </a:lnTo>
                    <a:lnTo>
                      <a:pt x="760131" y="1348018"/>
                    </a:lnTo>
                    <a:lnTo>
                      <a:pt x="752449" y="1352714"/>
                    </a:lnTo>
                    <a:lnTo>
                      <a:pt x="749109" y="1356190"/>
                    </a:lnTo>
                    <a:lnTo>
                      <a:pt x="743752" y="1363114"/>
                    </a:lnTo>
                    <a:lnTo>
                      <a:pt x="740577" y="1365682"/>
                    </a:lnTo>
                    <a:lnTo>
                      <a:pt x="736535" y="1370341"/>
                    </a:lnTo>
                    <a:lnTo>
                      <a:pt x="735072" y="1373224"/>
                    </a:lnTo>
                    <a:lnTo>
                      <a:pt x="731429" y="1377725"/>
                    </a:lnTo>
                    <a:lnTo>
                      <a:pt x="725624" y="1382774"/>
                    </a:lnTo>
                    <a:lnTo>
                      <a:pt x="721545" y="1383798"/>
                    </a:lnTo>
                    <a:lnTo>
                      <a:pt x="716726" y="1388130"/>
                    </a:lnTo>
                    <a:lnTo>
                      <a:pt x="707044" y="1400019"/>
                    </a:lnTo>
                    <a:lnTo>
                      <a:pt x="702944" y="1403811"/>
                    </a:lnTo>
                    <a:lnTo>
                      <a:pt x="700898" y="1407030"/>
                    </a:lnTo>
                    <a:lnTo>
                      <a:pt x="692957" y="1413078"/>
                    </a:lnTo>
                    <a:lnTo>
                      <a:pt x="687370" y="1415978"/>
                    </a:lnTo>
                    <a:lnTo>
                      <a:pt x="682030" y="1417202"/>
                    </a:lnTo>
                    <a:lnTo>
                      <a:pt x="670401" y="1424196"/>
                    </a:lnTo>
                    <a:lnTo>
                      <a:pt x="667722" y="1426378"/>
                    </a:lnTo>
                    <a:lnTo>
                      <a:pt x="660788" y="1430365"/>
                    </a:lnTo>
                    <a:lnTo>
                      <a:pt x="652354" y="1434630"/>
                    </a:lnTo>
                    <a:lnTo>
                      <a:pt x="643238" y="1435737"/>
                    </a:lnTo>
                    <a:lnTo>
                      <a:pt x="638046" y="1437450"/>
                    </a:lnTo>
                    <a:lnTo>
                      <a:pt x="627530" y="1443159"/>
                    </a:lnTo>
                    <a:lnTo>
                      <a:pt x="616767" y="1448170"/>
                    </a:lnTo>
                    <a:lnTo>
                      <a:pt x="609089" y="1453808"/>
                    </a:lnTo>
                    <a:lnTo>
                      <a:pt x="601917" y="1460686"/>
                    </a:lnTo>
                    <a:lnTo>
                      <a:pt x="597804" y="1466788"/>
                    </a:lnTo>
                    <a:lnTo>
                      <a:pt x="593199" y="1470841"/>
                    </a:lnTo>
                    <a:lnTo>
                      <a:pt x="588138" y="1476724"/>
                    </a:lnTo>
                    <a:lnTo>
                      <a:pt x="585977" y="1479611"/>
                    </a:lnTo>
                    <a:lnTo>
                      <a:pt x="577569" y="1484759"/>
                    </a:lnTo>
                    <a:lnTo>
                      <a:pt x="569981" y="1491077"/>
                    </a:lnTo>
                    <a:lnTo>
                      <a:pt x="563528" y="1493463"/>
                    </a:lnTo>
                    <a:lnTo>
                      <a:pt x="556811" y="1496686"/>
                    </a:lnTo>
                    <a:lnTo>
                      <a:pt x="552489" y="1497383"/>
                    </a:lnTo>
                    <a:lnTo>
                      <a:pt x="541607" y="1501984"/>
                    </a:lnTo>
                    <a:lnTo>
                      <a:pt x="533778" y="1507850"/>
                    </a:lnTo>
                    <a:lnTo>
                      <a:pt x="527846" y="1514437"/>
                    </a:lnTo>
                    <a:lnTo>
                      <a:pt x="522888" y="1520635"/>
                    </a:lnTo>
                    <a:lnTo>
                      <a:pt x="516651" y="1530405"/>
                    </a:lnTo>
                    <a:lnTo>
                      <a:pt x="510440" y="1543244"/>
                    </a:lnTo>
                    <a:lnTo>
                      <a:pt x="509602" y="1547027"/>
                    </a:lnTo>
                    <a:lnTo>
                      <a:pt x="505773" y="1556681"/>
                    </a:lnTo>
                    <a:lnTo>
                      <a:pt x="501279" y="1569525"/>
                    </a:lnTo>
                    <a:lnTo>
                      <a:pt x="496309" y="1588591"/>
                    </a:lnTo>
                    <a:lnTo>
                      <a:pt x="495335" y="1594092"/>
                    </a:lnTo>
                    <a:lnTo>
                      <a:pt x="493002" y="1600916"/>
                    </a:lnTo>
                    <a:lnTo>
                      <a:pt x="491539" y="1612059"/>
                    </a:lnTo>
                    <a:lnTo>
                      <a:pt x="491400" y="1619820"/>
                    </a:lnTo>
                    <a:lnTo>
                      <a:pt x="490660" y="1623513"/>
                    </a:lnTo>
                    <a:lnTo>
                      <a:pt x="490586" y="1629080"/>
                    </a:lnTo>
                    <a:lnTo>
                      <a:pt x="488873" y="1639849"/>
                    </a:lnTo>
                    <a:lnTo>
                      <a:pt x="488808" y="1646935"/>
                    </a:lnTo>
                    <a:lnTo>
                      <a:pt x="486832" y="1660185"/>
                    </a:lnTo>
                    <a:lnTo>
                      <a:pt x="483299" y="1665582"/>
                    </a:lnTo>
                    <a:lnTo>
                      <a:pt x="476923" y="1670892"/>
                    </a:lnTo>
                    <a:lnTo>
                      <a:pt x="466698" y="1681213"/>
                    </a:lnTo>
                    <a:lnTo>
                      <a:pt x="452362" y="1690659"/>
                    </a:lnTo>
                    <a:lnTo>
                      <a:pt x="443538" y="1699048"/>
                    </a:lnTo>
                    <a:lnTo>
                      <a:pt x="439241" y="1705586"/>
                    </a:lnTo>
                    <a:lnTo>
                      <a:pt x="436205" y="1711410"/>
                    </a:lnTo>
                    <a:lnTo>
                      <a:pt x="429131" y="1727830"/>
                    </a:lnTo>
                    <a:lnTo>
                      <a:pt x="426494" y="1736827"/>
                    </a:lnTo>
                    <a:lnTo>
                      <a:pt x="424510" y="1742046"/>
                    </a:lnTo>
                    <a:lnTo>
                      <a:pt x="418376" y="1764083"/>
                    </a:lnTo>
                    <a:lnTo>
                      <a:pt x="412822" y="1782104"/>
                    </a:lnTo>
                    <a:lnTo>
                      <a:pt x="406303" y="1799365"/>
                    </a:lnTo>
                    <a:lnTo>
                      <a:pt x="403366" y="1806111"/>
                    </a:lnTo>
                    <a:lnTo>
                      <a:pt x="396760" y="1824970"/>
                    </a:lnTo>
                    <a:lnTo>
                      <a:pt x="396161" y="1830628"/>
                    </a:lnTo>
                    <a:lnTo>
                      <a:pt x="392122" y="1842086"/>
                    </a:lnTo>
                    <a:lnTo>
                      <a:pt x="389395" y="1852175"/>
                    </a:lnTo>
                    <a:lnTo>
                      <a:pt x="388183" y="1861849"/>
                    </a:lnTo>
                    <a:lnTo>
                      <a:pt x="382814" y="1878738"/>
                    </a:lnTo>
                    <a:lnTo>
                      <a:pt x="379992" y="1889781"/>
                    </a:lnTo>
                    <a:lnTo>
                      <a:pt x="378541" y="1897476"/>
                    </a:lnTo>
                    <a:lnTo>
                      <a:pt x="374791" y="1911120"/>
                    </a:lnTo>
                    <a:lnTo>
                      <a:pt x="374023" y="1915298"/>
                    </a:lnTo>
                    <a:lnTo>
                      <a:pt x="370026" y="1926200"/>
                    </a:lnTo>
                    <a:lnTo>
                      <a:pt x="365309" y="1936376"/>
                    </a:lnTo>
                    <a:lnTo>
                      <a:pt x="357977" y="1957749"/>
                    </a:lnTo>
                    <a:lnTo>
                      <a:pt x="351840" y="1974069"/>
                    </a:lnTo>
                    <a:lnTo>
                      <a:pt x="349691" y="1981793"/>
                    </a:lnTo>
                    <a:lnTo>
                      <a:pt x="346984" y="1987162"/>
                    </a:lnTo>
                    <a:lnTo>
                      <a:pt x="342001" y="1993480"/>
                    </a:lnTo>
                    <a:lnTo>
                      <a:pt x="335424" y="2009418"/>
                    </a:lnTo>
                    <a:lnTo>
                      <a:pt x="332495" y="2018350"/>
                    </a:lnTo>
                    <a:lnTo>
                      <a:pt x="329837" y="2029882"/>
                    </a:lnTo>
                    <a:lnTo>
                      <a:pt x="326966" y="2036881"/>
                    </a:lnTo>
                    <a:lnTo>
                      <a:pt x="324078" y="2040411"/>
                    </a:lnTo>
                    <a:lnTo>
                      <a:pt x="318397" y="2051952"/>
                    </a:lnTo>
                    <a:lnTo>
                      <a:pt x="314194" y="2064675"/>
                    </a:lnTo>
                    <a:lnTo>
                      <a:pt x="311910" y="2074536"/>
                    </a:lnTo>
                    <a:lnTo>
                      <a:pt x="307203" y="2097344"/>
                    </a:lnTo>
                    <a:lnTo>
                      <a:pt x="305843" y="2105973"/>
                    </a:lnTo>
                    <a:lnTo>
                      <a:pt x="302577" y="2110035"/>
                    </a:lnTo>
                    <a:lnTo>
                      <a:pt x="298646" y="2113080"/>
                    </a:lnTo>
                    <a:lnTo>
                      <a:pt x="294620" y="2118867"/>
                    </a:lnTo>
                    <a:lnTo>
                      <a:pt x="290475" y="2130084"/>
                    </a:lnTo>
                    <a:lnTo>
                      <a:pt x="287468" y="2135987"/>
                    </a:lnTo>
                    <a:lnTo>
                      <a:pt x="283754" y="2148387"/>
                    </a:lnTo>
                    <a:lnTo>
                      <a:pt x="282152" y="2149524"/>
                    </a:lnTo>
                    <a:lnTo>
                      <a:pt x="280698" y="2153560"/>
                    </a:lnTo>
                    <a:lnTo>
                      <a:pt x="278455" y="2166906"/>
                    </a:lnTo>
                    <a:lnTo>
                      <a:pt x="276212" y="2185702"/>
                    </a:lnTo>
                    <a:lnTo>
                      <a:pt x="275793" y="2199782"/>
                    </a:lnTo>
                    <a:lnTo>
                      <a:pt x="275152" y="2205287"/>
                    </a:lnTo>
                    <a:lnTo>
                      <a:pt x="274721" y="2224835"/>
                    </a:lnTo>
                    <a:lnTo>
                      <a:pt x="275107" y="2237098"/>
                    </a:lnTo>
                    <a:lnTo>
                      <a:pt x="275164" y="2249373"/>
                    </a:lnTo>
                    <a:lnTo>
                      <a:pt x="274778" y="2253874"/>
                    </a:lnTo>
                    <a:lnTo>
                      <a:pt x="275382" y="2260354"/>
                    </a:lnTo>
                    <a:lnTo>
                      <a:pt x="275148" y="2264486"/>
                    </a:lnTo>
                    <a:lnTo>
                      <a:pt x="276598" y="2276064"/>
                    </a:lnTo>
                    <a:lnTo>
                      <a:pt x="277284" y="2285431"/>
                    </a:lnTo>
                    <a:lnTo>
                      <a:pt x="280377" y="2289073"/>
                    </a:lnTo>
                    <a:lnTo>
                      <a:pt x="281240" y="2294802"/>
                    </a:lnTo>
                    <a:lnTo>
                      <a:pt x="279884" y="2296669"/>
                    </a:lnTo>
                    <a:lnTo>
                      <a:pt x="280435" y="2301735"/>
                    </a:lnTo>
                    <a:lnTo>
                      <a:pt x="281791" y="2306538"/>
                    </a:lnTo>
                    <a:lnTo>
                      <a:pt x="282579" y="2312624"/>
                    </a:lnTo>
                    <a:lnTo>
                      <a:pt x="282394" y="2315964"/>
                    </a:lnTo>
                    <a:lnTo>
                      <a:pt x="283109" y="2324746"/>
                    </a:lnTo>
                    <a:lnTo>
                      <a:pt x="275776" y="2326509"/>
                    </a:lnTo>
                    <a:lnTo>
                      <a:pt x="274228" y="2328874"/>
                    </a:lnTo>
                    <a:lnTo>
                      <a:pt x="264360" y="2333354"/>
                    </a:lnTo>
                    <a:lnTo>
                      <a:pt x="260947" y="2336054"/>
                    </a:lnTo>
                    <a:lnTo>
                      <a:pt x="258190" y="2342232"/>
                    </a:lnTo>
                    <a:lnTo>
                      <a:pt x="255241" y="2346857"/>
                    </a:lnTo>
                    <a:lnTo>
                      <a:pt x="247386" y="2347197"/>
                    </a:lnTo>
                    <a:lnTo>
                      <a:pt x="242740" y="2349637"/>
                    </a:lnTo>
                    <a:lnTo>
                      <a:pt x="238209" y="2350902"/>
                    </a:lnTo>
                    <a:lnTo>
                      <a:pt x="237112" y="2353897"/>
                    </a:lnTo>
                    <a:lnTo>
                      <a:pt x="233177" y="2354096"/>
                    </a:lnTo>
                    <a:lnTo>
                      <a:pt x="229135" y="2356930"/>
                    </a:lnTo>
                    <a:lnTo>
                      <a:pt x="224497" y="2354374"/>
                    </a:lnTo>
                    <a:lnTo>
                      <a:pt x="221724" y="2353964"/>
                    </a:lnTo>
                    <a:lnTo>
                      <a:pt x="224833" y="2350039"/>
                    </a:lnTo>
                    <a:lnTo>
                      <a:pt x="223913" y="2345795"/>
                    </a:lnTo>
                    <a:lnTo>
                      <a:pt x="220450" y="2342095"/>
                    </a:lnTo>
                    <a:lnTo>
                      <a:pt x="216051" y="2340149"/>
                    </a:lnTo>
                    <a:lnTo>
                      <a:pt x="215131" y="2335586"/>
                    </a:lnTo>
                    <a:lnTo>
                      <a:pt x="209338" y="2334266"/>
                    </a:lnTo>
                    <a:lnTo>
                      <a:pt x="200987" y="2330068"/>
                    </a:lnTo>
                    <a:lnTo>
                      <a:pt x="193005" y="2330313"/>
                    </a:lnTo>
                    <a:lnTo>
                      <a:pt x="190228" y="2331645"/>
                    </a:lnTo>
                    <a:lnTo>
                      <a:pt x="185800" y="2330400"/>
                    </a:lnTo>
                    <a:lnTo>
                      <a:pt x="183754" y="2328264"/>
                    </a:lnTo>
                    <a:lnTo>
                      <a:pt x="180702" y="2330093"/>
                    </a:lnTo>
                    <a:lnTo>
                      <a:pt x="177941" y="2329326"/>
                    </a:lnTo>
                    <a:lnTo>
                      <a:pt x="174067" y="2326530"/>
                    </a:lnTo>
                    <a:lnTo>
                      <a:pt x="171684" y="2326712"/>
                    </a:lnTo>
                    <a:lnTo>
                      <a:pt x="167946" y="2323053"/>
                    </a:lnTo>
                    <a:lnTo>
                      <a:pt x="166077" y="2317611"/>
                    </a:lnTo>
                    <a:lnTo>
                      <a:pt x="162289" y="2313367"/>
                    </a:lnTo>
                    <a:lnTo>
                      <a:pt x="158921" y="2308193"/>
                    </a:lnTo>
                    <a:lnTo>
                      <a:pt x="155976" y="2304825"/>
                    </a:lnTo>
                    <a:lnTo>
                      <a:pt x="150598" y="2302759"/>
                    </a:lnTo>
                    <a:lnTo>
                      <a:pt x="147530" y="2300809"/>
                    </a:lnTo>
                    <a:lnTo>
                      <a:pt x="142883" y="2295968"/>
                    </a:lnTo>
                    <a:lnTo>
                      <a:pt x="141138" y="2295524"/>
                    </a:lnTo>
                    <a:lnTo>
                      <a:pt x="137013" y="2292048"/>
                    </a:lnTo>
                    <a:lnTo>
                      <a:pt x="134314" y="2294657"/>
                    </a:lnTo>
                    <a:lnTo>
                      <a:pt x="132663" y="2294089"/>
                    </a:lnTo>
                    <a:lnTo>
                      <a:pt x="126139" y="2296939"/>
                    </a:lnTo>
                    <a:lnTo>
                      <a:pt x="123675" y="2299519"/>
                    </a:lnTo>
                    <a:lnTo>
                      <a:pt x="121263" y="2298632"/>
                    </a:lnTo>
                    <a:lnTo>
                      <a:pt x="108680" y="2303734"/>
                    </a:lnTo>
                    <a:lnTo>
                      <a:pt x="105382" y="2302257"/>
                    </a:lnTo>
                    <a:lnTo>
                      <a:pt x="107095" y="2298320"/>
                    </a:lnTo>
                    <a:lnTo>
                      <a:pt x="106618" y="2291343"/>
                    </a:lnTo>
                    <a:lnTo>
                      <a:pt x="108212" y="2287945"/>
                    </a:lnTo>
                    <a:lnTo>
                      <a:pt x="104277" y="2285676"/>
                    </a:lnTo>
                    <a:lnTo>
                      <a:pt x="102354" y="2282847"/>
                    </a:lnTo>
                    <a:lnTo>
                      <a:pt x="102510" y="2279001"/>
                    </a:lnTo>
                    <a:lnTo>
                      <a:pt x="104749" y="2274184"/>
                    </a:lnTo>
                    <a:lnTo>
                      <a:pt x="105961" y="2266323"/>
                    </a:lnTo>
                    <a:lnTo>
                      <a:pt x="109375" y="2264730"/>
                    </a:lnTo>
                    <a:lnTo>
                      <a:pt x="118022" y="2265713"/>
                    </a:lnTo>
                    <a:lnTo>
                      <a:pt x="121465" y="2264983"/>
                    </a:lnTo>
                    <a:lnTo>
                      <a:pt x="121826" y="2260125"/>
                    </a:lnTo>
                    <a:lnTo>
                      <a:pt x="119743" y="2256960"/>
                    </a:lnTo>
                    <a:lnTo>
                      <a:pt x="120117" y="2254272"/>
                    </a:lnTo>
                    <a:lnTo>
                      <a:pt x="118807" y="2251377"/>
                    </a:lnTo>
                    <a:lnTo>
                      <a:pt x="110488" y="2251223"/>
                    </a:lnTo>
                    <a:lnTo>
                      <a:pt x="107427" y="2248971"/>
                    </a:lnTo>
                    <a:lnTo>
                      <a:pt x="102050" y="2249460"/>
                    </a:lnTo>
                    <a:lnTo>
                      <a:pt x="97330" y="2248340"/>
                    </a:lnTo>
                    <a:lnTo>
                      <a:pt x="93222" y="2243681"/>
                    </a:lnTo>
                    <a:lnTo>
                      <a:pt x="93243" y="2238782"/>
                    </a:lnTo>
                    <a:lnTo>
                      <a:pt x="91024" y="2233617"/>
                    </a:lnTo>
                    <a:lnTo>
                      <a:pt x="88695" y="2232264"/>
                    </a:lnTo>
                    <a:lnTo>
                      <a:pt x="75956" y="2231094"/>
                    </a:lnTo>
                    <a:lnTo>
                      <a:pt x="69092" y="2224540"/>
                    </a:lnTo>
                    <a:lnTo>
                      <a:pt x="67453" y="2215592"/>
                    </a:lnTo>
                    <a:lnTo>
                      <a:pt x="69199" y="2210183"/>
                    </a:lnTo>
                    <a:lnTo>
                      <a:pt x="69852" y="2204117"/>
                    </a:lnTo>
                    <a:lnTo>
                      <a:pt x="78968" y="2202259"/>
                    </a:lnTo>
                    <a:lnTo>
                      <a:pt x="86070" y="2202765"/>
                    </a:lnTo>
                    <a:lnTo>
                      <a:pt x="89332" y="2200251"/>
                    </a:lnTo>
                    <a:lnTo>
                      <a:pt x="96603" y="2196555"/>
                    </a:lnTo>
                    <a:lnTo>
                      <a:pt x="98879" y="2192157"/>
                    </a:lnTo>
                    <a:lnTo>
                      <a:pt x="101964" y="2189203"/>
                    </a:lnTo>
                    <a:lnTo>
                      <a:pt x="103529" y="2185101"/>
                    </a:lnTo>
                    <a:lnTo>
                      <a:pt x="102782" y="2182072"/>
                    </a:lnTo>
                    <a:lnTo>
                      <a:pt x="100884" y="2179870"/>
                    </a:lnTo>
                    <a:lnTo>
                      <a:pt x="100000" y="2175987"/>
                    </a:lnTo>
                    <a:lnTo>
                      <a:pt x="97840" y="2175107"/>
                    </a:lnTo>
                    <a:lnTo>
                      <a:pt x="96476" y="2169652"/>
                    </a:lnTo>
                    <a:lnTo>
                      <a:pt x="95580" y="2160994"/>
                    </a:lnTo>
                    <a:lnTo>
                      <a:pt x="96373" y="2156066"/>
                    </a:lnTo>
                    <a:lnTo>
                      <a:pt x="95777" y="2151523"/>
                    </a:lnTo>
                    <a:lnTo>
                      <a:pt x="92060" y="2148847"/>
                    </a:lnTo>
                    <a:lnTo>
                      <a:pt x="89936" y="2146142"/>
                    </a:lnTo>
                    <a:lnTo>
                      <a:pt x="88559" y="2139970"/>
                    </a:lnTo>
                    <a:lnTo>
                      <a:pt x="85097" y="2138870"/>
                    </a:lnTo>
                    <a:lnTo>
                      <a:pt x="82533" y="2134316"/>
                    </a:lnTo>
                    <a:lnTo>
                      <a:pt x="82410" y="2132299"/>
                    </a:lnTo>
                    <a:lnTo>
                      <a:pt x="79206" y="2131013"/>
                    </a:lnTo>
                    <a:lnTo>
                      <a:pt x="75205" y="2130644"/>
                    </a:lnTo>
                    <a:lnTo>
                      <a:pt x="71676" y="2127645"/>
                    </a:lnTo>
                    <a:lnTo>
                      <a:pt x="65707" y="2126027"/>
                    </a:lnTo>
                    <a:lnTo>
                      <a:pt x="58259" y="2126234"/>
                    </a:lnTo>
                    <a:lnTo>
                      <a:pt x="55844" y="2127873"/>
                    </a:lnTo>
                    <a:lnTo>
                      <a:pt x="51531" y="2128620"/>
                    </a:lnTo>
                    <a:lnTo>
                      <a:pt x="46683" y="2124529"/>
                    </a:lnTo>
                    <a:lnTo>
                      <a:pt x="43672" y="2119211"/>
                    </a:lnTo>
                    <a:lnTo>
                      <a:pt x="42300" y="2110574"/>
                    </a:lnTo>
                    <a:lnTo>
                      <a:pt x="42957" y="2106156"/>
                    </a:lnTo>
                    <a:lnTo>
                      <a:pt x="39034" y="2103339"/>
                    </a:lnTo>
                    <a:lnTo>
                      <a:pt x="34388" y="2105206"/>
                    </a:lnTo>
                    <a:lnTo>
                      <a:pt x="29536" y="2103497"/>
                    </a:lnTo>
                    <a:lnTo>
                      <a:pt x="23564" y="2103073"/>
                    </a:lnTo>
                    <a:lnTo>
                      <a:pt x="22335" y="2101306"/>
                    </a:lnTo>
                    <a:lnTo>
                      <a:pt x="14460" y="2096087"/>
                    </a:lnTo>
                    <a:lnTo>
                      <a:pt x="7386" y="2090014"/>
                    </a:lnTo>
                    <a:lnTo>
                      <a:pt x="9896" y="2084376"/>
                    </a:lnTo>
                    <a:lnTo>
                      <a:pt x="14723" y="2081991"/>
                    </a:lnTo>
                    <a:lnTo>
                      <a:pt x="17015" y="2078415"/>
                    </a:lnTo>
                    <a:lnTo>
                      <a:pt x="17639" y="2073686"/>
                    </a:lnTo>
                    <a:lnTo>
                      <a:pt x="16748" y="2064572"/>
                    </a:lnTo>
                    <a:lnTo>
                      <a:pt x="20145" y="2057386"/>
                    </a:lnTo>
                    <a:lnTo>
                      <a:pt x="23489" y="2054043"/>
                    </a:lnTo>
                    <a:lnTo>
                      <a:pt x="27478" y="2052462"/>
                    </a:lnTo>
                    <a:lnTo>
                      <a:pt x="30953" y="2049069"/>
                    </a:lnTo>
                    <a:lnTo>
                      <a:pt x="23617" y="2041938"/>
                    </a:lnTo>
                    <a:lnTo>
                      <a:pt x="23387" y="2038337"/>
                    </a:lnTo>
                    <a:lnTo>
                      <a:pt x="26131" y="2033442"/>
                    </a:lnTo>
                    <a:lnTo>
                      <a:pt x="32979" y="2030273"/>
                    </a:lnTo>
                    <a:lnTo>
                      <a:pt x="30300" y="2024651"/>
                    </a:lnTo>
                    <a:lnTo>
                      <a:pt x="29224" y="2020685"/>
                    </a:lnTo>
                    <a:lnTo>
                      <a:pt x="26870" y="2016636"/>
                    </a:lnTo>
                    <a:lnTo>
                      <a:pt x="33948" y="2017022"/>
                    </a:lnTo>
                    <a:lnTo>
                      <a:pt x="37949" y="2014463"/>
                    </a:lnTo>
                    <a:lnTo>
                      <a:pt x="43150" y="2012666"/>
                    </a:lnTo>
                    <a:lnTo>
                      <a:pt x="46276" y="2009236"/>
                    </a:lnTo>
                    <a:lnTo>
                      <a:pt x="52381" y="2009829"/>
                    </a:lnTo>
                    <a:lnTo>
                      <a:pt x="55934" y="2012898"/>
                    </a:lnTo>
                    <a:lnTo>
                      <a:pt x="61944" y="2012820"/>
                    </a:lnTo>
                    <a:lnTo>
                      <a:pt x="63990" y="2009107"/>
                    </a:lnTo>
                    <a:lnTo>
                      <a:pt x="66393" y="2007842"/>
                    </a:lnTo>
                    <a:lnTo>
                      <a:pt x="68525" y="2009335"/>
                    </a:lnTo>
                    <a:lnTo>
                      <a:pt x="74087" y="2008252"/>
                    </a:lnTo>
                    <a:lnTo>
                      <a:pt x="78844" y="2004589"/>
                    </a:lnTo>
                    <a:lnTo>
                      <a:pt x="79658" y="2002146"/>
                    </a:lnTo>
                    <a:lnTo>
                      <a:pt x="81740" y="2001685"/>
                    </a:lnTo>
                    <a:lnTo>
                      <a:pt x="85109" y="1997794"/>
                    </a:lnTo>
                    <a:lnTo>
                      <a:pt x="85495" y="1995807"/>
                    </a:lnTo>
                    <a:lnTo>
                      <a:pt x="90753" y="1992032"/>
                    </a:lnTo>
                    <a:lnTo>
                      <a:pt x="88001" y="1988062"/>
                    </a:lnTo>
                    <a:lnTo>
                      <a:pt x="86308" y="1981893"/>
                    </a:lnTo>
                    <a:lnTo>
                      <a:pt x="85873" y="1977757"/>
                    </a:lnTo>
                    <a:lnTo>
                      <a:pt x="82093" y="1972045"/>
                    </a:lnTo>
                    <a:lnTo>
                      <a:pt x="78487" y="1962076"/>
                    </a:lnTo>
                    <a:lnTo>
                      <a:pt x="73984" y="1954555"/>
                    </a:lnTo>
                    <a:lnTo>
                      <a:pt x="67777" y="1948958"/>
                    </a:lnTo>
                    <a:lnTo>
                      <a:pt x="64750" y="1942578"/>
                    </a:lnTo>
                    <a:lnTo>
                      <a:pt x="64577" y="1940657"/>
                    </a:lnTo>
                    <a:lnTo>
                      <a:pt x="67141" y="1931622"/>
                    </a:lnTo>
                    <a:lnTo>
                      <a:pt x="66101" y="1928893"/>
                    </a:lnTo>
                    <a:lnTo>
                      <a:pt x="58990" y="1925997"/>
                    </a:lnTo>
                    <a:lnTo>
                      <a:pt x="53145" y="1924587"/>
                    </a:lnTo>
                    <a:lnTo>
                      <a:pt x="47320" y="1923919"/>
                    </a:lnTo>
                    <a:lnTo>
                      <a:pt x="42407" y="1920774"/>
                    </a:lnTo>
                    <a:lnTo>
                      <a:pt x="35953" y="1915385"/>
                    </a:lnTo>
                    <a:lnTo>
                      <a:pt x="34043" y="1912996"/>
                    </a:lnTo>
                    <a:lnTo>
                      <a:pt x="31253" y="1915124"/>
                    </a:lnTo>
                    <a:lnTo>
                      <a:pt x="27100" y="1915306"/>
                    </a:lnTo>
                    <a:lnTo>
                      <a:pt x="22175" y="1913045"/>
                    </a:lnTo>
                    <a:lnTo>
                      <a:pt x="21390" y="1910245"/>
                    </a:lnTo>
                    <a:lnTo>
                      <a:pt x="22688" y="1906955"/>
                    </a:lnTo>
                    <a:lnTo>
                      <a:pt x="22631" y="1901285"/>
                    </a:lnTo>
                    <a:lnTo>
                      <a:pt x="24935" y="1897202"/>
                    </a:lnTo>
                    <a:lnTo>
                      <a:pt x="24919" y="1894950"/>
                    </a:lnTo>
                    <a:lnTo>
                      <a:pt x="27010" y="1891868"/>
                    </a:lnTo>
                    <a:lnTo>
                      <a:pt x="27474" y="1885997"/>
                    </a:lnTo>
                    <a:lnTo>
                      <a:pt x="23214" y="1875224"/>
                    </a:lnTo>
                    <a:lnTo>
                      <a:pt x="22273" y="1871831"/>
                    </a:lnTo>
                    <a:lnTo>
                      <a:pt x="32987" y="1867765"/>
                    </a:lnTo>
                    <a:lnTo>
                      <a:pt x="33710" y="1866018"/>
                    </a:lnTo>
                    <a:lnTo>
                      <a:pt x="34971" y="1855009"/>
                    </a:lnTo>
                    <a:lnTo>
                      <a:pt x="38389" y="1854768"/>
                    </a:lnTo>
                    <a:lnTo>
                      <a:pt x="40957" y="1853300"/>
                    </a:lnTo>
                    <a:lnTo>
                      <a:pt x="44506" y="1849686"/>
                    </a:lnTo>
                    <a:lnTo>
                      <a:pt x="45438" y="1841476"/>
                    </a:lnTo>
                    <a:lnTo>
                      <a:pt x="42489" y="1830392"/>
                    </a:lnTo>
                    <a:lnTo>
                      <a:pt x="39169" y="1825915"/>
                    </a:lnTo>
                    <a:lnTo>
                      <a:pt x="35596" y="1821116"/>
                    </a:lnTo>
                    <a:lnTo>
                      <a:pt x="33102" y="1815922"/>
                    </a:lnTo>
                    <a:lnTo>
                      <a:pt x="26624" y="1811603"/>
                    </a:lnTo>
                    <a:lnTo>
                      <a:pt x="25128" y="1800187"/>
                    </a:lnTo>
                    <a:lnTo>
                      <a:pt x="25235" y="1797611"/>
                    </a:lnTo>
                    <a:lnTo>
                      <a:pt x="22027" y="1789861"/>
                    </a:lnTo>
                    <a:lnTo>
                      <a:pt x="22659" y="1783369"/>
                    </a:lnTo>
                    <a:lnTo>
                      <a:pt x="19804" y="1777026"/>
                    </a:lnTo>
                    <a:lnTo>
                      <a:pt x="19718" y="1766481"/>
                    </a:lnTo>
                    <a:lnTo>
                      <a:pt x="17073" y="1762150"/>
                    </a:lnTo>
                    <a:lnTo>
                      <a:pt x="16124" y="1758013"/>
                    </a:lnTo>
                    <a:lnTo>
                      <a:pt x="11884" y="1753446"/>
                    </a:lnTo>
                    <a:lnTo>
                      <a:pt x="8832" y="1748838"/>
                    </a:lnTo>
                    <a:lnTo>
                      <a:pt x="781" y="1732625"/>
                    </a:lnTo>
                    <a:lnTo>
                      <a:pt x="0" y="1728344"/>
                    </a:lnTo>
                    <a:lnTo>
                      <a:pt x="1656" y="1719271"/>
                    </a:lnTo>
                    <a:lnTo>
                      <a:pt x="1200" y="1710257"/>
                    </a:lnTo>
                    <a:lnTo>
                      <a:pt x="3845" y="1703366"/>
                    </a:lnTo>
                    <a:lnTo>
                      <a:pt x="4523" y="1699226"/>
                    </a:lnTo>
                    <a:lnTo>
                      <a:pt x="16095" y="1694571"/>
                    </a:lnTo>
                    <a:lnTo>
                      <a:pt x="17607" y="1692211"/>
                    </a:lnTo>
                    <a:lnTo>
                      <a:pt x="18457" y="1682558"/>
                    </a:lnTo>
                    <a:lnTo>
                      <a:pt x="17866" y="1678480"/>
                    </a:lnTo>
                    <a:lnTo>
                      <a:pt x="13827" y="1669473"/>
                    </a:lnTo>
                    <a:lnTo>
                      <a:pt x="12205" y="1661110"/>
                    </a:lnTo>
                    <a:lnTo>
                      <a:pt x="13717" y="1656003"/>
                    </a:lnTo>
                    <a:lnTo>
                      <a:pt x="18079" y="1650208"/>
                    </a:lnTo>
                    <a:lnTo>
                      <a:pt x="23366" y="1644811"/>
                    </a:lnTo>
                    <a:lnTo>
                      <a:pt x="28259" y="1636949"/>
                    </a:lnTo>
                    <a:lnTo>
                      <a:pt x="27232" y="1629885"/>
                    </a:lnTo>
                    <a:lnTo>
                      <a:pt x="27219" y="1621874"/>
                    </a:lnTo>
                    <a:lnTo>
                      <a:pt x="25116" y="1615033"/>
                    </a:lnTo>
                    <a:lnTo>
                      <a:pt x="28715" y="1605517"/>
                    </a:lnTo>
                    <a:lnTo>
                      <a:pt x="35546" y="1592233"/>
                    </a:lnTo>
                    <a:lnTo>
                      <a:pt x="39802" y="1588442"/>
                    </a:lnTo>
                    <a:lnTo>
                      <a:pt x="40652" y="1585169"/>
                    </a:lnTo>
                    <a:lnTo>
                      <a:pt x="40275" y="1580700"/>
                    </a:lnTo>
                    <a:lnTo>
                      <a:pt x="44050" y="1577457"/>
                    </a:lnTo>
                    <a:lnTo>
                      <a:pt x="45138" y="1573835"/>
                    </a:lnTo>
                    <a:lnTo>
                      <a:pt x="51793" y="1568297"/>
                    </a:lnTo>
                    <a:lnTo>
                      <a:pt x="53445" y="1564189"/>
                    </a:lnTo>
                    <a:lnTo>
                      <a:pt x="59603" y="1556677"/>
                    </a:lnTo>
                    <a:lnTo>
                      <a:pt x="62942" y="1548824"/>
                    </a:lnTo>
                    <a:lnTo>
                      <a:pt x="68899" y="1540602"/>
                    </a:lnTo>
                    <a:lnTo>
                      <a:pt x="73668" y="1536611"/>
                    </a:lnTo>
                    <a:lnTo>
                      <a:pt x="79226" y="1527941"/>
                    </a:lnTo>
                    <a:lnTo>
                      <a:pt x="80775" y="1524178"/>
                    </a:lnTo>
                    <a:lnTo>
                      <a:pt x="84353" y="1519860"/>
                    </a:lnTo>
                    <a:lnTo>
                      <a:pt x="85532" y="1516350"/>
                    </a:lnTo>
                    <a:lnTo>
                      <a:pt x="85261" y="1508178"/>
                    </a:lnTo>
                    <a:lnTo>
                      <a:pt x="85446" y="1498392"/>
                    </a:lnTo>
                    <a:lnTo>
                      <a:pt x="87701" y="1495691"/>
                    </a:lnTo>
                    <a:lnTo>
                      <a:pt x="89615" y="1491376"/>
                    </a:lnTo>
                    <a:lnTo>
                      <a:pt x="92285" y="1488900"/>
                    </a:lnTo>
                    <a:lnTo>
                      <a:pt x="94964" y="1484930"/>
                    </a:lnTo>
                    <a:lnTo>
                      <a:pt x="94524" y="1482507"/>
                    </a:lnTo>
                    <a:lnTo>
                      <a:pt x="90823" y="1475911"/>
                    </a:lnTo>
                    <a:lnTo>
                      <a:pt x="91226" y="1470742"/>
                    </a:lnTo>
                    <a:lnTo>
                      <a:pt x="87993" y="1464407"/>
                    </a:lnTo>
                    <a:lnTo>
                      <a:pt x="86312" y="1458616"/>
                    </a:lnTo>
                    <a:lnTo>
                      <a:pt x="90606" y="1457550"/>
                    </a:lnTo>
                    <a:lnTo>
                      <a:pt x="96353" y="1461084"/>
                    </a:lnTo>
                    <a:lnTo>
                      <a:pt x="101048" y="1462179"/>
                    </a:lnTo>
                    <a:lnTo>
                      <a:pt x="105981" y="1465697"/>
                    </a:lnTo>
                    <a:lnTo>
                      <a:pt x="120372" y="1465955"/>
                    </a:lnTo>
                    <a:lnTo>
                      <a:pt x="124615" y="1465557"/>
                    </a:lnTo>
                    <a:lnTo>
                      <a:pt x="126903" y="1467108"/>
                    </a:lnTo>
                    <a:lnTo>
                      <a:pt x="129668" y="1460914"/>
                    </a:lnTo>
                    <a:lnTo>
                      <a:pt x="130785" y="1460026"/>
                    </a:lnTo>
                    <a:lnTo>
                      <a:pt x="139581" y="1460412"/>
                    </a:lnTo>
                    <a:lnTo>
                      <a:pt x="144144" y="1462295"/>
                    </a:lnTo>
                    <a:lnTo>
                      <a:pt x="145036" y="1458757"/>
                    </a:lnTo>
                    <a:lnTo>
                      <a:pt x="144116" y="1456110"/>
                    </a:lnTo>
                    <a:lnTo>
                      <a:pt x="145973" y="1453144"/>
                    </a:lnTo>
                    <a:lnTo>
                      <a:pt x="150151" y="1452518"/>
                    </a:lnTo>
                    <a:lnTo>
                      <a:pt x="153856" y="1453231"/>
                    </a:lnTo>
                    <a:lnTo>
                      <a:pt x="156933" y="1452638"/>
                    </a:lnTo>
                    <a:lnTo>
                      <a:pt x="157956" y="1451045"/>
                    </a:lnTo>
                    <a:lnTo>
                      <a:pt x="161850" y="1449158"/>
                    </a:lnTo>
                    <a:lnTo>
                      <a:pt x="166311" y="1450759"/>
                    </a:lnTo>
                    <a:lnTo>
                      <a:pt x="173180" y="1451290"/>
                    </a:lnTo>
                    <a:lnTo>
                      <a:pt x="176429" y="1450294"/>
                    </a:lnTo>
                    <a:lnTo>
                      <a:pt x="179157" y="1446378"/>
                    </a:lnTo>
                    <a:lnTo>
                      <a:pt x="178672" y="1441201"/>
                    </a:lnTo>
                    <a:lnTo>
                      <a:pt x="181630" y="1436965"/>
                    </a:lnTo>
                    <a:lnTo>
                      <a:pt x="182649" y="1431697"/>
                    </a:lnTo>
                    <a:lnTo>
                      <a:pt x="186140" y="1431323"/>
                    </a:lnTo>
                    <a:lnTo>
                      <a:pt x="188203" y="1429627"/>
                    </a:lnTo>
                    <a:lnTo>
                      <a:pt x="186740" y="1427482"/>
                    </a:lnTo>
                    <a:lnTo>
                      <a:pt x="187085" y="1424897"/>
                    </a:lnTo>
                    <a:lnTo>
                      <a:pt x="189837" y="1424001"/>
                    </a:lnTo>
                    <a:lnTo>
                      <a:pt x="191584" y="1420699"/>
                    </a:lnTo>
                    <a:lnTo>
                      <a:pt x="196525" y="1414447"/>
                    </a:lnTo>
                    <a:lnTo>
                      <a:pt x="197897" y="1411689"/>
                    </a:lnTo>
                    <a:lnTo>
                      <a:pt x="205871" y="1411759"/>
                    </a:lnTo>
                    <a:lnTo>
                      <a:pt x="209388" y="1410797"/>
                    </a:lnTo>
                    <a:lnTo>
                      <a:pt x="212501" y="1415575"/>
                    </a:lnTo>
                    <a:lnTo>
                      <a:pt x="215743" y="1418218"/>
                    </a:lnTo>
                    <a:lnTo>
                      <a:pt x="220738" y="1412348"/>
                    </a:lnTo>
                    <a:lnTo>
                      <a:pt x="231184" y="1411900"/>
                    </a:lnTo>
                    <a:lnTo>
                      <a:pt x="234664" y="1413738"/>
                    </a:lnTo>
                    <a:lnTo>
                      <a:pt x="241027" y="1411660"/>
                    </a:lnTo>
                    <a:lnTo>
                      <a:pt x="246117" y="1411357"/>
                    </a:lnTo>
                    <a:lnTo>
                      <a:pt x="253211" y="1413510"/>
                    </a:lnTo>
                    <a:lnTo>
                      <a:pt x="260569" y="1411581"/>
                    </a:lnTo>
                    <a:lnTo>
                      <a:pt x="263719" y="1407395"/>
                    </a:lnTo>
                    <a:lnTo>
                      <a:pt x="267367" y="1401301"/>
                    </a:lnTo>
                    <a:lnTo>
                      <a:pt x="269233" y="1392863"/>
                    </a:lnTo>
                    <a:lnTo>
                      <a:pt x="271262" y="1390142"/>
                    </a:lnTo>
                    <a:lnTo>
                      <a:pt x="274860" y="1387698"/>
                    </a:lnTo>
                    <a:lnTo>
                      <a:pt x="276586" y="1380858"/>
                    </a:lnTo>
                    <a:lnTo>
                      <a:pt x="276389" y="1376427"/>
                    </a:lnTo>
                    <a:lnTo>
                      <a:pt x="280772" y="1371768"/>
                    </a:lnTo>
                    <a:lnTo>
                      <a:pt x="282436" y="1363562"/>
                    </a:lnTo>
                    <a:lnTo>
                      <a:pt x="279736" y="1360758"/>
                    </a:lnTo>
                    <a:lnTo>
                      <a:pt x="281926" y="1351188"/>
                    </a:lnTo>
                    <a:lnTo>
                      <a:pt x="279761" y="1345621"/>
                    </a:lnTo>
                    <a:lnTo>
                      <a:pt x="279897" y="1343467"/>
                    </a:lnTo>
                    <a:lnTo>
                      <a:pt x="282399" y="1336552"/>
                    </a:lnTo>
                    <a:lnTo>
                      <a:pt x="280307" y="1329964"/>
                    </a:lnTo>
                    <a:lnTo>
                      <a:pt x="281294" y="1327189"/>
                    </a:lnTo>
                    <a:lnTo>
                      <a:pt x="280969" y="1323277"/>
                    </a:lnTo>
                    <a:lnTo>
                      <a:pt x="279626" y="1321792"/>
                    </a:lnTo>
                    <a:lnTo>
                      <a:pt x="275904" y="1320792"/>
                    </a:lnTo>
                    <a:lnTo>
                      <a:pt x="278722" y="1315125"/>
                    </a:lnTo>
                    <a:lnTo>
                      <a:pt x="290935" y="1310023"/>
                    </a:lnTo>
                    <a:lnTo>
                      <a:pt x="292381" y="1304887"/>
                    </a:lnTo>
                    <a:lnTo>
                      <a:pt x="296041" y="1301460"/>
                    </a:lnTo>
                    <a:lnTo>
                      <a:pt x="297187" y="1298071"/>
                    </a:lnTo>
                    <a:lnTo>
                      <a:pt x="296554" y="1294313"/>
                    </a:lnTo>
                    <a:lnTo>
                      <a:pt x="296152" y="1288600"/>
                    </a:lnTo>
                    <a:lnTo>
                      <a:pt x="297844" y="1283286"/>
                    </a:lnTo>
                    <a:lnTo>
                      <a:pt x="297232" y="1280622"/>
                    </a:lnTo>
                    <a:lnTo>
                      <a:pt x="293371" y="1274844"/>
                    </a:lnTo>
                    <a:lnTo>
                      <a:pt x="294739" y="1267427"/>
                    </a:lnTo>
                    <a:lnTo>
                      <a:pt x="296320" y="1262863"/>
                    </a:lnTo>
                    <a:lnTo>
                      <a:pt x="295815" y="1256790"/>
                    </a:lnTo>
                    <a:lnTo>
                      <a:pt x="296916" y="1254193"/>
                    </a:lnTo>
                    <a:lnTo>
                      <a:pt x="296279" y="1251052"/>
                    </a:lnTo>
                    <a:lnTo>
                      <a:pt x="293359" y="1244340"/>
                    </a:lnTo>
                    <a:lnTo>
                      <a:pt x="291949" y="1242382"/>
                    </a:lnTo>
                    <a:lnTo>
                      <a:pt x="289127" y="1241532"/>
                    </a:lnTo>
                    <a:lnTo>
                      <a:pt x="284132" y="1235210"/>
                    </a:lnTo>
                    <a:lnTo>
                      <a:pt x="280275" y="1234139"/>
                    </a:lnTo>
                    <a:lnTo>
                      <a:pt x="274515" y="1228111"/>
                    </a:lnTo>
                    <a:lnTo>
                      <a:pt x="270641" y="1227842"/>
                    </a:lnTo>
                    <a:lnTo>
                      <a:pt x="268505" y="1226166"/>
                    </a:lnTo>
                    <a:lnTo>
                      <a:pt x="256407" y="1222495"/>
                    </a:lnTo>
                    <a:lnTo>
                      <a:pt x="250323" y="1224179"/>
                    </a:lnTo>
                    <a:lnTo>
                      <a:pt x="249259" y="1225286"/>
                    </a:lnTo>
                    <a:lnTo>
                      <a:pt x="244905" y="1221051"/>
                    </a:lnTo>
                    <a:lnTo>
                      <a:pt x="239462" y="1221947"/>
                    </a:lnTo>
                    <a:lnTo>
                      <a:pt x="233920" y="1217944"/>
                    </a:lnTo>
                    <a:lnTo>
                      <a:pt x="230946" y="1213061"/>
                    </a:lnTo>
                    <a:lnTo>
                      <a:pt x="228913" y="1205577"/>
                    </a:lnTo>
                    <a:lnTo>
                      <a:pt x="227553" y="1202511"/>
                    </a:lnTo>
                    <a:lnTo>
                      <a:pt x="221946" y="1200002"/>
                    </a:lnTo>
                    <a:lnTo>
                      <a:pt x="221407" y="1198301"/>
                    </a:lnTo>
                    <a:lnTo>
                      <a:pt x="223728" y="1193074"/>
                    </a:lnTo>
                    <a:lnTo>
                      <a:pt x="226608" y="1188216"/>
                    </a:lnTo>
                    <a:lnTo>
                      <a:pt x="228136" y="1181533"/>
                    </a:lnTo>
                    <a:lnTo>
                      <a:pt x="226185" y="1177338"/>
                    </a:lnTo>
                    <a:lnTo>
                      <a:pt x="225614" y="1174115"/>
                    </a:lnTo>
                    <a:lnTo>
                      <a:pt x="226653" y="1167038"/>
                    </a:lnTo>
                    <a:lnTo>
                      <a:pt x="228469" y="1159268"/>
                    </a:lnTo>
                    <a:lnTo>
                      <a:pt x="232359" y="1154340"/>
                    </a:lnTo>
                    <a:lnTo>
                      <a:pt x="233164" y="1151046"/>
                    </a:lnTo>
                    <a:lnTo>
                      <a:pt x="230334" y="1147126"/>
                    </a:lnTo>
                    <a:lnTo>
                      <a:pt x="231427" y="1144549"/>
                    </a:lnTo>
                    <a:lnTo>
                      <a:pt x="235157" y="1140791"/>
                    </a:lnTo>
                    <a:lnTo>
                      <a:pt x="235424" y="1138185"/>
                    </a:lnTo>
                    <a:lnTo>
                      <a:pt x="221432" y="1131502"/>
                    </a:lnTo>
                    <a:lnTo>
                      <a:pt x="217028" y="1127188"/>
                    </a:lnTo>
                    <a:lnTo>
                      <a:pt x="222447" y="1123102"/>
                    </a:lnTo>
                    <a:lnTo>
                      <a:pt x="226025" y="1121272"/>
                    </a:lnTo>
                    <a:lnTo>
                      <a:pt x="228448" y="1115464"/>
                    </a:lnTo>
                    <a:lnTo>
                      <a:pt x="227434" y="1110511"/>
                    </a:lnTo>
                    <a:lnTo>
                      <a:pt x="223022" y="1104824"/>
                    </a:lnTo>
                    <a:lnTo>
                      <a:pt x="220676" y="1102878"/>
                    </a:lnTo>
                    <a:lnTo>
                      <a:pt x="217994" y="1098568"/>
                    </a:lnTo>
                    <a:lnTo>
                      <a:pt x="209782" y="1097879"/>
                    </a:lnTo>
                    <a:lnTo>
                      <a:pt x="204265" y="1099082"/>
                    </a:lnTo>
                    <a:lnTo>
                      <a:pt x="196739" y="1096145"/>
                    </a:lnTo>
                    <a:lnTo>
                      <a:pt x="186095" y="1093009"/>
                    </a:lnTo>
                    <a:lnTo>
                      <a:pt x="182320" y="1090300"/>
                    </a:lnTo>
                    <a:lnTo>
                      <a:pt x="180459" y="1086367"/>
                    </a:lnTo>
                    <a:lnTo>
                      <a:pt x="180233" y="1080460"/>
                    </a:lnTo>
                    <a:lnTo>
                      <a:pt x="179362" y="1076170"/>
                    </a:lnTo>
                    <a:lnTo>
                      <a:pt x="173475" y="1069944"/>
                    </a:lnTo>
                    <a:lnTo>
                      <a:pt x="172198" y="1064003"/>
                    </a:lnTo>
                    <a:lnTo>
                      <a:pt x="170415" y="1060074"/>
                    </a:lnTo>
                    <a:lnTo>
                      <a:pt x="170945" y="1056909"/>
                    </a:lnTo>
                    <a:lnTo>
                      <a:pt x="165740" y="1053146"/>
                    </a:lnTo>
                    <a:lnTo>
                      <a:pt x="162191" y="1048832"/>
                    </a:lnTo>
                    <a:lnTo>
                      <a:pt x="161965" y="1046438"/>
                    </a:lnTo>
                    <a:lnTo>
                      <a:pt x="164528" y="1038059"/>
                    </a:lnTo>
                    <a:lnTo>
                      <a:pt x="168710" y="1035200"/>
                    </a:lnTo>
                    <a:lnTo>
                      <a:pt x="170522" y="1032744"/>
                    </a:lnTo>
                    <a:lnTo>
                      <a:pt x="169302" y="1029699"/>
                    </a:lnTo>
                    <a:lnTo>
                      <a:pt x="167392" y="1018581"/>
                    </a:lnTo>
                    <a:lnTo>
                      <a:pt x="163115" y="1016213"/>
                    </a:lnTo>
                    <a:lnTo>
                      <a:pt x="160741" y="1006842"/>
                    </a:lnTo>
                    <a:lnTo>
                      <a:pt x="158592" y="1001054"/>
                    </a:lnTo>
                    <a:lnTo>
                      <a:pt x="156329" y="998789"/>
                    </a:lnTo>
                    <a:lnTo>
                      <a:pt x="152993" y="992135"/>
                    </a:lnTo>
                    <a:lnTo>
                      <a:pt x="150163" y="988626"/>
                    </a:lnTo>
                    <a:lnTo>
                      <a:pt x="150541" y="985000"/>
                    </a:lnTo>
                    <a:lnTo>
                      <a:pt x="149440" y="981108"/>
                    </a:lnTo>
                    <a:lnTo>
                      <a:pt x="150286" y="972729"/>
                    </a:lnTo>
                    <a:lnTo>
                      <a:pt x="149900" y="968974"/>
                    </a:lnTo>
                    <a:lnTo>
                      <a:pt x="153125" y="958479"/>
                    </a:lnTo>
                    <a:lnTo>
                      <a:pt x="155261" y="954753"/>
                    </a:lnTo>
                    <a:lnTo>
                      <a:pt x="152205" y="949962"/>
                    </a:lnTo>
                    <a:lnTo>
                      <a:pt x="151810" y="947095"/>
                    </a:lnTo>
                    <a:lnTo>
                      <a:pt x="148384" y="938259"/>
                    </a:lnTo>
                    <a:lnTo>
                      <a:pt x="148285" y="935542"/>
                    </a:lnTo>
                    <a:lnTo>
                      <a:pt x="150910" y="932887"/>
                    </a:lnTo>
                    <a:lnTo>
                      <a:pt x="150656" y="931111"/>
                    </a:lnTo>
                    <a:lnTo>
                      <a:pt x="157048" y="926001"/>
                    </a:lnTo>
                    <a:lnTo>
                      <a:pt x="160786" y="923960"/>
                    </a:lnTo>
                    <a:lnTo>
                      <a:pt x="165021" y="920052"/>
                    </a:lnTo>
                    <a:lnTo>
                      <a:pt x="162807" y="913854"/>
                    </a:lnTo>
                    <a:lnTo>
                      <a:pt x="163641" y="910684"/>
                    </a:lnTo>
                    <a:lnTo>
                      <a:pt x="165966" y="909407"/>
                    </a:lnTo>
                    <a:lnTo>
                      <a:pt x="168739" y="901197"/>
                    </a:lnTo>
                    <a:lnTo>
                      <a:pt x="172843" y="899849"/>
                    </a:lnTo>
                    <a:lnTo>
                      <a:pt x="175221" y="897824"/>
                    </a:lnTo>
                    <a:lnTo>
                      <a:pt x="180377" y="896111"/>
                    </a:lnTo>
                    <a:lnTo>
                      <a:pt x="184838" y="893564"/>
                    </a:lnTo>
                    <a:lnTo>
                      <a:pt x="185824" y="891647"/>
                    </a:lnTo>
                    <a:lnTo>
                      <a:pt x="186182" y="886080"/>
                    </a:lnTo>
                    <a:lnTo>
                      <a:pt x="185187" y="882097"/>
                    </a:lnTo>
                    <a:lnTo>
                      <a:pt x="186638" y="879579"/>
                    </a:lnTo>
                    <a:lnTo>
                      <a:pt x="195363" y="876389"/>
                    </a:lnTo>
                    <a:lnTo>
                      <a:pt x="198263" y="873569"/>
                    </a:lnTo>
                    <a:lnTo>
                      <a:pt x="200954" y="869486"/>
                    </a:lnTo>
                    <a:lnTo>
                      <a:pt x="201705" y="866578"/>
                    </a:lnTo>
                    <a:lnTo>
                      <a:pt x="204417" y="862720"/>
                    </a:lnTo>
                    <a:lnTo>
                      <a:pt x="204322" y="856041"/>
                    </a:lnTo>
                    <a:lnTo>
                      <a:pt x="202527" y="852785"/>
                    </a:lnTo>
                    <a:lnTo>
                      <a:pt x="212066" y="853195"/>
                    </a:lnTo>
                    <a:lnTo>
                      <a:pt x="215508" y="852739"/>
                    </a:lnTo>
                    <a:lnTo>
                      <a:pt x="219863" y="846927"/>
                    </a:lnTo>
                    <a:lnTo>
                      <a:pt x="219616" y="842247"/>
                    </a:lnTo>
                    <a:lnTo>
                      <a:pt x="220976" y="836929"/>
                    </a:lnTo>
                    <a:lnTo>
                      <a:pt x="222106" y="825791"/>
                    </a:lnTo>
                    <a:lnTo>
                      <a:pt x="222254" y="819730"/>
                    </a:lnTo>
                    <a:lnTo>
                      <a:pt x="219937" y="812126"/>
                    </a:lnTo>
                    <a:lnTo>
                      <a:pt x="220471" y="805484"/>
                    </a:lnTo>
                    <a:lnTo>
                      <a:pt x="221617" y="802846"/>
                    </a:lnTo>
                    <a:lnTo>
                      <a:pt x="224878" y="799954"/>
                    </a:lnTo>
                    <a:lnTo>
                      <a:pt x="229845" y="799859"/>
                    </a:lnTo>
                    <a:lnTo>
                      <a:pt x="241426" y="795615"/>
                    </a:lnTo>
                    <a:lnTo>
                      <a:pt x="248105" y="796162"/>
                    </a:lnTo>
                    <a:lnTo>
                      <a:pt x="253684" y="795308"/>
                    </a:lnTo>
                    <a:lnTo>
                      <a:pt x="254842" y="792561"/>
                    </a:lnTo>
                    <a:lnTo>
                      <a:pt x="257118" y="781215"/>
                    </a:lnTo>
                    <a:lnTo>
                      <a:pt x="256633" y="776254"/>
                    </a:lnTo>
                    <a:lnTo>
                      <a:pt x="254924" y="773952"/>
                    </a:lnTo>
                    <a:lnTo>
                      <a:pt x="254209" y="769874"/>
                    </a:lnTo>
                    <a:lnTo>
                      <a:pt x="252271" y="767488"/>
                    </a:lnTo>
                    <a:lnTo>
                      <a:pt x="244745" y="763377"/>
                    </a:lnTo>
                    <a:lnTo>
                      <a:pt x="243393" y="758897"/>
                    </a:lnTo>
                    <a:lnTo>
                      <a:pt x="239544" y="756337"/>
                    </a:lnTo>
                    <a:lnTo>
                      <a:pt x="236677" y="750405"/>
                    </a:lnTo>
                    <a:lnTo>
                      <a:pt x="235485" y="746278"/>
                    </a:lnTo>
                    <a:lnTo>
                      <a:pt x="237646" y="743386"/>
                    </a:lnTo>
                    <a:lnTo>
                      <a:pt x="242370" y="734682"/>
                    </a:lnTo>
                    <a:lnTo>
                      <a:pt x="246326" y="729567"/>
                    </a:lnTo>
                    <a:lnTo>
                      <a:pt x="247452" y="725713"/>
                    </a:lnTo>
                    <a:lnTo>
                      <a:pt x="249169" y="715633"/>
                    </a:lnTo>
                    <a:lnTo>
                      <a:pt x="251243" y="710762"/>
                    </a:lnTo>
                    <a:lnTo>
                      <a:pt x="259349" y="700877"/>
                    </a:lnTo>
                    <a:lnTo>
                      <a:pt x="261168" y="694608"/>
                    </a:lnTo>
                    <a:lnTo>
                      <a:pt x="265055" y="688684"/>
                    </a:lnTo>
                    <a:lnTo>
                      <a:pt x="264685" y="682835"/>
                    </a:lnTo>
                    <a:lnTo>
                      <a:pt x="268764" y="674970"/>
                    </a:lnTo>
                    <a:lnTo>
                      <a:pt x="271159" y="667589"/>
                    </a:lnTo>
                    <a:lnTo>
                      <a:pt x="269347" y="660380"/>
                    </a:lnTo>
                    <a:lnTo>
                      <a:pt x="271073" y="654688"/>
                    </a:lnTo>
                    <a:lnTo>
                      <a:pt x="271619" y="648278"/>
                    </a:lnTo>
                    <a:lnTo>
                      <a:pt x="266911" y="642122"/>
                    </a:lnTo>
                    <a:lnTo>
                      <a:pt x="266045" y="636584"/>
                    </a:lnTo>
                    <a:lnTo>
                      <a:pt x="263904" y="632593"/>
                    </a:lnTo>
                    <a:lnTo>
                      <a:pt x="263810" y="629689"/>
                    </a:lnTo>
                    <a:lnTo>
                      <a:pt x="268624" y="626292"/>
                    </a:lnTo>
                    <a:lnTo>
                      <a:pt x="268813" y="623442"/>
                    </a:lnTo>
                    <a:lnTo>
                      <a:pt x="266361" y="617717"/>
                    </a:lnTo>
                    <a:lnTo>
                      <a:pt x="265284" y="611266"/>
                    </a:lnTo>
                    <a:lnTo>
                      <a:pt x="265946" y="606682"/>
                    </a:lnTo>
                    <a:lnTo>
                      <a:pt x="268904" y="597949"/>
                    </a:lnTo>
                    <a:lnTo>
                      <a:pt x="264870" y="581944"/>
                    </a:lnTo>
                    <a:lnTo>
                      <a:pt x="261316" y="580987"/>
                    </a:lnTo>
                    <a:lnTo>
                      <a:pt x="256682" y="578265"/>
                    </a:lnTo>
                    <a:lnTo>
                      <a:pt x="253955" y="574249"/>
                    </a:lnTo>
                    <a:lnTo>
                      <a:pt x="248688" y="569665"/>
                    </a:lnTo>
                    <a:lnTo>
                      <a:pt x="248836" y="568487"/>
                    </a:lnTo>
                    <a:lnTo>
                      <a:pt x="253692" y="566371"/>
                    </a:lnTo>
                    <a:lnTo>
                      <a:pt x="261423" y="564455"/>
                    </a:lnTo>
                    <a:lnTo>
                      <a:pt x="266509" y="560232"/>
                    </a:lnTo>
                    <a:lnTo>
                      <a:pt x="267996" y="555515"/>
                    </a:lnTo>
                    <a:lnTo>
                      <a:pt x="273772" y="554888"/>
                    </a:lnTo>
                    <a:lnTo>
                      <a:pt x="281729" y="550719"/>
                    </a:lnTo>
                    <a:lnTo>
                      <a:pt x="281421" y="547114"/>
                    </a:lnTo>
                    <a:lnTo>
                      <a:pt x="282731" y="541298"/>
                    </a:lnTo>
                    <a:lnTo>
                      <a:pt x="282600" y="535681"/>
                    </a:lnTo>
                    <a:lnTo>
                      <a:pt x="283269" y="529928"/>
                    </a:lnTo>
                    <a:lnTo>
                      <a:pt x="284239" y="528247"/>
                    </a:lnTo>
                    <a:lnTo>
                      <a:pt x="287673" y="526654"/>
                    </a:lnTo>
                    <a:lnTo>
                      <a:pt x="287911" y="520577"/>
                    </a:lnTo>
                    <a:lnTo>
                      <a:pt x="291046" y="518901"/>
                    </a:lnTo>
                    <a:lnTo>
                      <a:pt x="293704" y="516059"/>
                    </a:lnTo>
                    <a:lnTo>
                      <a:pt x="301307" y="512197"/>
                    </a:lnTo>
                    <a:lnTo>
                      <a:pt x="306943" y="513707"/>
                    </a:lnTo>
                    <a:lnTo>
                      <a:pt x="308439" y="512898"/>
                    </a:lnTo>
                    <a:lnTo>
                      <a:pt x="310912" y="507874"/>
                    </a:lnTo>
                    <a:lnTo>
                      <a:pt x="311405" y="502912"/>
                    </a:lnTo>
                    <a:lnTo>
                      <a:pt x="313073" y="500204"/>
                    </a:lnTo>
                    <a:lnTo>
                      <a:pt x="310259" y="489712"/>
                    </a:lnTo>
                    <a:lnTo>
                      <a:pt x="305341" y="484888"/>
                    </a:lnTo>
                    <a:lnTo>
                      <a:pt x="302281" y="480888"/>
                    </a:lnTo>
                    <a:lnTo>
                      <a:pt x="301040" y="475371"/>
                    </a:lnTo>
                    <a:lnTo>
                      <a:pt x="303559" y="472314"/>
                    </a:lnTo>
                    <a:lnTo>
                      <a:pt x="302396" y="468037"/>
                    </a:lnTo>
                    <a:lnTo>
                      <a:pt x="302523" y="464112"/>
                    </a:lnTo>
                    <a:lnTo>
                      <a:pt x="304425" y="460802"/>
                    </a:lnTo>
                    <a:lnTo>
                      <a:pt x="309491" y="458723"/>
                    </a:lnTo>
                    <a:lnTo>
                      <a:pt x="311754" y="454695"/>
                    </a:lnTo>
                    <a:lnTo>
                      <a:pt x="312329" y="441486"/>
                    </a:lnTo>
                    <a:lnTo>
                      <a:pt x="311754" y="434044"/>
                    </a:lnTo>
                    <a:lnTo>
                      <a:pt x="312502" y="425714"/>
                    </a:lnTo>
                    <a:lnTo>
                      <a:pt x="311470" y="421736"/>
                    </a:lnTo>
                    <a:lnTo>
                      <a:pt x="311844" y="419346"/>
                    </a:lnTo>
                    <a:lnTo>
                      <a:pt x="316412" y="411365"/>
                    </a:lnTo>
                    <a:lnTo>
                      <a:pt x="318491" y="401724"/>
                    </a:lnTo>
                    <a:lnTo>
                      <a:pt x="321580" y="400152"/>
                    </a:lnTo>
                    <a:lnTo>
                      <a:pt x="322669" y="397687"/>
                    </a:lnTo>
                    <a:lnTo>
                      <a:pt x="325577" y="394995"/>
                    </a:lnTo>
                    <a:lnTo>
                      <a:pt x="333267" y="393394"/>
                    </a:lnTo>
                    <a:lnTo>
                      <a:pt x="337544" y="388420"/>
                    </a:lnTo>
                    <a:lnTo>
                      <a:pt x="339561" y="387905"/>
                    </a:lnTo>
                    <a:lnTo>
                      <a:pt x="343784" y="391448"/>
                    </a:lnTo>
                    <a:lnTo>
                      <a:pt x="347699" y="391900"/>
                    </a:lnTo>
                    <a:lnTo>
                      <a:pt x="351778" y="389569"/>
                    </a:lnTo>
                    <a:lnTo>
                      <a:pt x="358729" y="387300"/>
                    </a:lnTo>
                    <a:lnTo>
                      <a:pt x="359521" y="382259"/>
                    </a:lnTo>
                    <a:lnTo>
                      <a:pt x="364747" y="373726"/>
                    </a:lnTo>
                    <a:lnTo>
                      <a:pt x="373086" y="372149"/>
                    </a:lnTo>
                    <a:lnTo>
                      <a:pt x="378665" y="366097"/>
                    </a:lnTo>
                    <a:lnTo>
                      <a:pt x="379963" y="362521"/>
                    </a:lnTo>
                    <a:lnTo>
                      <a:pt x="382415" y="359053"/>
                    </a:lnTo>
                    <a:lnTo>
                      <a:pt x="386807" y="356522"/>
                    </a:lnTo>
                    <a:lnTo>
                      <a:pt x="393667" y="350030"/>
                    </a:lnTo>
                    <a:lnTo>
                      <a:pt x="395076" y="347674"/>
                    </a:lnTo>
                    <a:lnTo>
                      <a:pt x="396797" y="339074"/>
                    </a:lnTo>
                    <a:lnTo>
                      <a:pt x="397787" y="337066"/>
                    </a:lnTo>
                    <a:lnTo>
                      <a:pt x="404401" y="334622"/>
                    </a:lnTo>
                    <a:lnTo>
                      <a:pt x="406821" y="329532"/>
                    </a:lnTo>
                    <a:lnTo>
                      <a:pt x="409327" y="325923"/>
                    </a:lnTo>
                    <a:lnTo>
                      <a:pt x="413919" y="323451"/>
                    </a:lnTo>
                    <a:lnTo>
                      <a:pt x="416795" y="318116"/>
                    </a:lnTo>
                    <a:lnTo>
                      <a:pt x="421010" y="315050"/>
                    </a:lnTo>
                    <a:lnTo>
                      <a:pt x="422863" y="315797"/>
                    </a:lnTo>
                    <a:lnTo>
                      <a:pt x="432418" y="314896"/>
                    </a:lnTo>
                    <a:lnTo>
                      <a:pt x="435786" y="316278"/>
                    </a:lnTo>
                    <a:lnTo>
                      <a:pt x="441656" y="317245"/>
                    </a:lnTo>
                    <a:lnTo>
                      <a:pt x="445132" y="318668"/>
                    </a:lnTo>
                    <a:lnTo>
                      <a:pt x="448139" y="317685"/>
                    </a:lnTo>
                    <a:lnTo>
                      <a:pt x="452793" y="311719"/>
                    </a:lnTo>
                    <a:lnTo>
                      <a:pt x="459362" y="310674"/>
                    </a:lnTo>
                    <a:lnTo>
                      <a:pt x="468740" y="305870"/>
                    </a:lnTo>
                    <a:lnTo>
                      <a:pt x="472561" y="304974"/>
                    </a:lnTo>
                    <a:lnTo>
                      <a:pt x="480185" y="298713"/>
                    </a:lnTo>
                    <a:lnTo>
                      <a:pt x="485074" y="297444"/>
                    </a:lnTo>
                    <a:lnTo>
                      <a:pt x="489399" y="294511"/>
                    </a:lnTo>
                    <a:lnTo>
                      <a:pt x="500934" y="294350"/>
                    </a:lnTo>
                    <a:lnTo>
                      <a:pt x="504126" y="293184"/>
                    </a:lnTo>
                    <a:lnTo>
                      <a:pt x="505506" y="291221"/>
                    </a:lnTo>
                    <a:lnTo>
                      <a:pt x="512798" y="292628"/>
                    </a:lnTo>
                    <a:lnTo>
                      <a:pt x="515945" y="288189"/>
                    </a:lnTo>
                    <a:lnTo>
                      <a:pt x="520846" y="286044"/>
                    </a:lnTo>
                    <a:lnTo>
                      <a:pt x="527763" y="283663"/>
                    </a:lnTo>
                    <a:lnTo>
                      <a:pt x="532393" y="280796"/>
                    </a:lnTo>
                    <a:lnTo>
                      <a:pt x="535914" y="280755"/>
                    </a:lnTo>
                    <a:lnTo>
                      <a:pt x="539804" y="279195"/>
                    </a:lnTo>
                    <a:lnTo>
                      <a:pt x="544561" y="285401"/>
                    </a:lnTo>
                    <a:lnTo>
                      <a:pt x="547272" y="287616"/>
                    </a:lnTo>
                    <a:lnTo>
                      <a:pt x="552264" y="288695"/>
                    </a:lnTo>
                    <a:lnTo>
                      <a:pt x="556598" y="290761"/>
                    </a:lnTo>
                    <a:lnTo>
                      <a:pt x="561572" y="295200"/>
                    </a:lnTo>
                    <a:lnTo>
                      <a:pt x="565791" y="297543"/>
                    </a:lnTo>
                    <a:lnTo>
                      <a:pt x="571025" y="299269"/>
                    </a:lnTo>
                    <a:lnTo>
                      <a:pt x="573132" y="304895"/>
                    </a:lnTo>
                    <a:lnTo>
                      <a:pt x="576542" y="307156"/>
                    </a:lnTo>
                    <a:lnTo>
                      <a:pt x="577462" y="312818"/>
                    </a:lnTo>
                    <a:lnTo>
                      <a:pt x="581348" y="320398"/>
                    </a:lnTo>
                    <a:lnTo>
                      <a:pt x="578809" y="325923"/>
                    </a:lnTo>
                    <a:lnTo>
                      <a:pt x="579360" y="331644"/>
                    </a:lnTo>
                    <a:lnTo>
                      <a:pt x="580757" y="334681"/>
                    </a:lnTo>
                    <a:lnTo>
                      <a:pt x="580284" y="336763"/>
                    </a:lnTo>
                    <a:lnTo>
                      <a:pt x="581989" y="346728"/>
                    </a:lnTo>
                    <a:lnTo>
                      <a:pt x="585172" y="352071"/>
                    </a:lnTo>
                    <a:lnTo>
                      <a:pt x="586692" y="359401"/>
                    </a:lnTo>
                    <a:lnTo>
                      <a:pt x="588746" y="363321"/>
                    </a:lnTo>
                    <a:lnTo>
                      <a:pt x="594210" y="367412"/>
                    </a:lnTo>
                    <a:lnTo>
                      <a:pt x="595808" y="373556"/>
                    </a:lnTo>
                    <a:lnTo>
                      <a:pt x="595689" y="379870"/>
                    </a:lnTo>
                    <a:lnTo>
                      <a:pt x="599000" y="385557"/>
                    </a:lnTo>
                    <a:lnTo>
                      <a:pt x="602808" y="388287"/>
                    </a:lnTo>
                    <a:lnTo>
                      <a:pt x="606197" y="393365"/>
                    </a:lnTo>
                    <a:lnTo>
                      <a:pt x="608744" y="399214"/>
                    </a:lnTo>
                    <a:lnTo>
                      <a:pt x="610884" y="401869"/>
                    </a:lnTo>
                    <a:lnTo>
                      <a:pt x="609886" y="407685"/>
                    </a:lnTo>
                    <a:lnTo>
                      <a:pt x="612408" y="411112"/>
                    </a:lnTo>
                    <a:lnTo>
                      <a:pt x="615169" y="408958"/>
                    </a:lnTo>
                    <a:lnTo>
                      <a:pt x="620078" y="410494"/>
                    </a:lnTo>
                    <a:lnTo>
                      <a:pt x="625291" y="408768"/>
                    </a:lnTo>
                    <a:lnTo>
                      <a:pt x="628434" y="409265"/>
                    </a:lnTo>
                    <a:lnTo>
                      <a:pt x="635885" y="408693"/>
                    </a:lnTo>
                    <a:lnTo>
                      <a:pt x="638403" y="410066"/>
                    </a:lnTo>
                    <a:lnTo>
                      <a:pt x="642939" y="416911"/>
                    </a:lnTo>
                    <a:lnTo>
                      <a:pt x="647219" y="419894"/>
                    </a:lnTo>
                    <a:lnTo>
                      <a:pt x="657148" y="423138"/>
                    </a:lnTo>
                    <a:lnTo>
                      <a:pt x="659572" y="427568"/>
                    </a:lnTo>
                    <a:lnTo>
                      <a:pt x="665376" y="428784"/>
                    </a:lnTo>
                    <a:lnTo>
                      <a:pt x="675782" y="425984"/>
                    </a:lnTo>
                    <a:lnTo>
                      <a:pt x="684388" y="426780"/>
                    </a:lnTo>
                    <a:lnTo>
                      <a:pt x="686898" y="425814"/>
                    </a:lnTo>
                    <a:lnTo>
                      <a:pt x="695225" y="426100"/>
                    </a:lnTo>
                    <a:lnTo>
                      <a:pt x="702163" y="429178"/>
                    </a:lnTo>
                    <a:lnTo>
                      <a:pt x="705700" y="435870"/>
                    </a:lnTo>
                    <a:lnTo>
                      <a:pt x="707562" y="444328"/>
                    </a:lnTo>
                    <a:lnTo>
                      <a:pt x="712606" y="453808"/>
                    </a:lnTo>
                    <a:lnTo>
                      <a:pt x="717806" y="458670"/>
                    </a:lnTo>
                    <a:lnTo>
                      <a:pt x="719392" y="468925"/>
                    </a:lnTo>
                    <a:lnTo>
                      <a:pt x="722366" y="471949"/>
                    </a:lnTo>
                    <a:lnTo>
                      <a:pt x="726183" y="472824"/>
                    </a:lnTo>
                    <a:lnTo>
                      <a:pt x="731260" y="475338"/>
                    </a:lnTo>
                    <a:lnTo>
                      <a:pt x="739279" y="477138"/>
                    </a:lnTo>
                    <a:lnTo>
                      <a:pt x="747606" y="475989"/>
                    </a:lnTo>
                    <a:lnTo>
                      <a:pt x="750095" y="473882"/>
                    </a:lnTo>
                    <a:lnTo>
                      <a:pt x="754782" y="467062"/>
                    </a:lnTo>
                    <a:lnTo>
                      <a:pt x="758730" y="462747"/>
                    </a:lnTo>
                    <a:lnTo>
                      <a:pt x="763672" y="461938"/>
                    </a:lnTo>
                    <a:lnTo>
                      <a:pt x="766170" y="460499"/>
                    </a:lnTo>
                    <a:lnTo>
                      <a:pt x="773194" y="459470"/>
                    </a:lnTo>
                    <a:lnTo>
                      <a:pt x="774476" y="460569"/>
                    </a:lnTo>
                    <a:lnTo>
                      <a:pt x="780589" y="457466"/>
                    </a:lnTo>
                    <a:lnTo>
                      <a:pt x="785116" y="454513"/>
                    </a:lnTo>
                    <a:lnTo>
                      <a:pt x="791816" y="457500"/>
                    </a:lnTo>
                    <a:lnTo>
                      <a:pt x="794589" y="460387"/>
                    </a:lnTo>
                    <a:lnTo>
                      <a:pt x="801733" y="464959"/>
                    </a:lnTo>
                    <a:lnTo>
                      <a:pt x="804546" y="464992"/>
                    </a:lnTo>
                    <a:lnTo>
                      <a:pt x="810031" y="467037"/>
                    </a:lnTo>
                    <a:lnTo>
                      <a:pt x="812573" y="469804"/>
                    </a:lnTo>
                    <a:lnTo>
                      <a:pt x="814344" y="477611"/>
                    </a:lnTo>
                    <a:lnTo>
                      <a:pt x="818891" y="488775"/>
                    </a:lnTo>
                    <a:lnTo>
                      <a:pt x="825768" y="496653"/>
                    </a:lnTo>
                    <a:lnTo>
                      <a:pt x="825242" y="502257"/>
                    </a:lnTo>
                    <a:lnTo>
                      <a:pt x="827292" y="508053"/>
                    </a:lnTo>
                    <a:lnTo>
                      <a:pt x="828463" y="517030"/>
                    </a:lnTo>
                    <a:lnTo>
                      <a:pt x="827448" y="522552"/>
                    </a:lnTo>
                    <a:lnTo>
                      <a:pt x="830291" y="526173"/>
                    </a:lnTo>
                    <a:lnTo>
                      <a:pt x="831963" y="529678"/>
                    </a:lnTo>
                    <a:lnTo>
                      <a:pt x="835496" y="534789"/>
                    </a:lnTo>
                    <a:lnTo>
                      <a:pt x="839267" y="538888"/>
                    </a:lnTo>
                    <a:lnTo>
                      <a:pt x="838988" y="542477"/>
                    </a:lnTo>
                    <a:lnTo>
                      <a:pt x="841830" y="547765"/>
                    </a:lnTo>
                    <a:lnTo>
                      <a:pt x="847462" y="552010"/>
                    </a:lnTo>
                    <a:lnTo>
                      <a:pt x="849093" y="557070"/>
                    </a:lnTo>
                    <a:lnTo>
                      <a:pt x="851443" y="561999"/>
                    </a:lnTo>
                    <a:lnTo>
                      <a:pt x="850091" y="564086"/>
                    </a:lnTo>
                    <a:lnTo>
                      <a:pt x="848115" y="574975"/>
                    </a:lnTo>
                    <a:lnTo>
                      <a:pt x="850671" y="580460"/>
                    </a:lnTo>
                    <a:lnTo>
                      <a:pt x="850712" y="582505"/>
                    </a:lnTo>
                    <a:lnTo>
                      <a:pt x="855157" y="583032"/>
                    </a:lnTo>
                    <a:lnTo>
                      <a:pt x="865307" y="586678"/>
                    </a:lnTo>
                    <a:lnTo>
                      <a:pt x="874033" y="590864"/>
                    </a:lnTo>
                    <a:lnTo>
                      <a:pt x="881246" y="591216"/>
                    </a:lnTo>
                    <a:lnTo>
                      <a:pt x="885124" y="592527"/>
                    </a:lnTo>
                    <a:lnTo>
                      <a:pt x="888661" y="597066"/>
                    </a:lnTo>
                    <a:lnTo>
                      <a:pt x="891233" y="603380"/>
                    </a:lnTo>
                    <a:lnTo>
                      <a:pt x="896774" y="609540"/>
                    </a:lnTo>
                    <a:lnTo>
                      <a:pt x="898097" y="612390"/>
                    </a:lnTo>
                    <a:lnTo>
                      <a:pt x="905019" y="613763"/>
                    </a:lnTo>
                    <a:lnTo>
                      <a:pt x="909862" y="613087"/>
                    </a:lnTo>
                    <a:lnTo>
                      <a:pt x="915766" y="610714"/>
                    </a:lnTo>
                    <a:lnTo>
                      <a:pt x="917384" y="606952"/>
                    </a:lnTo>
                    <a:lnTo>
                      <a:pt x="928985" y="614626"/>
                    </a:lnTo>
                    <a:lnTo>
                      <a:pt x="932768" y="617680"/>
                    </a:lnTo>
                    <a:lnTo>
                      <a:pt x="935020" y="622575"/>
                    </a:lnTo>
                    <a:lnTo>
                      <a:pt x="936026" y="627300"/>
                    </a:lnTo>
                    <a:lnTo>
                      <a:pt x="940200" y="631091"/>
                    </a:lnTo>
                    <a:lnTo>
                      <a:pt x="943416" y="632801"/>
                    </a:lnTo>
                    <a:lnTo>
                      <a:pt x="944813" y="635024"/>
                    </a:lnTo>
                    <a:lnTo>
                      <a:pt x="944361" y="637899"/>
                    </a:lnTo>
                    <a:lnTo>
                      <a:pt x="949603" y="640268"/>
                    </a:lnTo>
                    <a:lnTo>
                      <a:pt x="950593" y="644416"/>
                    </a:lnTo>
                    <a:lnTo>
                      <a:pt x="950079" y="649930"/>
                    </a:lnTo>
                    <a:lnTo>
                      <a:pt x="947886" y="655078"/>
                    </a:lnTo>
                    <a:lnTo>
                      <a:pt x="944711" y="660491"/>
                    </a:lnTo>
                    <a:lnTo>
                      <a:pt x="953826" y="664080"/>
                    </a:lnTo>
                    <a:lnTo>
                      <a:pt x="956578" y="666250"/>
                    </a:lnTo>
                    <a:lnTo>
                      <a:pt x="959064" y="672153"/>
                    </a:lnTo>
                    <a:lnTo>
                      <a:pt x="963291" y="670916"/>
                    </a:lnTo>
                    <a:lnTo>
                      <a:pt x="970307" y="665876"/>
                    </a:lnTo>
                    <a:lnTo>
                      <a:pt x="974312" y="660180"/>
                    </a:lnTo>
                    <a:lnTo>
                      <a:pt x="978076" y="660578"/>
                    </a:lnTo>
                    <a:lnTo>
                      <a:pt x="980667" y="655240"/>
                    </a:lnTo>
                    <a:lnTo>
                      <a:pt x="985909" y="654957"/>
                    </a:lnTo>
                    <a:lnTo>
                      <a:pt x="989989" y="652746"/>
                    </a:lnTo>
                    <a:lnTo>
                      <a:pt x="993238" y="649789"/>
                    </a:lnTo>
                    <a:lnTo>
                      <a:pt x="997831" y="648776"/>
                    </a:lnTo>
                    <a:lnTo>
                      <a:pt x="1004896" y="648627"/>
                    </a:lnTo>
                    <a:lnTo>
                      <a:pt x="1008606" y="649954"/>
                    </a:lnTo>
                    <a:lnTo>
                      <a:pt x="1014793" y="646246"/>
                    </a:lnTo>
                    <a:lnTo>
                      <a:pt x="1024290" y="646072"/>
                    </a:lnTo>
                    <a:lnTo>
                      <a:pt x="1030904" y="646627"/>
                    </a:lnTo>
                    <a:lnTo>
                      <a:pt x="1036959" y="648980"/>
                    </a:lnTo>
                    <a:lnTo>
                      <a:pt x="1037271" y="647548"/>
                    </a:lnTo>
                    <a:lnTo>
                      <a:pt x="1043844" y="641351"/>
                    </a:lnTo>
                    <a:lnTo>
                      <a:pt x="1048038" y="634518"/>
                    </a:lnTo>
                    <a:lnTo>
                      <a:pt x="1049119" y="629084"/>
                    </a:lnTo>
                    <a:lnTo>
                      <a:pt x="1048622" y="626093"/>
                    </a:lnTo>
                    <a:lnTo>
                      <a:pt x="1049760" y="621703"/>
                    </a:lnTo>
                    <a:lnTo>
                      <a:pt x="1047163" y="610473"/>
                    </a:lnTo>
                    <a:lnTo>
                      <a:pt x="1048079" y="604873"/>
                    </a:lnTo>
                    <a:lnTo>
                      <a:pt x="1045553" y="598365"/>
                    </a:lnTo>
                    <a:lnTo>
                      <a:pt x="1045031" y="594585"/>
                    </a:lnTo>
                    <a:lnTo>
                      <a:pt x="1048079" y="590960"/>
                    </a:lnTo>
                    <a:lnTo>
                      <a:pt x="1049184" y="586740"/>
                    </a:lnTo>
                    <a:lnTo>
                      <a:pt x="1051222" y="583811"/>
                    </a:lnTo>
                    <a:lnTo>
                      <a:pt x="1050441" y="580547"/>
                    </a:lnTo>
                    <a:lnTo>
                      <a:pt x="1052430" y="576830"/>
                    </a:lnTo>
                    <a:lnTo>
                      <a:pt x="1052249" y="572789"/>
                    </a:lnTo>
                    <a:lnTo>
                      <a:pt x="1057269" y="566533"/>
                    </a:lnTo>
                    <a:lnTo>
                      <a:pt x="1053256" y="562285"/>
                    </a:lnTo>
                    <a:lnTo>
                      <a:pt x="1047973" y="560435"/>
                    </a:lnTo>
                    <a:lnTo>
                      <a:pt x="1048207" y="557610"/>
                    </a:lnTo>
                    <a:lnTo>
                      <a:pt x="1046649" y="552856"/>
                    </a:lnTo>
                    <a:lnTo>
                      <a:pt x="1039798" y="542954"/>
                    </a:lnTo>
                    <a:lnTo>
                      <a:pt x="1041687" y="535532"/>
                    </a:lnTo>
                    <a:lnTo>
                      <a:pt x="1047652" y="533030"/>
                    </a:lnTo>
                    <a:lnTo>
                      <a:pt x="1048437" y="525555"/>
                    </a:lnTo>
                    <a:lnTo>
                      <a:pt x="1051288" y="522701"/>
                    </a:lnTo>
                    <a:lnTo>
                      <a:pt x="1051037" y="515715"/>
                    </a:lnTo>
                    <a:lnTo>
                      <a:pt x="1054287" y="514006"/>
                    </a:lnTo>
                    <a:lnTo>
                      <a:pt x="1059364" y="513889"/>
                    </a:lnTo>
                    <a:lnTo>
                      <a:pt x="1061595" y="511869"/>
                    </a:lnTo>
                    <a:lnTo>
                      <a:pt x="1064593" y="514790"/>
                    </a:lnTo>
                    <a:lnTo>
                      <a:pt x="1067765" y="516312"/>
                    </a:lnTo>
                    <a:lnTo>
                      <a:pt x="1071010" y="516553"/>
                    </a:lnTo>
                    <a:lnTo>
                      <a:pt x="1071684" y="510019"/>
                    </a:lnTo>
                    <a:lnTo>
                      <a:pt x="1074329" y="507733"/>
                    </a:lnTo>
                    <a:lnTo>
                      <a:pt x="1073557" y="505136"/>
                    </a:lnTo>
                    <a:lnTo>
                      <a:pt x="1076494" y="500834"/>
                    </a:lnTo>
                    <a:lnTo>
                      <a:pt x="1075779" y="495889"/>
                    </a:lnTo>
                    <a:lnTo>
                      <a:pt x="1076925" y="491782"/>
                    </a:lnTo>
                    <a:lnTo>
                      <a:pt x="1078470" y="489982"/>
                    </a:lnTo>
                    <a:lnTo>
                      <a:pt x="1079489" y="485842"/>
                    </a:lnTo>
                    <a:lnTo>
                      <a:pt x="1083815" y="481946"/>
                    </a:lnTo>
                    <a:lnTo>
                      <a:pt x="1085750" y="476479"/>
                    </a:lnTo>
                    <a:lnTo>
                      <a:pt x="1085343" y="473388"/>
                    </a:lnTo>
                    <a:lnTo>
                      <a:pt x="1086649" y="466004"/>
                    </a:lnTo>
                    <a:lnTo>
                      <a:pt x="1089303" y="457985"/>
                    </a:lnTo>
                    <a:lnTo>
                      <a:pt x="1092293" y="455811"/>
                    </a:lnTo>
                    <a:lnTo>
                      <a:pt x="1092088" y="452185"/>
                    </a:lnTo>
                    <a:lnTo>
                      <a:pt x="1090667" y="450335"/>
                    </a:lnTo>
                    <a:lnTo>
                      <a:pt x="1090145" y="446842"/>
                    </a:lnTo>
                    <a:lnTo>
                      <a:pt x="1091694" y="440367"/>
                    </a:lnTo>
                    <a:lnTo>
                      <a:pt x="1095534" y="440180"/>
                    </a:lnTo>
                    <a:lnTo>
                      <a:pt x="1097790" y="438952"/>
                    </a:lnTo>
                    <a:lnTo>
                      <a:pt x="1100982" y="434359"/>
                    </a:lnTo>
                    <a:lnTo>
                      <a:pt x="1103627" y="434832"/>
                    </a:lnTo>
                    <a:lnTo>
                      <a:pt x="1109078" y="428842"/>
                    </a:lnTo>
                    <a:lnTo>
                      <a:pt x="1105661" y="424104"/>
                    </a:lnTo>
                    <a:lnTo>
                      <a:pt x="1105357" y="418172"/>
                    </a:lnTo>
                    <a:lnTo>
                      <a:pt x="1103484" y="417114"/>
                    </a:lnTo>
                    <a:lnTo>
                      <a:pt x="1102461" y="412783"/>
                    </a:lnTo>
                    <a:lnTo>
                      <a:pt x="1103976" y="408888"/>
                    </a:lnTo>
                    <a:lnTo>
                      <a:pt x="1106864" y="406229"/>
                    </a:lnTo>
                    <a:lnTo>
                      <a:pt x="1110040" y="401466"/>
                    </a:lnTo>
                    <a:lnTo>
                      <a:pt x="1111482" y="400002"/>
                    </a:lnTo>
                    <a:lnTo>
                      <a:pt x="1111761" y="394912"/>
                    </a:lnTo>
                    <a:lnTo>
                      <a:pt x="1114776" y="391962"/>
                    </a:lnTo>
                    <a:lnTo>
                      <a:pt x="1117257" y="387544"/>
                    </a:lnTo>
                    <a:lnTo>
                      <a:pt x="1118420" y="383367"/>
                    </a:lnTo>
                    <a:lnTo>
                      <a:pt x="1117101" y="380073"/>
                    </a:lnTo>
                    <a:lnTo>
                      <a:pt x="1114222" y="378260"/>
                    </a:lnTo>
                    <a:lnTo>
                      <a:pt x="1113758" y="374809"/>
                    </a:lnTo>
                    <a:lnTo>
                      <a:pt x="1114694" y="371129"/>
                    </a:lnTo>
                    <a:lnTo>
                      <a:pt x="1118108" y="369685"/>
                    </a:lnTo>
                    <a:lnTo>
                      <a:pt x="1120811" y="363288"/>
                    </a:lnTo>
                    <a:lnTo>
                      <a:pt x="1123563" y="360961"/>
                    </a:lnTo>
                    <a:lnTo>
                      <a:pt x="1125905" y="361060"/>
                    </a:lnTo>
                    <a:lnTo>
                      <a:pt x="1128238" y="356473"/>
                    </a:lnTo>
                    <a:lnTo>
                      <a:pt x="1134051" y="353241"/>
                    </a:lnTo>
                    <a:lnTo>
                      <a:pt x="1135452" y="351142"/>
                    </a:lnTo>
                    <a:lnTo>
                      <a:pt x="1136343" y="343982"/>
                    </a:lnTo>
                    <a:lnTo>
                      <a:pt x="1140271" y="339770"/>
                    </a:lnTo>
                    <a:lnTo>
                      <a:pt x="1147508" y="338468"/>
                    </a:lnTo>
                    <a:lnTo>
                      <a:pt x="1147205" y="335888"/>
                    </a:lnTo>
                    <a:lnTo>
                      <a:pt x="1148840" y="328927"/>
                    </a:lnTo>
                    <a:lnTo>
                      <a:pt x="1148227" y="323306"/>
                    </a:lnTo>
                    <a:lnTo>
                      <a:pt x="1145664" y="314217"/>
                    </a:lnTo>
                    <a:lnTo>
                      <a:pt x="1146161" y="311433"/>
                    </a:lnTo>
                    <a:lnTo>
                      <a:pt x="1146457" y="303671"/>
                    </a:lnTo>
                    <a:lnTo>
                      <a:pt x="1145102" y="300904"/>
                    </a:lnTo>
                    <a:lnTo>
                      <a:pt x="1146112" y="296768"/>
                    </a:lnTo>
                    <a:lnTo>
                      <a:pt x="1145927" y="293117"/>
                    </a:lnTo>
                    <a:lnTo>
                      <a:pt x="1144580" y="287700"/>
                    </a:lnTo>
                    <a:lnTo>
                      <a:pt x="1147932" y="280689"/>
                    </a:lnTo>
                    <a:lnTo>
                      <a:pt x="1147352" y="277648"/>
                    </a:lnTo>
                    <a:lnTo>
                      <a:pt x="1151814" y="271330"/>
                    </a:lnTo>
                    <a:lnTo>
                      <a:pt x="1155080" y="268658"/>
                    </a:lnTo>
                    <a:lnTo>
                      <a:pt x="1158604" y="263161"/>
                    </a:lnTo>
                    <a:lnTo>
                      <a:pt x="1161139" y="262166"/>
                    </a:lnTo>
                    <a:lnTo>
                      <a:pt x="1165210" y="258768"/>
                    </a:lnTo>
                    <a:lnTo>
                      <a:pt x="1165362" y="256163"/>
                    </a:lnTo>
                    <a:lnTo>
                      <a:pt x="1167420" y="252898"/>
                    </a:lnTo>
                    <a:lnTo>
                      <a:pt x="1167211" y="250924"/>
                    </a:lnTo>
                    <a:lnTo>
                      <a:pt x="1169235" y="248563"/>
                    </a:lnTo>
                    <a:lnTo>
                      <a:pt x="1169453" y="239391"/>
                    </a:lnTo>
                    <a:lnTo>
                      <a:pt x="1172834" y="237279"/>
                    </a:lnTo>
                    <a:lnTo>
                      <a:pt x="1182443" y="237337"/>
                    </a:lnTo>
                    <a:lnTo>
                      <a:pt x="1185975" y="234454"/>
                    </a:lnTo>
                    <a:lnTo>
                      <a:pt x="1186165" y="228148"/>
                    </a:lnTo>
                    <a:lnTo>
                      <a:pt x="1188063" y="223896"/>
                    </a:lnTo>
                    <a:lnTo>
                      <a:pt x="1189020" y="217856"/>
                    </a:lnTo>
                    <a:lnTo>
                      <a:pt x="1192528" y="208987"/>
                    </a:lnTo>
                    <a:lnTo>
                      <a:pt x="1198748" y="201619"/>
                    </a:lnTo>
                    <a:lnTo>
                      <a:pt x="1199150" y="198968"/>
                    </a:lnTo>
                    <a:lnTo>
                      <a:pt x="1201598" y="196765"/>
                    </a:lnTo>
                    <a:lnTo>
                      <a:pt x="1204191" y="190240"/>
                    </a:lnTo>
                    <a:lnTo>
                      <a:pt x="1207049" y="188539"/>
                    </a:lnTo>
                    <a:lnTo>
                      <a:pt x="1211901" y="187195"/>
                    </a:lnTo>
                    <a:lnTo>
                      <a:pt x="1216843" y="182374"/>
                    </a:lnTo>
                    <a:lnTo>
                      <a:pt x="1219628" y="177990"/>
                    </a:lnTo>
                    <a:lnTo>
                      <a:pt x="1226521" y="172543"/>
                    </a:lnTo>
                    <a:lnTo>
                      <a:pt x="1227988" y="164171"/>
                    </a:lnTo>
                    <a:lnTo>
                      <a:pt x="1227696" y="162810"/>
                    </a:lnTo>
                    <a:lnTo>
                      <a:pt x="1218914" y="161728"/>
                    </a:lnTo>
                    <a:lnTo>
                      <a:pt x="1217385" y="159479"/>
                    </a:lnTo>
                    <a:lnTo>
                      <a:pt x="1215192" y="159396"/>
                    </a:lnTo>
                    <a:lnTo>
                      <a:pt x="1209650" y="155086"/>
                    </a:lnTo>
                    <a:lnTo>
                      <a:pt x="1204774" y="153369"/>
                    </a:lnTo>
                    <a:lnTo>
                      <a:pt x="1201467" y="154094"/>
                    </a:lnTo>
                    <a:lnTo>
                      <a:pt x="1197646" y="152186"/>
                    </a:lnTo>
                    <a:lnTo>
                      <a:pt x="1194340" y="148378"/>
                    </a:lnTo>
                    <a:lnTo>
                      <a:pt x="1195276" y="146457"/>
                    </a:lnTo>
                    <a:lnTo>
                      <a:pt x="1192910" y="134750"/>
                    </a:lnTo>
                    <a:lnTo>
                      <a:pt x="1193115" y="132220"/>
                    </a:lnTo>
                    <a:lnTo>
                      <a:pt x="1191328" y="125926"/>
                    </a:lnTo>
                    <a:lnTo>
                      <a:pt x="1189517" y="123110"/>
                    </a:lnTo>
                    <a:lnTo>
                      <a:pt x="1186448" y="113589"/>
                    </a:lnTo>
                    <a:lnTo>
                      <a:pt x="1186571" y="111535"/>
                    </a:lnTo>
                    <a:lnTo>
                      <a:pt x="1189529" y="107022"/>
                    </a:lnTo>
                    <a:lnTo>
                      <a:pt x="1193013" y="105831"/>
                    </a:lnTo>
                    <a:lnTo>
                      <a:pt x="1193132" y="104002"/>
                    </a:lnTo>
                    <a:lnTo>
                      <a:pt x="1199141" y="96871"/>
                    </a:lnTo>
                    <a:lnTo>
                      <a:pt x="1200727" y="92959"/>
                    </a:lnTo>
                    <a:lnTo>
                      <a:pt x="1202818" y="91233"/>
                    </a:lnTo>
                    <a:lnTo>
                      <a:pt x="1209050" y="80036"/>
                    </a:lnTo>
                    <a:lnTo>
                      <a:pt x="1210098" y="75096"/>
                    </a:lnTo>
                    <a:lnTo>
                      <a:pt x="1214522" y="69321"/>
                    </a:lnTo>
                    <a:lnTo>
                      <a:pt x="1215635" y="65479"/>
                    </a:lnTo>
                    <a:lnTo>
                      <a:pt x="1219505" y="58290"/>
                    </a:lnTo>
                    <a:lnTo>
                      <a:pt x="1219189" y="54917"/>
                    </a:lnTo>
                    <a:lnTo>
                      <a:pt x="1222146" y="52395"/>
                    </a:lnTo>
                    <a:lnTo>
                      <a:pt x="1221407" y="47703"/>
                    </a:lnTo>
                    <a:lnTo>
                      <a:pt x="1227409" y="40514"/>
                    </a:lnTo>
                    <a:lnTo>
                      <a:pt x="1232404" y="36917"/>
                    </a:lnTo>
                    <a:lnTo>
                      <a:pt x="1232203" y="34267"/>
                    </a:lnTo>
                    <a:lnTo>
                      <a:pt x="1237412" y="28691"/>
                    </a:lnTo>
                    <a:lnTo>
                      <a:pt x="1241215" y="25754"/>
                    </a:lnTo>
                    <a:lnTo>
                      <a:pt x="1245628" y="23526"/>
                    </a:lnTo>
                    <a:lnTo>
                      <a:pt x="1246092" y="21340"/>
                    </a:lnTo>
                    <a:lnTo>
                      <a:pt x="1249119" y="20597"/>
                    </a:lnTo>
                    <a:lnTo>
                      <a:pt x="1252344" y="21240"/>
                    </a:lnTo>
                    <a:lnTo>
                      <a:pt x="1254792" y="20518"/>
                    </a:lnTo>
                    <a:lnTo>
                      <a:pt x="1256826" y="21713"/>
                    </a:lnTo>
                    <a:lnTo>
                      <a:pt x="1259866" y="18805"/>
                    </a:lnTo>
                    <a:lnTo>
                      <a:pt x="1261628" y="13557"/>
                    </a:lnTo>
                    <a:lnTo>
                      <a:pt x="1265202" y="10297"/>
                    </a:lnTo>
                    <a:lnTo>
                      <a:pt x="1265654" y="5597"/>
                    </a:lnTo>
                    <a:lnTo>
                      <a:pt x="1268665" y="531"/>
                    </a:lnTo>
                    <a:lnTo>
                      <a:pt x="1270859" y="0"/>
                    </a:lnTo>
                    <a:lnTo>
                      <a:pt x="1272502" y="1693"/>
                    </a:lnTo>
                    <a:lnTo>
                      <a:pt x="1277218" y="1174"/>
                    </a:lnTo>
                    <a:lnTo>
                      <a:pt x="1279966" y="3983"/>
                    </a:lnTo>
                    <a:lnTo>
                      <a:pt x="1284822" y="5190"/>
                    </a:lnTo>
                    <a:lnTo>
                      <a:pt x="1289332" y="3083"/>
                    </a:lnTo>
                    <a:lnTo>
                      <a:pt x="1296714" y="4580"/>
                    </a:lnTo>
                    <a:lnTo>
                      <a:pt x="1297330" y="8190"/>
                    </a:lnTo>
                    <a:lnTo>
                      <a:pt x="1305263" y="7866"/>
                    </a:lnTo>
                    <a:lnTo>
                      <a:pt x="1312604" y="5762"/>
                    </a:lnTo>
                    <a:lnTo>
                      <a:pt x="1317501" y="6041"/>
                    </a:lnTo>
                    <a:lnTo>
                      <a:pt x="1320364" y="11570"/>
                    </a:lnTo>
                    <a:lnTo>
                      <a:pt x="1325203" y="17204"/>
                    </a:lnTo>
                    <a:lnTo>
                      <a:pt x="1329089" y="24198"/>
                    </a:lnTo>
                    <a:lnTo>
                      <a:pt x="1334972" y="26210"/>
                    </a:lnTo>
                    <a:lnTo>
                      <a:pt x="1335830" y="26057"/>
                    </a:lnTo>
                    <a:lnTo>
                      <a:pt x="1338036" y="24654"/>
                    </a:lnTo>
                    <a:lnTo>
                      <a:pt x="1339421" y="21996"/>
                    </a:lnTo>
                    <a:lnTo>
                      <a:pt x="1342128" y="19560"/>
                    </a:lnTo>
                    <a:lnTo>
                      <a:pt x="1345764" y="18448"/>
                    </a:lnTo>
                    <a:lnTo>
                      <a:pt x="1348007" y="16486"/>
                    </a:lnTo>
                    <a:lnTo>
                      <a:pt x="1351165" y="17901"/>
                    </a:lnTo>
                    <a:lnTo>
                      <a:pt x="1354851" y="16171"/>
                    </a:lnTo>
                    <a:lnTo>
                      <a:pt x="1358342" y="1715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22" name="手繪多邊形: 圖案 1421">
                <a:extLst>
                  <a:ext uri="{FF2B5EF4-FFF2-40B4-BE49-F238E27FC236}">
                    <a16:creationId xmlns:a16="http://schemas.microsoft.com/office/drawing/2014/main" id="{BC3425D9-FCF7-44BC-A3F4-2F256BC6AC2C}"/>
                  </a:ext>
                </a:extLst>
              </p:cNvPr>
              <p:cNvSpPr/>
              <p:nvPr/>
            </p:nvSpPr>
            <p:spPr>
              <a:xfrm>
                <a:off x="10057315" y="1789795"/>
                <a:ext cx="1400419" cy="2471993"/>
              </a:xfrm>
              <a:custGeom>
                <a:avLst/>
                <a:gdLst>
                  <a:gd name="connsiteX0" fmla="*/ 1400420 w 1400419"/>
                  <a:gd name="connsiteY0" fmla="*/ 105968 h 2471994"/>
                  <a:gd name="connsiteX1" fmla="*/ 1400042 w 1400419"/>
                  <a:gd name="connsiteY1" fmla="*/ 111527 h 2471994"/>
                  <a:gd name="connsiteX2" fmla="*/ 1398616 w 1400419"/>
                  <a:gd name="connsiteY2" fmla="*/ 118617 h 2471994"/>
                  <a:gd name="connsiteX3" fmla="*/ 1393215 w 1400419"/>
                  <a:gd name="connsiteY3" fmla="*/ 128253 h 2471994"/>
                  <a:gd name="connsiteX4" fmla="*/ 1392516 w 1400419"/>
                  <a:gd name="connsiteY4" fmla="*/ 130415 h 2471994"/>
                  <a:gd name="connsiteX5" fmla="*/ 1387073 w 1400419"/>
                  <a:gd name="connsiteY5" fmla="*/ 135932 h 2471994"/>
                  <a:gd name="connsiteX6" fmla="*/ 1381334 w 1400419"/>
                  <a:gd name="connsiteY6" fmla="*/ 140674 h 2471994"/>
                  <a:gd name="connsiteX7" fmla="*/ 1364266 w 1400419"/>
                  <a:gd name="connsiteY7" fmla="*/ 158641 h 2471994"/>
                  <a:gd name="connsiteX8" fmla="*/ 1359657 w 1400419"/>
                  <a:gd name="connsiteY8" fmla="*/ 164926 h 2471994"/>
                  <a:gd name="connsiteX9" fmla="*/ 1354797 w 1400419"/>
                  <a:gd name="connsiteY9" fmla="*/ 174733 h 2471994"/>
                  <a:gd name="connsiteX10" fmla="*/ 1353240 w 1400419"/>
                  <a:gd name="connsiteY10" fmla="*/ 179458 h 2471994"/>
                  <a:gd name="connsiteX11" fmla="*/ 1351280 w 1400419"/>
                  <a:gd name="connsiteY11" fmla="*/ 191891 h 2471994"/>
                  <a:gd name="connsiteX12" fmla="*/ 1348072 w 1400419"/>
                  <a:gd name="connsiteY12" fmla="*/ 209646 h 2471994"/>
                  <a:gd name="connsiteX13" fmla="*/ 1345891 w 1400419"/>
                  <a:gd name="connsiteY13" fmla="*/ 214251 h 2471994"/>
                  <a:gd name="connsiteX14" fmla="*/ 1341450 w 1400419"/>
                  <a:gd name="connsiteY14" fmla="*/ 217416 h 2471994"/>
                  <a:gd name="connsiteX15" fmla="*/ 1337227 w 1400419"/>
                  <a:gd name="connsiteY15" fmla="*/ 221585 h 2471994"/>
                  <a:gd name="connsiteX16" fmla="*/ 1332039 w 1400419"/>
                  <a:gd name="connsiteY16" fmla="*/ 228372 h 2471994"/>
                  <a:gd name="connsiteX17" fmla="*/ 1326805 w 1400419"/>
                  <a:gd name="connsiteY17" fmla="*/ 233545 h 2471994"/>
                  <a:gd name="connsiteX18" fmla="*/ 1324682 w 1400419"/>
                  <a:gd name="connsiteY18" fmla="*/ 236806 h 2471994"/>
                  <a:gd name="connsiteX19" fmla="*/ 1322886 w 1400419"/>
                  <a:gd name="connsiteY19" fmla="*/ 237420 h 2471994"/>
                  <a:gd name="connsiteX20" fmla="*/ 1319760 w 1400419"/>
                  <a:gd name="connsiteY20" fmla="*/ 241436 h 2471994"/>
                  <a:gd name="connsiteX21" fmla="*/ 1313232 w 1400419"/>
                  <a:gd name="connsiteY21" fmla="*/ 244277 h 2471994"/>
                  <a:gd name="connsiteX22" fmla="*/ 1308356 w 1400419"/>
                  <a:gd name="connsiteY22" fmla="*/ 245509 h 2471994"/>
                  <a:gd name="connsiteX23" fmla="*/ 1303924 w 1400419"/>
                  <a:gd name="connsiteY23" fmla="*/ 245194 h 2471994"/>
                  <a:gd name="connsiteX24" fmla="*/ 1299619 w 1400419"/>
                  <a:gd name="connsiteY24" fmla="*/ 247214 h 2471994"/>
                  <a:gd name="connsiteX25" fmla="*/ 1297187 w 1400419"/>
                  <a:gd name="connsiteY25" fmla="*/ 249380 h 2471994"/>
                  <a:gd name="connsiteX26" fmla="*/ 1293001 w 1400419"/>
                  <a:gd name="connsiteY26" fmla="*/ 254839 h 2471994"/>
                  <a:gd name="connsiteX27" fmla="*/ 1289521 w 1400419"/>
                  <a:gd name="connsiteY27" fmla="*/ 260456 h 2471994"/>
                  <a:gd name="connsiteX28" fmla="*/ 1285709 w 1400419"/>
                  <a:gd name="connsiteY28" fmla="*/ 268098 h 2471994"/>
                  <a:gd name="connsiteX29" fmla="*/ 1280517 w 1400419"/>
                  <a:gd name="connsiteY29" fmla="*/ 280642 h 2471994"/>
                  <a:gd name="connsiteX30" fmla="*/ 1274819 w 1400419"/>
                  <a:gd name="connsiteY30" fmla="*/ 283986 h 2471994"/>
                  <a:gd name="connsiteX31" fmla="*/ 1271894 w 1400419"/>
                  <a:gd name="connsiteY31" fmla="*/ 286359 h 2471994"/>
                  <a:gd name="connsiteX32" fmla="*/ 1268213 w 1400419"/>
                  <a:gd name="connsiteY32" fmla="*/ 287454 h 2471994"/>
                  <a:gd name="connsiteX33" fmla="*/ 1263025 w 1400419"/>
                  <a:gd name="connsiteY33" fmla="*/ 290213 h 2471994"/>
                  <a:gd name="connsiteX34" fmla="*/ 1259061 w 1400419"/>
                  <a:gd name="connsiteY34" fmla="*/ 293308 h 2471994"/>
                  <a:gd name="connsiteX35" fmla="*/ 1254949 w 1400419"/>
                  <a:gd name="connsiteY35" fmla="*/ 297535 h 2471994"/>
                  <a:gd name="connsiteX36" fmla="*/ 1251711 w 1400419"/>
                  <a:gd name="connsiteY36" fmla="*/ 298485 h 2471994"/>
                  <a:gd name="connsiteX37" fmla="*/ 1244946 w 1400419"/>
                  <a:gd name="connsiteY37" fmla="*/ 305334 h 2471994"/>
                  <a:gd name="connsiteX38" fmla="*/ 1240776 w 1400419"/>
                  <a:gd name="connsiteY38" fmla="*/ 307076 h 2471994"/>
                  <a:gd name="connsiteX39" fmla="*/ 1230326 w 1400419"/>
                  <a:gd name="connsiteY39" fmla="*/ 313262 h 2471994"/>
                  <a:gd name="connsiteX40" fmla="*/ 1223412 w 1400419"/>
                  <a:gd name="connsiteY40" fmla="*/ 315967 h 2471994"/>
                  <a:gd name="connsiteX41" fmla="*/ 1220274 w 1400419"/>
                  <a:gd name="connsiteY41" fmla="*/ 319414 h 2471994"/>
                  <a:gd name="connsiteX42" fmla="*/ 1215459 w 1400419"/>
                  <a:gd name="connsiteY42" fmla="*/ 329586 h 2471994"/>
                  <a:gd name="connsiteX43" fmla="*/ 1212821 w 1400419"/>
                  <a:gd name="connsiteY43" fmla="*/ 332660 h 2471994"/>
                  <a:gd name="connsiteX44" fmla="*/ 1209457 w 1400419"/>
                  <a:gd name="connsiteY44" fmla="*/ 334917 h 2471994"/>
                  <a:gd name="connsiteX45" fmla="*/ 1204622 w 1400419"/>
                  <a:gd name="connsiteY45" fmla="*/ 342094 h 2471994"/>
                  <a:gd name="connsiteX46" fmla="*/ 1202034 w 1400419"/>
                  <a:gd name="connsiteY46" fmla="*/ 351461 h 2471994"/>
                  <a:gd name="connsiteX47" fmla="*/ 1198382 w 1400419"/>
                  <a:gd name="connsiteY47" fmla="*/ 361595 h 2471994"/>
                  <a:gd name="connsiteX48" fmla="*/ 1196574 w 1400419"/>
                  <a:gd name="connsiteY48" fmla="*/ 371361 h 2471994"/>
                  <a:gd name="connsiteX49" fmla="*/ 1196217 w 1400419"/>
                  <a:gd name="connsiteY49" fmla="*/ 385345 h 2471994"/>
                  <a:gd name="connsiteX50" fmla="*/ 1197425 w 1400419"/>
                  <a:gd name="connsiteY50" fmla="*/ 395907 h 2471994"/>
                  <a:gd name="connsiteX51" fmla="*/ 1199766 w 1400419"/>
                  <a:gd name="connsiteY51" fmla="*/ 403723 h 2471994"/>
                  <a:gd name="connsiteX52" fmla="*/ 1202728 w 1400419"/>
                  <a:gd name="connsiteY52" fmla="*/ 410132 h 2471994"/>
                  <a:gd name="connsiteX53" fmla="*/ 1206585 w 1400419"/>
                  <a:gd name="connsiteY53" fmla="*/ 417209 h 2471994"/>
                  <a:gd name="connsiteX54" fmla="*/ 1207641 w 1400419"/>
                  <a:gd name="connsiteY54" fmla="*/ 440055 h 2471994"/>
                  <a:gd name="connsiteX55" fmla="*/ 1208385 w 1400419"/>
                  <a:gd name="connsiteY55" fmla="*/ 446145 h 2471994"/>
                  <a:gd name="connsiteX56" fmla="*/ 1205973 w 1400419"/>
                  <a:gd name="connsiteY56" fmla="*/ 457814 h 2471994"/>
                  <a:gd name="connsiteX57" fmla="*/ 1203320 w 1400419"/>
                  <a:gd name="connsiteY57" fmla="*/ 463274 h 2471994"/>
                  <a:gd name="connsiteX58" fmla="*/ 1199002 w 1400419"/>
                  <a:gd name="connsiteY58" fmla="*/ 468414 h 2471994"/>
                  <a:gd name="connsiteX59" fmla="*/ 1193103 w 1400419"/>
                  <a:gd name="connsiteY59" fmla="*/ 478171 h 2471994"/>
                  <a:gd name="connsiteX60" fmla="*/ 1190622 w 1400419"/>
                  <a:gd name="connsiteY60" fmla="*/ 483128 h 2471994"/>
                  <a:gd name="connsiteX61" fmla="*/ 1188260 w 1400419"/>
                  <a:gd name="connsiteY61" fmla="*/ 486074 h 2471994"/>
                  <a:gd name="connsiteX62" fmla="*/ 1183178 w 1400419"/>
                  <a:gd name="connsiteY62" fmla="*/ 490820 h 2471994"/>
                  <a:gd name="connsiteX63" fmla="*/ 1173019 w 1400419"/>
                  <a:gd name="connsiteY63" fmla="*/ 498266 h 2471994"/>
                  <a:gd name="connsiteX64" fmla="*/ 1168919 w 1400419"/>
                  <a:gd name="connsiteY64" fmla="*/ 500332 h 2471994"/>
                  <a:gd name="connsiteX65" fmla="*/ 1155971 w 1400419"/>
                  <a:gd name="connsiteY65" fmla="*/ 508086 h 2471994"/>
                  <a:gd name="connsiteX66" fmla="*/ 1149176 w 1400419"/>
                  <a:gd name="connsiteY66" fmla="*/ 513437 h 2471994"/>
                  <a:gd name="connsiteX67" fmla="*/ 1144415 w 1400419"/>
                  <a:gd name="connsiteY67" fmla="*/ 518440 h 2471994"/>
                  <a:gd name="connsiteX68" fmla="*/ 1137921 w 1400419"/>
                  <a:gd name="connsiteY68" fmla="*/ 527231 h 2471994"/>
                  <a:gd name="connsiteX69" fmla="*/ 1132293 w 1400419"/>
                  <a:gd name="connsiteY69" fmla="*/ 537261 h 2471994"/>
                  <a:gd name="connsiteX70" fmla="*/ 1130202 w 1400419"/>
                  <a:gd name="connsiteY70" fmla="*/ 538207 h 2471994"/>
                  <a:gd name="connsiteX71" fmla="*/ 1126891 w 1400419"/>
                  <a:gd name="connsiteY71" fmla="*/ 545393 h 2471994"/>
                  <a:gd name="connsiteX72" fmla="*/ 1127240 w 1400419"/>
                  <a:gd name="connsiteY72" fmla="*/ 548437 h 2471994"/>
                  <a:gd name="connsiteX73" fmla="*/ 1123970 w 1400419"/>
                  <a:gd name="connsiteY73" fmla="*/ 556821 h 2471994"/>
                  <a:gd name="connsiteX74" fmla="*/ 1122360 w 1400419"/>
                  <a:gd name="connsiteY74" fmla="*/ 565782 h 2471994"/>
                  <a:gd name="connsiteX75" fmla="*/ 1121764 w 1400419"/>
                  <a:gd name="connsiteY75" fmla="*/ 566728 h 2471994"/>
                  <a:gd name="connsiteX76" fmla="*/ 1121016 w 1400419"/>
                  <a:gd name="connsiteY76" fmla="*/ 574564 h 2471994"/>
                  <a:gd name="connsiteX77" fmla="*/ 1120897 w 1400419"/>
                  <a:gd name="connsiteY77" fmla="*/ 583235 h 2471994"/>
                  <a:gd name="connsiteX78" fmla="*/ 1122565 w 1400419"/>
                  <a:gd name="connsiteY78" fmla="*/ 600666 h 2471994"/>
                  <a:gd name="connsiteX79" fmla="*/ 1126837 w 1400419"/>
                  <a:gd name="connsiteY79" fmla="*/ 616115 h 2471994"/>
                  <a:gd name="connsiteX80" fmla="*/ 1130079 w 1400419"/>
                  <a:gd name="connsiteY80" fmla="*/ 625375 h 2471994"/>
                  <a:gd name="connsiteX81" fmla="*/ 1138853 w 1400419"/>
                  <a:gd name="connsiteY81" fmla="*/ 644827 h 2471994"/>
                  <a:gd name="connsiteX82" fmla="*/ 1144091 w 1400419"/>
                  <a:gd name="connsiteY82" fmla="*/ 654696 h 2471994"/>
                  <a:gd name="connsiteX83" fmla="*/ 1147180 w 1400419"/>
                  <a:gd name="connsiteY83" fmla="*/ 659682 h 2471994"/>
                  <a:gd name="connsiteX84" fmla="*/ 1152857 w 1400419"/>
                  <a:gd name="connsiteY84" fmla="*/ 666685 h 2471994"/>
                  <a:gd name="connsiteX85" fmla="*/ 1158436 w 1400419"/>
                  <a:gd name="connsiteY85" fmla="*/ 672771 h 2471994"/>
                  <a:gd name="connsiteX86" fmla="*/ 1171257 w 1400419"/>
                  <a:gd name="connsiteY86" fmla="*/ 681428 h 2471994"/>
                  <a:gd name="connsiteX87" fmla="*/ 1175772 w 1400419"/>
                  <a:gd name="connsiteY87" fmla="*/ 691779 h 2471994"/>
                  <a:gd name="connsiteX88" fmla="*/ 1178914 w 1400419"/>
                  <a:gd name="connsiteY88" fmla="*/ 701656 h 2471994"/>
                  <a:gd name="connsiteX89" fmla="*/ 1178134 w 1400419"/>
                  <a:gd name="connsiteY89" fmla="*/ 705377 h 2471994"/>
                  <a:gd name="connsiteX90" fmla="*/ 1173635 w 1400419"/>
                  <a:gd name="connsiteY90" fmla="*/ 711774 h 2471994"/>
                  <a:gd name="connsiteX91" fmla="*/ 1170501 w 1400419"/>
                  <a:gd name="connsiteY91" fmla="*/ 719855 h 2471994"/>
                  <a:gd name="connsiteX92" fmla="*/ 1167404 w 1400419"/>
                  <a:gd name="connsiteY92" fmla="*/ 721083 h 2471994"/>
                  <a:gd name="connsiteX93" fmla="*/ 1164146 w 1400419"/>
                  <a:gd name="connsiteY93" fmla="*/ 728016 h 2471994"/>
                  <a:gd name="connsiteX94" fmla="*/ 1155823 w 1400419"/>
                  <a:gd name="connsiteY94" fmla="*/ 748957 h 2471994"/>
                  <a:gd name="connsiteX95" fmla="*/ 1156172 w 1400419"/>
                  <a:gd name="connsiteY95" fmla="*/ 758303 h 2471994"/>
                  <a:gd name="connsiteX96" fmla="*/ 1144280 w 1400419"/>
                  <a:gd name="connsiteY96" fmla="*/ 778431 h 2471994"/>
                  <a:gd name="connsiteX97" fmla="*/ 1141215 w 1400419"/>
                  <a:gd name="connsiteY97" fmla="*/ 770197 h 2471994"/>
                  <a:gd name="connsiteX98" fmla="*/ 1137563 w 1400419"/>
                  <a:gd name="connsiteY98" fmla="*/ 765339 h 2471994"/>
                  <a:gd name="connsiteX99" fmla="*/ 1133336 w 1400419"/>
                  <a:gd name="connsiteY99" fmla="*/ 762178 h 2471994"/>
                  <a:gd name="connsiteX100" fmla="*/ 1127873 w 1400419"/>
                  <a:gd name="connsiteY100" fmla="*/ 765368 h 2471994"/>
                  <a:gd name="connsiteX101" fmla="*/ 1122060 w 1400419"/>
                  <a:gd name="connsiteY101" fmla="*/ 771284 h 2471994"/>
                  <a:gd name="connsiteX102" fmla="*/ 1115721 w 1400419"/>
                  <a:gd name="connsiteY102" fmla="*/ 784177 h 2471994"/>
                  <a:gd name="connsiteX103" fmla="*/ 1111063 w 1400419"/>
                  <a:gd name="connsiteY103" fmla="*/ 791035 h 2471994"/>
                  <a:gd name="connsiteX104" fmla="*/ 1108019 w 1400419"/>
                  <a:gd name="connsiteY104" fmla="*/ 796656 h 2471994"/>
                  <a:gd name="connsiteX105" fmla="*/ 1106988 w 1400419"/>
                  <a:gd name="connsiteY105" fmla="*/ 801854 h 2471994"/>
                  <a:gd name="connsiteX106" fmla="*/ 1106314 w 1400419"/>
                  <a:gd name="connsiteY106" fmla="*/ 811005 h 2471994"/>
                  <a:gd name="connsiteX107" fmla="*/ 1108360 w 1400419"/>
                  <a:gd name="connsiteY107" fmla="*/ 818215 h 2471994"/>
                  <a:gd name="connsiteX108" fmla="*/ 1111564 w 1400419"/>
                  <a:gd name="connsiteY108" fmla="*/ 820389 h 2471994"/>
                  <a:gd name="connsiteX109" fmla="*/ 1110221 w 1400419"/>
                  <a:gd name="connsiteY109" fmla="*/ 822272 h 2471994"/>
                  <a:gd name="connsiteX110" fmla="*/ 1111375 w 1400419"/>
                  <a:gd name="connsiteY110" fmla="*/ 827649 h 2471994"/>
                  <a:gd name="connsiteX111" fmla="*/ 1113067 w 1400419"/>
                  <a:gd name="connsiteY111" fmla="*/ 833755 h 2471994"/>
                  <a:gd name="connsiteX112" fmla="*/ 1113593 w 1400419"/>
                  <a:gd name="connsiteY112" fmla="*/ 839165 h 2471994"/>
                  <a:gd name="connsiteX113" fmla="*/ 1115335 w 1400419"/>
                  <a:gd name="connsiteY113" fmla="*/ 848702 h 2471994"/>
                  <a:gd name="connsiteX114" fmla="*/ 1114863 w 1400419"/>
                  <a:gd name="connsiteY114" fmla="*/ 851403 h 2471994"/>
                  <a:gd name="connsiteX115" fmla="*/ 1111954 w 1400419"/>
                  <a:gd name="connsiteY115" fmla="*/ 854464 h 2471994"/>
                  <a:gd name="connsiteX116" fmla="*/ 1111153 w 1400419"/>
                  <a:gd name="connsiteY116" fmla="*/ 858061 h 2471994"/>
                  <a:gd name="connsiteX117" fmla="*/ 1110681 w 1400419"/>
                  <a:gd name="connsiteY117" fmla="*/ 867022 h 2471994"/>
                  <a:gd name="connsiteX118" fmla="*/ 1108175 w 1400419"/>
                  <a:gd name="connsiteY118" fmla="*/ 873601 h 2471994"/>
                  <a:gd name="connsiteX119" fmla="*/ 1107021 w 1400419"/>
                  <a:gd name="connsiteY119" fmla="*/ 874920 h 2471994"/>
                  <a:gd name="connsiteX120" fmla="*/ 1105053 w 1400419"/>
                  <a:gd name="connsiteY120" fmla="*/ 882554 h 2471994"/>
                  <a:gd name="connsiteX121" fmla="*/ 1103603 w 1400419"/>
                  <a:gd name="connsiteY121" fmla="*/ 892531 h 2471994"/>
                  <a:gd name="connsiteX122" fmla="*/ 1103143 w 1400419"/>
                  <a:gd name="connsiteY122" fmla="*/ 905441 h 2471994"/>
                  <a:gd name="connsiteX123" fmla="*/ 1104593 w 1400419"/>
                  <a:gd name="connsiteY123" fmla="*/ 914592 h 2471994"/>
                  <a:gd name="connsiteX124" fmla="*/ 1101861 w 1400419"/>
                  <a:gd name="connsiteY124" fmla="*/ 937935 h 2471994"/>
                  <a:gd name="connsiteX125" fmla="*/ 1099256 w 1400419"/>
                  <a:gd name="connsiteY125" fmla="*/ 952501 h 2471994"/>
                  <a:gd name="connsiteX126" fmla="*/ 1099182 w 1400419"/>
                  <a:gd name="connsiteY126" fmla="*/ 956213 h 2471994"/>
                  <a:gd name="connsiteX127" fmla="*/ 1097876 w 1400419"/>
                  <a:gd name="connsiteY127" fmla="*/ 963349 h 2471994"/>
                  <a:gd name="connsiteX128" fmla="*/ 1094380 w 1400419"/>
                  <a:gd name="connsiteY128" fmla="*/ 976416 h 2471994"/>
                  <a:gd name="connsiteX129" fmla="*/ 1094064 w 1400419"/>
                  <a:gd name="connsiteY129" fmla="*/ 983888 h 2471994"/>
                  <a:gd name="connsiteX130" fmla="*/ 1091669 w 1400419"/>
                  <a:gd name="connsiteY130" fmla="*/ 996914 h 2471994"/>
                  <a:gd name="connsiteX131" fmla="*/ 1089644 w 1400419"/>
                  <a:gd name="connsiteY131" fmla="*/ 1001087 h 2471994"/>
                  <a:gd name="connsiteX132" fmla="*/ 1087660 w 1400419"/>
                  <a:gd name="connsiteY132" fmla="*/ 1009845 h 2471994"/>
                  <a:gd name="connsiteX133" fmla="*/ 1085791 w 1400419"/>
                  <a:gd name="connsiteY133" fmla="*/ 1013391 h 2471994"/>
                  <a:gd name="connsiteX134" fmla="*/ 1084065 w 1400419"/>
                  <a:gd name="connsiteY134" fmla="*/ 1021070 h 2471994"/>
                  <a:gd name="connsiteX135" fmla="*/ 1080442 w 1400419"/>
                  <a:gd name="connsiteY135" fmla="*/ 1028874 h 2471994"/>
                  <a:gd name="connsiteX136" fmla="*/ 1076400 w 1400419"/>
                  <a:gd name="connsiteY136" fmla="*/ 1035137 h 2471994"/>
                  <a:gd name="connsiteX137" fmla="*/ 1072764 w 1400419"/>
                  <a:gd name="connsiteY137" fmla="*/ 1046641 h 2471994"/>
                  <a:gd name="connsiteX138" fmla="*/ 1069872 w 1400419"/>
                  <a:gd name="connsiteY138" fmla="*/ 1050790 h 2471994"/>
                  <a:gd name="connsiteX139" fmla="*/ 1068648 w 1400419"/>
                  <a:gd name="connsiteY139" fmla="*/ 1054337 h 2471994"/>
                  <a:gd name="connsiteX140" fmla="*/ 1068668 w 1400419"/>
                  <a:gd name="connsiteY140" fmla="*/ 1057390 h 2471994"/>
                  <a:gd name="connsiteX141" fmla="*/ 1067144 w 1400419"/>
                  <a:gd name="connsiteY141" fmla="*/ 1061783 h 2471994"/>
                  <a:gd name="connsiteX142" fmla="*/ 1065502 w 1400419"/>
                  <a:gd name="connsiteY142" fmla="*/ 1069196 h 2471994"/>
                  <a:gd name="connsiteX143" fmla="*/ 1061714 w 1400419"/>
                  <a:gd name="connsiteY143" fmla="*/ 1076647 h 2471994"/>
                  <a:gd name="connsiteX144" fmla="*/ 1059586 w 1400419"/>
                  <a:gd name="connsiteY144" fmla="*/ 1078630 h 2471994"/>
                  <a:gd name="connsiteX145" fmla="*/ 1053305 w 1400419"/>
                  <a:gd name="connsiteY145" fmla="*/ 1086574 h 2471994"/>
                  <a:gd name="connsiteX146" fmla="*/ 1048618 w 1400419"/>
                  <a:gd name="connsiteY146" fmla="*/ 1099526 h 2471994"/>
                  <a:gd name="connsiteX147" fmla="*/ 1046037 w 1400419"/>
                  <a:gd name="connsiteY147" fmla="*/ 1111776 h 2471994"/>
                  <a:gd name="connsiteX148" fmla="*/ 1045557 w 1400419"/>
                  <a:gd name="connsiteY148" fmla="*/ 1124860 h 2471994"/>
                  <a:gd name="connsiteX149" fmla="*/ 1044374 w 1400419"/>
                  <a:gd name="connsiteY149" fmla="*/ 1130166 h 2471994"/>
                  <a:gd name="connsiteX150" fmla="*/ 1044300 w 1400419"/>
                  <a:gd name="connsiteY150" fmla="*/ 1135464 h 2471994"/>
                  <a:gd name="connsiteX151" fmla="*/ 1043326 w 1400419"/>
                  <a:gd name="connsiteY151" fmla="*/ 1141981 h 2471994"/>
                  <a:gd name="connsiteX152" fmla="*/ 1043363 w 1400419"/>
                  <a:gd name="connsiteY152" fmla="*/ 1152892 h 2471994"/>
                  <a:gd name="connsiteX153" fmla="*/ 1043844 w 1400419"/>
                  <a:gd name="connsiteY153" fmla="*/ 1159769 h 2471994"/>
                  <a:gd name="connsiteX154" fmla="*/ 1044267 w 1400419"/>
                  <a:gd name="connsiteY154" fmla="*/ 1173501 h 2471994"/>
                  <a:gd name="connsiteX155" fmla="*/ 1045758 w 1400419"/>
                  <a:gd name="connsiteY155" fmla="*/ 1180396 h 2471994"/>
                  <a:gd name="connsiteX156" fmla="*/ 1047656 w 1400419"/>
                  <a:gd name="connsiteY156" fmla="*/ 1180819 h 2471994"/>
                  <a:gd name="connsiteX157" fmla="*/ 1046469 w 1400419"/>
                  <a:gd name="connsiteY157" fmla="*/ 1191965 h 2471994"/>
                  <a:gd name="connsiteX158" fmla="*/ 1043047 w 1400419"/>
                  <a:gd name="connsiteY158" fmla="*/ 1200308 h 2471994"/>
                  <a:gd name="connsiteX159" fmla="*/ 1041810 w 1400419"/>
                  <a:gd name="connsiteY159" fmla="*/ 1205879 h 2471994"/>
                  <a:gd name="connsiteX160" fmla="*/ 1037818 w 1400419"/>
                  <a:gd name="connsiteY160" fmla="*/ 1212036 h 2471994"/>
                  <a:gd name="connsiteX161" fmla="*/ 1038413 w 1400419"/>
                  <a:gd name="connsiteY161" fmla="*/ 1214956 h 2471994"/>
                  <a:gd name="connsiteX162" fmla="*/ 1034465 w 1400419"/>
                  <a:gd name="connsiteY162" fmla="*/ 1223415 h 2471994"/>
                  <a:gd name="connsiteX163" fmla="*/ 1031553 w 1400419"/>
                  <a:gd name="connsiteY163" fmla="*/ 1225730 h 2471994"/>
                  <a:gd name="connsiteX164" fmla="*/ 1030054 w 1400419"/>
                  <a:gd name="connsiteY164" fmla="*/ 1232475 h 2471994"/>
                  <a:gd name="connsiteX165" fmla="*/ 1026455 w 1400419"/>
                  <a:gd name="connsiteY165" fmla="*/ 1237213 h 2471994"/>
                  <a:gd name="connsiteX166" fmla="*/ 1024536 w 1400419"/>
                  <a:gd name="connsiteY166" fmla="*/ 1242448 h 2471994"/>
                  <a:gd name="connsiteX167" fmla="*/ 1024803 w 1400419"/>
                  <a:gd name="connsiteY167" fmla="*/ 1244609 h 2471994"/>
                  <a:gd name="connsiteX168" fmla="*/ 1022532 w 1400419"/>
                  <a:gd name="connsiteY168" fmla="*/ 1246066 h 2471994"/>
                  <a:gd name="connsiteX169" fmla="*/ 1020264 w 1400419"/>
                  <a:gd name="connsiteY169" fmla="*/ 1250965 h 2471994"/>
                  <a:gd name="connsiteX170" fmla="*/ 1017512 w 1400419"/>
                  <a:gd name="connsiteY170" fmla="*/ 1253338 h 2471994"/>
                  <a:gd name="connsiteX171" fmla="*/ 1013186 w 1400419"/>
                  <a:gd name="connsiteY171" fmla="*/ 1254611 h 2471994"/>
                  <a:gd name="connsiteX172" fmla="*/ 1010635 w 1400419"/>
                  <a:gd name="connsiteY172" fmla="*/ 1257847 h 2471994"/>
                  <a:gd name="connsiteX173" fmla="*/ 1009571 w 1400419"/>
                  <a:gd name="connsiteY173" fmla="*/ 1262771 h 2471994"/>
                  <a:gd name="connsiteX174" fmla="*/ 1006482 w 1400419"/>
                  <a:gd name="connsiteY174" fmla="*/ 1269878 h 2471994"/>
                  <a:gd name="connsiteX175" fmla="*/ 1005443 w 1400419"/>
                  <a:gd name="connsiteY175" fmla="*/ 1279158 h 2471994"/>
                  <a:gd name="connsiteX176" fmla="*/ 1006622 w 1400419"/>
                  <a:gd name="connsiteY176" fmla="*/ 1291640 h 2471994"/>
                  <a:gd name="connsiteX177" fmla="*/ 1006532 w 1400419"/>
                  <a:gd name="connsiteY177" fmla="*/ 1296274 h 2471994"/>
                  <a:gd name="connsiteX178" fmla="*/ 1007985 w 1400419"/>
                  <a:gd name="connsiteY178" fmla="*/ 1301128 h 2471994"/>
                  <a:gd name="connsiteX179" fmla="*/ 1012065 w 1400419"/>
                  <a:gd name="connsiteY179" fmla="*/ 1303173 h 2471994"/>
                  <a:gd name="connsiteX180" fmla="*/ 1012837 w 1400419"/>
                  <a:gd name="connsiteY180" fmla="*/ 1305185 h 2471994"/>
                  <a:gd name="connsiteX181" fmla="*/ 1010594 w 1400419"/>
                  <a:gd name="connsiteY181" fmla="*/ 1310176 h 2471994"/>
                  <a:gd name="connsiteX182" fmla="*/ 1009822 w 1400419"/>
                  <a:gd name="connsiteY182" fmla="*/ 1313835 h 2471994"/>
                  <a:gd name="connsiteX183" fmla="*/ 1008097 w 1400419"/>
                  <a:gd name="connsiteY183" fmla="*/ 1316664 h 2471994"/>
                  <a:gd name="connsiteX184" fmla="*/ 1007764 w 1400419"/>
                  <a:gd name="connsiteY184" fmla="*/ 1321692 h 2471994"/>
                  <a:gd name="connsiteX185" fmla="*/ 1004740 w 1400419"/>
                  <a:gd name="connsiteY185" fmla="*/ 1334589 h 2471994"/>
                  <a:gd name="connsiteX186" fmla="*/ 1002050 w 1400419"/>
                  <a:gd name="connsiteY186" fmla="*/ 1341534 h 2471994"/>
                  <a:gd name="connsiteX187" fmla="*/ 1000189 w 1400419"/>
                  <a:gd name="connsiteY187" fmla="*/ 1350084 h 2471994"/>
                  <a:gd name="connsiteX188" fmla="*/ 1000899 w 1400419"/>
                  <a:gd name="connsiteY188" fmla="*/ 1356443 h 2471994"/>
                  <a:gd name="connsiteX189" fmla="*/ 998701 w 1400419"/>
                  <a:gd name="connsiteY189" fmla="*/ 1363077 h 2471994"/>
                  <a:gd name="connsiteX190" fmla="*/ 998788 w 1400419"/>
                  <a:gd name="connsiteY190" fmla="*/ 1370793 h 2471994"/>
                  <a:gd name="connsiteX191" fmla="*/ 995505 w 1400419"/>
                  <a:gd name="connsiteY191" fmla="*/ 1374750 h 2471994"/>
                  <a:gd name="connsiteX192" fmla="*/ 992346 w 1400419"/>
                  <a:gd name="connsiteY192" fmla="*/ 1376003 h 2471994"/>
                  <a:gd name="connsiteX193" fmla="*/ 991032 w 1400419"/>
                  <a:gd name="connsiteY193" fmla="*/ 1378667 h 2471994"/>
                  <a:gd name="connsiteX194" fmla="*/ 992277 w 1400419"/>
                  <a:gd name="connsiteY194" fmla="*/ 1382462 h 2471994"/>
                  <a:gd name="connsiteX195" fmla="*/ 996007 w 1400419"/>
                  <a:gd name="connsiteY195" fmla="*/ 1387424 h 2471994"/>
                  <a:gd name="connsiteX196" fmla="*/ 995374 w 1400419"/>
                  <a:gd name="connsiteY196" fmla="*/ 1392618 h 2471994"/>
                  <a:gd name="connsiteX197" fmla="*/ 994265 w 1400419"/>
                  <a:gd name="connsiteY197" fmla="*/ 1394119 h 2471994"/>
                  <a:gd name="connsiteX198" fmla="*/ 989126 w 1400419"/>
                  <a:gd name="connsiteY198" fmla="*/ 1396053 h 2471994"/>
                  <a:gd name="connsiteX199" fmla="*/ 984533 w 1400419"/>
                  <a:gd name="connsiteY199" fmla="*/ 1401944 h 2471994"/>
                  <a:gd name="connsiteX200" fmla="*/ 981990 w 1400419"/>
                  <a:gd name="connsiteY200" fmla="*/ 1407635 h 2471994"/>
                  <a:gd name="connsiteX201" fmla="*/ 977870 w 1400419"/>
                  <a:gd name="connsiteY201" fmla="*/ 1429398 h 2471994"/>
                  <a:gd name="connsiteX202" fmla="*/ 976929 w 1400419"/>
                  <a:gd name="connsiteY202" fmla="*/ 1431825 h 2471994"/>
                  <a:gd name="connsiteX203" fmla="*/ 973828 w 1400419"/>
                  <a:gd name="connsiteY203" fmla="*/ 1444830 h 2471994"/>
                  <a:gd name="connsiteX204" fmla="*/ 973392 w 1400419"/>
                  <a:gd name="connsiteY204" fmla="*/ 1449779 h 2471994"/>
                  <a:gd name="connsiteX205" fmla="*/ 973565 w 1400419"/>
                  <a:gd name="connsiteY205" fmla="*/ 1460532 h 2471994"/>
                  <a:gd name="connsiteX206" fmla="*/ 971416 w 1400419"/>
                  <a:gd name="connsiteY206" fmla="*/ 1478615 h 2471994"/>
                  <a:gd name="connsiteX207" fmla="*/ 971778 w 1400419"/>
                  <a:gd name="connsiteY207" fmla="*/ 1490243 h 2471994"/>
                  <a:gd name="connsiteX208" fmla="*/ 972690 w 1400419"/>
                  <a:gd name="connsiteY208" fmla="*/ 1492695 h 2471994"/>
                  <a:gd name="connsiteX209" fmla="*/ 970895 w 1400419"/>
                  <a:gd name="connsiteY209" fmla="*/ 1500515 h 2471994"/>
                  <a:gd name="connsiteX210" fmla="*/ 971794 w 1400419"/>
                  <a:gd name="connsiteY210" fmla="*/ 1503730 h 2471994"/>
                  <a:gd name="connsiteX211" fmla="*/ 969034 w 1400419"/>
                  <a:gd name="connsiteY211" fmla="*/ 1514375 h 2471994"/>
                  <a:gd name="connsiteX212" fmla="*/ 964737 w 1400419"/>
                  <a:gd name="connsiteY212" fmla="*/ 1532408 h 2471994"/>
                  <a:gd name="connsiteX213" fmla="*/ 966006 w 1400419"/>
                  <a:gd name="connsiteY213" fmla="*/ 1538299 h 2471994"/>
                  <a:gd name="connsiteX214" fmla="*/ 965382 w 1400419"/>
                  <a:gd name="connsiteY214" fmla="*/ 1542062 h 2471994"/>
                  <a:gd name="connsiteX215" fmla="*/ 961783 w 1400419"/>
                  <a:gd name="connsiteY215" fmla="*/ 1547231 h 2471994"/>
                  <a:gd name="connsiteX216" fmla="*/ 959680 w 1400419"/>
                  <a:gd name="connsiteY216" fmla="*/ 1551412 h 2471994"/>
                  <a:gd name="connsiteX217" fmla="*/ 957790 w 1400419"/>
                  <a:gd name="connsiteY217" fmla="*/ 1560186 h 2471994"/>
                  <a:gd name="connsiteX218" fmla="*/ 954331 w 1400419"/>
                  <a:gd name="connsiteY218" fmla="*/ 1563322 h 2471994"/>
                  <a:gd name="connsiteX219" fmla="*/ 951690 w 1400419"/>
                  <a:gd name="connsiteY219" fmla="*/ 1567210 h 2471994"/>
                  <a:gd name="connsiteX220" fmla="*/ 948683 w 1400419"/>
                  <a:gd name="connsiteY220" fmla="*/ 1573669 h 2471994"/>
                  <a:gd name="connsiteX221" fmla="*/ 942804 w 1400419"/>
                  <a:gd name="connsiteY221" fmla="*/ 1582729 h 2471994"/>
                  <a:gd name="connsiteX222" fmla="*/ 938816 w 1400419"/>
                  <a:gd name="connsiteY222" fmla="*/ 1590491 h 2471994"/>
                  <a:gd name="connsiteX223" fmla="*/ 936823 w 1400419"/>
                  <a:gd name="connsiteY223" fmla="*/ 1598406 h 2471994"/>
                  <a:gd name="connsiteX224" fmla="*/ 935509 w 1400419"/>
                  <a:gd name="connsiteY224" fmla="*/ 1606180 h 2471994"/>
                  <a:gd name="connsiteX225" fmla="*/ 933993 w 1400419"/>
                  <a:gd name="connsiteY225" fmla="*/ 1610615 h 2471994"/>
                  <a:gd name="connsiteX226" fmla="*/ 933072 w 1400419"/>
                  <a:gd name="connsiteY226" fmla="*/ 1618335 h 2471994"/>
                  <a:gd name="connsiteX227" fmla="*/ 931623 w 1400419"/>
                  <a:gd name="connsiteY227" fmla="*/ 1620613 h 2471994"/>
                  <a:gd name="connsiteX228" fmla="*/ 931240 w 1400419"/>
                  <a:gd name="connsiteY228" fmla="*/ 1624101 h 2471994"/>
                  <a:gd name="connsiteX229" fmla="*/ 932715 w 1400419"/>
                  <a:gd name="connsiteY229" fmla="*/ 1625927 h 2471994"/>
                  <a:gd name="connsiteX230" fmla="*/ 933040 w 1400419"/>
                  <a:gd name="connsiteY230" fmla="*/ 1629291 h 2471994"/>
                  <a:gd name="connsiteX231" fmla="*/ 928303 w 1400419"/>
                  <a:gd name="connsiteY231" fmla="*/ 1633386 h 2471994"/>
                  <a:gd name="connsiteX232" fmla="*/ 928348 w 1400419"/>
                  <a:gd name="connsiteY232" fmla="*/ 1635310 h 2471994"/>
                  <a:gd name="connsiteX233" fmla="*/ 926574 w 1400419"/>
                  <a:gd name="connsiteY233" fmla="*/ 1647295 h 2471994"/>
                  <a:gd name="connsiteX234" fmla="*/ 925337 w 1400419"/>
                  <a:gd name="connsiteY234" fmla="*/ 1650236 h 2471994"/>
                  <a:gd name="connsiteX235" fmla="*/ 925157 w 1400419"/>
                  <a:gd name="connsiteY235" fmla="*/ 1656604 h 2471994"/>
                  <a:gd name="connsiteX236" fmla="*/ 926228 w 1400419"/>
                  <a:gd name="connsiteY236" fmla="*/ 1658923 h 2471994"/>
                  <a:gd name="connsiteX237" fmla="*/ 928542 w 1400419"/>
                  <a:gd name="connsiteY237" fmla="*/ 1668569 h 2471994"/>
                  <a:gd name="connsiteX238" fmla="*/ 928278 w 1400419"/>
                  <a:gd name="connsiteY238" fmla="*/ 1672348 h 2471994"/>
                  <a:gd name="connsiteX239" fmla="*/ 926738 w 1400419"/>
                  <a:gd name="connsiteY239" fmla="*/ 1674094 h 2471994"/>
                  <a:gd name="connsiteX240" fmla="*/ 927752 w 1400419"/>
                  <a:gd name="connsiteY240" fmla="*/ 1679827 h 2471994"/>
                  <a:gd name="connsiteX241" fmla="*/ 929745 w 1400419"/>
                  <a:gd name="connsiteY241" fmla="*/ 1681006 h 2471994"/>
                  <a:gd name="connsiteX242" fmla="*/ 930505 w 1400419"/>
                  <a:gd name="connsiteY242" fmla="*/ 1686950 h 2471994"/>
                  <a:gd name="connsiteX243" fmla="*/ 930095 w 1400419"/>
                  <a:gd name="connsiteY243" fmla="*/ 1689958 h 2471994"/>
                  <a:gd name="connsiteX244" fmla="*/ 931475 w 1400419"/>
                  <a:gd name="connsiteY244" fmla="*/ 1700313 h 2471994"/>
                  <a:gd name="connsiteX245" fmla="*/ 933446 w 1400419"/>
                  <a:gd name="connsiteY245" fmla="*/ 1707547 h 2471994"/>
                  <a:gd name="connsiteX246" fmla="*/ 937156 w 1400419"/>
                  <a:gd name="connsiteY246" fmla="*/ 1705224 h 2471994"/>
                  <a:gd name="connsiteX247" fmla="*/ 939933 w 1400419"/>
                  <a:gd name="connsiteY247" fmla="*/ 1705449 h 2471994"/>
                  <a:gd name="connsiteX248" fmla="*/ 941917 w 1400419"/>
                  <a:gd name="connsiteY248" fmla="*/ 1707294 h 2471994"/>
                  <a:gd name="connsiteX249" fmla="*/ 943958 w 1400419"/>
                  <a:gd name="connsiteY249" fmla="*/ 1715318 h 2471994"/>
                  <a:gd name="connsiteX250" fmla="*/ 941761 w 1400419"/>
                  <a:gd name="connsiteY250" fmla="*/ 1718640 h 2471994"/>
                  <a:gd name="connsiteX251" fmla="*/ 940931 w 1400419"/>
                  <a:gd name="connsiteY251" fmla="*/ 1725996 h 2471994"/>
                  <a:gd name="connsiteX252" fmla="*/ 936429 w 1400419"/>
                  <a:gd name="connsiteY252" fmla="*/ 1730323 h 2471994"/>
                  <a:gd name="connsiteX253" fmla="*/ 935377 w 1400419"/>
                  <a:gd name="connsiteY253" fmla="*/ 1733998 h 2471994"/>
                  <a:gd name="connsiteX254" fmla="*/ 933590 w 1400419"/>
                  <a:gd name="connsiteY254" fmla="*/ 1745315 h 2471994"/>
                  <a:gd name="connsiteX255" fmla="*/ 928874 w 1400419"/>
                  <a:gd name="connsiteY255" fmla="*/ 1748343 h 2471994"/>
                  <a:gd name="connsiteX256" fmla="*/ 926537 w 1400419"/>
                  <a:gd name="connsiteY256" fmla="*/ 1751629 h 2471994"/>
                  <a:gd name="connsiteX257" fmla="*/ 924138 w 1400419"/>
                  <a:gd name="connsiteY257" fmla="*/ 1758810 h 2471994"/>
                  <a:gd name="connsiteX258" fmla="*/ 921706 w 1400419"/>
                  <a:gd name="connsiteY258" fmla="*/ 1769666 h 2471994"/>
                  <a:gd name="connsiteX259" fmla="*/ 918896 w 1400419"/>
                  <a:gd name="connsiteY259" fmla="*/ 1775570 h 2471994"/>
                  <a:gd name="connsiteX260" fmla="*/ 918131 w 1400419"/>
                  <a:gd name="connsiteY260" fmla="*/ 1782912 h 2471994"/>
                  <a:gd name="connsiteX261" fmla="*/ 916694 w 1400419"/>
                  <a:gd name="connsiteY261" fmla="*/ 1787832 h 2471994"/>
                  <a:gd name="connsiteX262" fmla="*/ 914841 w 1400419"/>
                  <a:gd name="connsiteY262" fmla="*/ 1798170 h 2471994"/>
                  <a:gd name="connsiteX263" fmla="*/ 912364 w 1400419"/>
                  <a:gd name="connsiteY263" fmla="*/ 1816992 h 2471994"/>
                  <a:gd name="connsiteX264" fmla="*/ 908873 w 1400419"/>
                  <a:gd name="connsiteY264" fmla="*/ 1816013 h 2471994"/>
                  <a:gd name="connsiteX265" fmla="*/ 905187 w 1400419"/>
                  <a:gd name="connsiteY265" fmla="*/ 1817742 h 2471994"/>
                  <a:gd name="connsiteX266" fmla="*/ 902029 w 1400419"/>
                  <a:gd name="connsiteY266" fmla="*/ 1816328 h 2471994"/>
                  <a:gd name="connsiteX267" fmla="*/ 899786 w 1400419"/>
                  <a:gd name="connsiteY267" fmla="*/ 1818290 h 2471994"/>
                  <a:gd name="connsiteX268" fmla="*/ 896150 w 1400419"/>
                  <a:gd name="connsiteY268" fmla="*/ 1819402 h 2471994"/>
                  <a:gd name="connsiteX269" fmla="*/ 893443 w 1400419"/>
                  <a:gd name="connsiteY269" fmla="*/ 1821837 h 2471994"/>
                  <a:gd name="connsiteX270" fmla="*/ 892058 w 1400419"/>
                  <a:gd name="connsiteY270" fmla="*/ 1824496 h 2471994"/>
                  <a:gd name="connsiteX271" fmla="*/ 889853 w 1400419"/>
                  <a:gd name="connsiteY271" fmla="*/ 1825899 h 2471994"/>
                  <a:gd name="connsiteX272" fmla="*/ 888994 w 1400419"/>
                  <a:gd name="connsiteY272" fmla="*/ 1826052 h 2471994"/>
                  <a:gd name="connsiteX273" fmla="*/ 883111 w 1400419"/>
                  <a:gd name="connsiteY273" fmla="*/ 1824040 h 2471994"/>
                  <a:gd name="connsiteX274" fmla="*/ 879225 w 1400419"/>
                  <a:gd name="connsiteY274" fmla="*/ 1817046 h 2471994"/>
                  <a:gd name="connsiteX275" fmla="*/ 874386 w 1400419"/>
                  <a:gd name="connsiteY275" fmla="*/ 1811412 h 2471994"/>
                  <a:gd name="connsiteX276" fmla="*/ 871523 w 1400419"/>
                  <a:gd name="connsiteY276" fmla="*/ 1805882 h 2471994"/>
                  <a:gd name="connsiteX277" fmla="*/ 866626 w 1400419"/>
                  <a:gd name="connsiteY277" fmla="*/ 1805604 h 2471994"/>
                  <a:gd name="connsiteX278" fmla="*/ 859285 w 1400419"/>
                  <a:gd name="connsiteY278" fmla="*/ 1807708 h 2471994"/>
                  <a:gd name="connsiteX279" fmla="*/ 851353 w 1400419"/>
                  <a:gd name="connsiteY279" fmla="*/ 1808031 h 2471994"/>
                  <a:gd name="connsiteX280" fmla="*/ 850737 w 1400419"/>
                  <a:gd name="connsiteY280" fmla="*/ 1804422 h 2471994"/>
                  <a:gd name="connsiteX281" fmla="*/ 843354 w 1400419"/>
                  <a:gd name="connsiteY281" fmla="*/ 1802925 h 2471994"/>
                  <a:gd name="connsiteX282" fmla="*/ 838844 w 1400419"/>
                  <a:gd name="connsiteY282" fmla="*/ 1805032 h 2471994"/>
                  <a:gd name="connsiteX283" fmla="*/ 833988 w 1400419"/>
                  <a:gd name="connsiteY283" fmla="*/ 1803825 h 2471994"/>
                  <a:gd name="connsiteX284" fmla="*/ 831240 w 1400419"/>
                  <a:gd name="connsiteY284" fmla="*/ 1801016 h 2471994"/>
                  <a:gd name="connsiteX285" fmla="*/ 826524 w 1400419"/>
                  <a:gd name="connsiteY285" fmla="*/ 1801535 h 2471994"/>
                  <a:gd name="connsiteX286" fmla="*/ 824881 w 1400419"/>
                  <a:gd name="connsiteY286" fmla="*/ 1799842 h 2471994"/>
                  <a:gd name="connsiteX287" fmla="*/ 822687 w 1400419"/>
                  <a:gd name="connsiteY287" fmla="*/ 1800373 h 2471994"/>
                  <a:gd name="connsiteX288" fmla="*/ 819676 w 1400419"/>
                  <a:gd name="connsiteY288" fmla="*/ 1805438 h 2471994"/>
                  <a:gd name="connsiteX289" fmla="*/ 819224 w 1400419"/>
                  <a:gd name="connsiteY289" fmla="*/ 1810139 h 2471994"/>
                  <a:gd name="connsiteX290" fmla="*/ 815650 w 1400419"/>
                  <a:gd name="connsiteY290" fmla="*/ 1813399 h 2471994"/>
                  <a:gd name="connsiteX291" fmla="*/ 813888 w 1400419"/>
                  <a:gd name="connsiteY291" fmla="*/ 1818647 h 2471994"/>
                  <a:gd name="connsiteX292" fmla="*/ 810848 w 1400419"/>
                  <a:gd name="connsiteY292" fmla="*/ 1821555 h 2471994"/>
                  <a:gd name="connsiteX293" fmla="*/ 808815 w 1400419"/>
                  <a:gd name="connsiteY293" fmla="*/ 1820360 h 2471994"/>
                  <a:gd name="connsiteX294" fmla="*/ 806366 w 1400419"/>
                  <a:gd name="connsiteY294" fmla="*/ 1821082 h 2471994"/>
                  <a:gd name="connsiteX295" fmla="*/ 803141 w 1400419"/>
                  <a:gd name="connsiteY295" fmla="*/ 1820439 h 2471994"/>
                  <a:gd name="connsiteX296" fmla="*/ 800114 w 1400419"/>
                  <a:gd name="connsiteY296" fmla="*/ 1821182 h 2471994"/>
                  <a:gd name="connsiteX297" fmla="*/ 799650 w 1400419"/>
                  <a:gd name="connsiteY297" fmla="*/ 1823368 h 2471994"/>
                  <a:gd name="connsiteX298" fmla="*/ 795237 w 1400419"/>
                  <a:gd name="connsiteY298" fmla="*/ 1825596 h 2471994"/>
                  <a:gd name="connsiteX299" fmla="*/ 791434 w 1400419"/>
                  <a:gd name="connsiteY299" fmla="*/ 1828533 h 2471994"/>
                  <a:gd name="connsiteX300" fmla="*/ 786225 w 1400419"/>
                  <a:gd name="connsiteY300" fmla="*/ 1834108 h 2471994"/>
                  <a:gd name="connsiteX301" fmla="*/ 786426 w 1400419"/>
                  <a:gd name="connsiteY301" fmla="*/ 1836759 h 2471994"/>
                  <a:gd name="connsiteX302" fmla="*/ 781431 w 1400419"/>
                  <a:gd name="connsiteY302" fmla="*/ 1840356 h 2471994"/>
                  <a:gd name="connsiteX303" fmla="*/ 775429 w 1400419"/>
                  <a:gd name="connsiteY303" fmla="*/ 1847545 h 2471994"/>
                  <a:gd name="connsiteX304" fmla="*/ 776169 w 1400419"/>
                  <a:gd name="connsiteY304" fmla="*/ 1852237 h 2471994"/>
                  <a:gd name="connsiteX305" fmla="*/ 773211 w 1400419"/>
                  <a:gd name="connsiteY305" fmla="*/ 1854759 h 2471994"/>
                  <a:gd name="connsiteX306" fmla="*/ 773527 w 1400419"/>
                  <a:gd name="connsiteY306" fmla="*/ 1858132 h 2471994"/>
                  <a:gd name="connsiteX307" fmla="*/ 769657 w 1400419"/>
                  <a:gd name="connsiteY307" fmla="*/ 1865321 h 2471994"/>
                  <a:gd name="connsiteX308" fmla="*/ 768544 w 1400419"/>
                  <a:gd name="connsiteY308" fmla="*/ 1869163 h 2471994"/>
                  <a:gd name="connsiteX309" fmla="*/ 764120 w 1400419"/>
                  <a:gd name="connsiteY309" fmla="*/ 1874937 h 2471994"/>
                  <a:gd name="connsiteX310" fmla="*/ 763072 w 1400419"/>
                  <a:gd name="connsiteY310" fmla="*/ 1879878 h 2471994"/>
                  <a:gd name="connsiteX311" fmla="*/ 756841 w 1400419"/>
                  <a:gd name="connsiteY311" fmla="*/ 1891075 h 2471994"/>
                  <a:gd name="connsiteX312" fmla="*/ 754749 w 1400419"/>
                  <a:gd name="connsiteY312" fmla="*/ 1892800 h 2471994"/>
                  <a:gd name="connsiteX313" fmla="*/ 753164 w 1400419"/>
                  <a:gd name="connsiteY313" fmla="*/ 1896713 h 2471994"/>
                  <a:gd name="connsiteX314" fmla="*/ 747154 w 1400419"/>
                  <a:gd name="connsiteY314" fmla="*/ 1903844 h 2471994"/>
                  <a:gd name="connsiteX315" fmla="*/ 747035 w 1400419"/>
                  <a:gd name="connsiteY315" fmla="*/ 1905673 h 2471994"/>
                  <a:gd name="connsiteX316" fmla="*/ 743551 w 1400419"/>
                  <a:gd name="connsiteY316" fmla="*/ 1906864 h 2471994"/>
                  <a:gd name="connsiteX317" fmla="*/ 740594 w 1400419"/>
                  <a:gd name="connsiteY317" fmla="*/ 1911377 h 2471994"/>
                  <a:gd name="connsiteX318" fmla="*/ 740470 w 1400419"/>
                  <a:gd name="connsiteY318" fmla="*/ 1913431 h 2471994"/>
                  <a:gd name="connsiteX319" fmla="*/ 743539 w 1400419"/>
                  <a:gd name="connsiteY319" fmla="*/ 1922952 h 2471994"/>
                  <a:gd name="connsiteX320" fmla="*/ 745350 w 1400419"/>
                  <a:gd name="connsiteY320" fmla="*/ 1925768 h 2471994"/>
                  <a:gd name="connsiteX321" fmla="*/ 747137 w 1400419"/>
                  <a:gd name="connsiteY321" fmla="*/ 1932061 h 2471994"/>
                  <a:gd name="connsiteX322" fmla="*/ 746932 w 1400419"/>
                  <a:gd name="connsiteY322" fmla="*/ 1934592 h 2471994"/>
                  <a:gd name="connsiteX323" fmla="*/ 749298 w 1400419"/>
                  <a:gd name="connsiteY323" fmla="*/ 1946299 h 2471994"/>
                  <a:gd name="connsiteX324" fmla="*/ 748362 w 1400419"/>
                  <a:gd name="connsiteY324" fmla="*/ 1948220 h 2471994"/>
                  <a:gd name="connsiteX325" fmla="*/ 751668 w 1400419"/>
                  <a:gd name="connsiteY325" fmla="*/ 1952028 h 2471994"/>
                  <a:gd name="connsiteX326" fmla="*/ 755489 w 1400419"/>
                  <a:gd name="connsiteY326" fmla="*/ 1953936 h 2471994"/>
                  <a:gd name="connsiteX327" fmla="*/ 758796 w 1400419"/>
                  <a:gd name="connsiteY327" fmla="*/ 1953210 h 2471994"/>
                  <a:gd name="connsiteX328" fmla="*/ 763672 w 1400419"/>
                  <a:gd name="connsiteY328" fmla="*/ 1954928 h 2471994"/>
                  <a:gd name="connsiteX329" fmla="*/ 769214 w 1400419"/>
                  <a:gd name="connsiteY329" fmla="*/ 1959238 h 2471994"/>
                  <a:gd name="connsiteX330" fmla="*/ 771408 w 1400419"/>
                  <a:gd name="connsiteY330" fmla="*/ 1959321 h 2471994"/>
                  <a:gd name="connsiteX331" fmla="*/ 772936 w 1400419"/>
                  <a:gd name="connsiteY331" fmla="*/ 1961569 h 2471994"/>
                  <a:gd name="connsiteX332" fmla="*/ 781718 w 1400419"/>
                  <a:gd name="connsiteY332" fmla="*/ 1962652 h 2471994"/>
                  <a:gd name="connsiteX333" fmla="*/ 782010 w 1400419"/>
                  <a:gd name="connsiteY333" fmla="*/ 1964013 h 2471994"/>
                  <a:gd name="connsiteX334" fmla="*/ 780543 w 1400419"/>
                  <a:gd name="connsiteY334" fmla="*/ 1972384 h 2471994"/>
                  <a:gd name="connsiteX335" fmla="*/ 773651 w 1400419"/>
                  <a:gd name="connsiteY335" fmla="*/ 1977831 h 2471994"/>
                  <a:gd name="connsiteX336" fmla="*/ 770865 w 1400419"/>
                  <a:gd name="connsiteY336" fmla="*/ 1982216 h 2471994"/>
                  <a:gd name="connsiteX337" fmla="*/ 765923 w 1400419"/>
                  <a:gd name="connsiteY337" fmla="*/ 1987037 h 2471994"/>
                  <a:gd name="connsiteX338" fmla="*/ 761072 w 1400419"/>
                  <a:gd name="connsiteY338" fmla="*/ 1988381 h 2471994"/>
                  <a:gd name="connsiteX339" fmla="*/ 758213 w 1400419"/>
                  <a:gd name="connsiteY339" fmla="*/ 1990082 h 2471994"/>
                  <a:gd name="connsiteX340" fmla="*/ 755620 w 1400419"/>
                  <a:gd name="connsiteY340" fmla="*/ 1996607 h 2471994"/>
                  <a:gd name="connsiteX341" fmla="*/ 753172 w 1400419"/>
                  <a:gd name="connsiteY341" fmla="*/ 1998810 h 2471994"/>
                  <a:gd name="connsiteX342" fmla="*/ 752770 w 1400419"/>
                  <a:gd name="connsiteY342" fmla="*/ 2001461 h 2471994"/>
                  <a:gd name="connsiteX343" fmla="*/ 746550 w 1400419"/>
                  <a:gd name="connsiteY343" fmla="*/ 2008828 h 2471994"/>
                  <a:gd name="connsiteX344" fmla="*/ 743042 w 1400419"/>
                  <a:gd name="connsiteY344" fmla="*/ 2017698 h 2471994"/>
                  <a:gd name="connsiteX345" fmla="*/ 742085 w 1400419"/>
                  <a:gd name="connsiteY345" fmla="*/ 2023738 h 2471994"/>
                  <a:gd name="connsiteX346" fmla="*/ 740187 w 1400419"/>
                  <a:gd name="connsiteY346" fmla="*/ 2027990 h 2471994"/>
                  <a:gd name="connsiteX347" fmla="*/ 739998 w 1400419"/>
                  <a:gd name="connsiteY347" fmla="*/ 2034296 h 2471994"/>
                  <a:gd name="connsiteX348" fmla="*/ 736465 w 1400419"/>
                  <a:gd name="connsiteY348" fmla="*/ 2037179 h 2471994"/>
                  <a:gd name="connsiteX349" fmla="*/ 726856 w 1400419"/>
                  <a:gd name="connsiteY349" fmla="*/ 2037121 h 2471994"/>
                  <a:gd name="connsiteX350" fmla="*/ 723476 w 1400419"/>
                  <a:gd name="connsiteY350" fmla="*/ 2039233 h 2471994"/>
                  <a:gd name="connsiteX351" fmla="*/ 723258 w 1400419"/>
                  <a:gd name="connsiteY351" fmla="*/ 2048405 h 2471994"/>
                  <a:gd name="connsiteX352" fmla="*/ 721233 w 1400419"/>
                  <a:gd name="connsiteY352" fmla="*/ 2050765 h 2471994"/>
                  <a:gd name="connsiteX353" fmla="*/ 721442 w 1400419"/>
                  <a:gd name="connsiteY353" fmla="*/ 2052740 h 2471994"/>
                  <a:gd name="connsiteX354" fmla="*/ 719384 w 1400419"/>
                  <a:gd name="connsiteY354" fmla="*/ 2056005 h 2471994"/>
                  <a:gd name="connsiteX355" fmla="*/ 719232 w 1400419"/>
                  <a:gd name="connsiteY355" fmla="*/ 2058610 h 2471994"/>
                  <a:gd name="connsiteX356" fmla="*/ 715161 w 1400419"/>
                  <a:gd name="connsiteY356" fmla="*/ 2062007 h 2471994"/>
                  <a:gd name="connsiteX357" fmla="*/ 712626 w 1400419"/>
                  <a:gd name="connsiteY357" fmla="*/ 2063003 h 2471994"/>
                  <a:gd name="connsiteX358" fmla="*/ 709102 w 1400419"/>
                  <a:gd name="connsiteY358" fmla="*/ 2068500 h 2471994"/>
                  <a:gd name="connsiteX359" fmla="*/ 705836 w 1400419"/>
                  <a:gd name="connsiteY359" fmla="*/ 2071171 h 2471994"/>
                  <a:gd name="connsiteX360" fmla="*/ 701374 w 1400419"/>
                  <a:gd name="connsiteY360" fmla="*/ 2077489 h 2471994"/>
                  <a:gd name="connsiteX361" fmla="*/ 701954 w 1400419"/>
                  <a:gd name="connsiteY361" fmla="*/ 2080530 h 2471994"/>
                  <a:gd name="connsiteX362" fmla="*/ 698602 w 1400419"/>
                  <a:gd name="connsiteY362" fmla="*/ 2087541 h 2471994"/>
                  <a:gd name="connsiteX363" fmla="*/ 699949 w 1400419"/>
                  <a:gd name="connsiteY363" fmla="*/ 2092959 h 2471994"/>
                  <a:gd name="connsiteX364" fmla="*/ 700134 w 1400419"/>
                  <a:gd name="connsiteY364" fmla="*/ 2096610 h 2471994"/>
                  <a:gd name="connsiteX365" fmla="*/ 699124 w 1400419"/>
                  <a:gd name="connsiteY365" fmla="*/ 2100746 h 2471994"/>
                  <a:gd name="connsiteX366" fmla="*/ 700479 w 1400419"/>
                  <a:gd name="connsiteY366" fmla="*/ 2103513 h 2471994"/>
                  <a:gd name="connsiteX367" fmla="*/ 700183 w 1400419"/>
                  <a:gd name="connsiteY367" fmla="*/ 2111275 h 2471994"/>
                  <a:gd name="connsiteX368" fmla="*/ 699686 w 1400419"/>
                  <a:gd name="connsiteY368" fmla="*/ 2114058 h 2471994"/>
                  <a:gd name="connsiteX369" fmla="*/ 702250 w 1400419"/>
                  <a:gd name="connsiteY369" fmla="*/ 2123147 h 2471994"/>
                  <a:gd name="connsiteX370" fmla="*/ 702862 w 1400419"/>
                  <a:gd name="connsiteY370" fmla="*/ 2128768 h 2471994"/>
                  <a:gd name="connsiteX371" fmla="*/ 701227 w 1400419"/>
                  <a:gd name="connsiteY371" fmla="*/ 2135730 h 2471994"/>
                  <a:gd name="connsiteX372" fmla="*/ 701530 w 1400419"/>
                  <a:gd name="connsiteY372" fmla="*/ 2138310 h 2471994"/>
                  <a:gd name="connsiteX373" fmla="*/ 694293 w 1400419"/>
                  <a:gd name="connsiteY373" fmla="*/ 2139612 h 2471994"/>
                  <a:gd name="connsiteX374" fmla="*/ 690365 w 1400419"/>
                  <a:gd name="connsiteY374" fmla="*/ 2143824 h 2471994"/>
                  <a:gd name="connsiteX375" fmla="*/ 689474 w 1400419"/>
                  <a:gd name="connsiteY375" fmla="*/ 2150984 h 2471994"/>
                  <a:gd name="connsiteX376" fmla="*/ 688073 w 1400419"/>
                  <a:gd name="connsiteY376" fmla="*/ 2153083 h 2471994"/>
                  <a:gd name="connsiteX377" fmla="*/ 682260 w 1400419"/>
                  <a:gd name="connsiteY377" fmla="*/ 2156314 h 2471994"/>
                  <a:gd name="connsiteX378" fmla="*/ 679927 w 1400419"/>
                  <a:gd name="connsiteY378" fmla="*/ 2160902 h 2471994"/>
                  <a:gd name="connsiteX379" fmla="*/ 677585 w 1400419"/>
                  <a:gd name="connsiteY379" fmla="*/ 2160803 h 2471994"/>
                  <a:gd name="connsiteX380" fmla="*/ 674833 w 1400419"/>
                  <a:gd name="connsiteY380" fmla="*/ 2163130 h 2471994"/>
                  <a:gd name="connsiteX381" fmla="*/ 672130 w 1400419"/>
                  <a:gd name="connsiteY381" fmla="*/ 2169527 h 2471994"/>
                  <a:gd name="connsiteX382" fmla="*/ 668716 w 1400419"/>
                  <a:gd name="connsiteY382" fmla="*/ 2170971 h 2471994"/>
                  <a:gd name="connsiteX383" fmla="*/ 667780 w 1400419"/>
                  <a:gd name="connsiteY383" fmla="*/ 2174651 h 2471994"/>
                  <a:gd name="connsiteX384" fmla="*/ 668244 w 1400419"/>
                  <a:gd name="connsiteY384" fmla="*/ 2178102 h 2471994"/>
                  <a:gd name="connsiteX385" fmla="*/ 671123 w 1400419"/>
                  <a:gd name="connsiteY385" fmla="*/ 2179915 h 2471994"/>
                  <a:gd name="connsiteX386" fmla="*/ 672443 w 1400419"/>
                  <a:gd name="connsiteY386" fmla="*/ 2183209 h 2471994"/>
                  <a:gd name="connsiteX387" fmla="*/ 671279 w 1400419"/>
                  <a:gd name="connsiteY387" fmla="*/ 2187386 h 2471994"/>
                  <a:gd name="connsiteX388" fmla="*/ 668799 w 1400419"/>
                  <a:gd name="connsiteY388" fmla="*/ 2191804 h 2471994"/>
                  <a:gd name="connsiteX389" fmla="*/ 665783 w 1400419"/>
                  <a:gd name="connsiteY389" fmla="*/ 2194754 h 2471994"/>
                  <a:gd name="connsiteX390" fmla="*/ 665504 w 1400419"/>
                  <a:gd name="connsiteY390" fmla="*/ 2199844 h 2471994"/>
                  <a:gd name="connsiteX391" fmla="*/ 664062 w 1400419"/>
                  <a:gd name="connsiteY391" fmla="*/ 2201308 h 2471994"/>
                  <a:gd name="connsiteX392" fmla="*/ 660886 w 1400419"/>
                  <a:gd name="connsiteY392" fmla="*/ 2206071 h 2471994"/>
                  <a:gd name="connsiteX393" fmla="*/ 657999 w 1400419"/>
                  <a:gd name="connsiteY393" fmla="*/ 2208730 h 2471994"/>
                  <a:gd name="connsiteX394" fmla="*/ 656483 w 1400419"/>
                  <a:gd name="connsiteY394" fmla="*/ 2212625 h 2471994"/>
                  <a:gd name="connsiteX395" fmla="*/ 657506 w 1400419"/>
                  <a:gd name="connsiteY395" fmla="*/ 2216956 h 2471994"/>
                  <a:gd name="connsiteX396" fmla="*/ 659379 w 1400419"/>
                  <a:gd name="connsiteY396" fmla="*/ 2218014 h 2471994"/>
                  <a:gd name="connsiteX397" fmla="*/ 659683 w 1400419"/>
                  <a:gd name="connsiteY397" fmla="*/ 2223946 h 2471994"/>
                  <a:gd name="connsiteX398" fmla="*/ 663101 w 1400419"/>
                  <a:gd name="connsiteY398" fmla="*/ 2228684 h 2471994"/>
                  <a:gd name="connsiteX399" fmla="*/ 657649 w 1400419"/>
                  <a:gd name="connsiteY399" fmla="*/ 2234674 h 2471994"/>
                  <a:gd name="connsiteX400" fmla="*/ 655004 w 1400419"/>
                  <a:gd name="connsiteY400" fmla="*/ 2234201 h 2471994"/>
                  <a:gd name="connsiteX401" fmla="*/ 651812 w 1400419"/>
                  <a:gd name="connsiteY401" fmla="*/ 2238794 h 2471994"/>
                  <a:gd name="connsiteX402" fmla="*/ 649556 w 1400419"/>
                  <a:gd name="connsiteY402" fmla="*/ 2240022 h 2471994"/>
                  <a:gd name="connsiteX403" fmla="*/ 645716 w 1400419"/>
                  <a:gd name="connsiteY403" fmla="*/ 2240209 h 2471994"/>
                  <a:gd name="connsiteX404" fmla="*/ 644167 w 1400419"/>
                  <a:gd name="connsiteY404" fmla="*/ 2246684 h 2471994"/>
                  <a:gd name="connsiteX405" fmla="*/ 644689 w 1400419"/>
                  <a:gd name="connsiteY405" fmla="*/ 2250177 h 2471994"/>
                  <a:gd name="connsiteX406" fmla="*/ 646110 w 1400419"/>
                  <a:gd name="connsiteY406" fmla="*/ 2252027 h 2471994"/>
                  <a:gd name="connsiteX407" fmla="*/ 646315 w 1400419"/>
                  <a:gd name="connsiteY407" fmla="*/ 2255653 h 2471994"/>
                  <a:gd name="connsiteX408" fmla="*/ 643325 w 1400419"/>
                  <a:gd name="connsiteY408" fmla="*/ 2257827 h 2471994"/>
                  <a:gd name="connsiteX409" fmla="*/ 640671 w 1400419"/>
                  <a:gd name="connsiteY409" fmla="*/ 2265846 h 2471994"/>
                  <a:gd name="connsiteX410" fmla="*/ 639365 w 1400419"/>
                  <a:gd name="connsiteY410" fmla="*/ 2273230 h 2471994"/>
                  <a:gd name="connsiteX411" fmla="*/ 639772 w 1400419"/>
                  <a:gd name="connsiteY411" fmla="*/ 2276320 h 2471994"/>
                  <a:gd name="connsiteX412" fmla="*/ 637837 w 1400419"/>
                  <a:gd name="connsiteY412" fmla="*/ 2281788 h 2471994"/>
                  <a:gd name="connsiteX413" fmla="*/ 633511 w 1400419"/>
                  <a:gd name="connsiteY413" fmla="*/ 2285684 h 2471994"/>
                  <a:gd name="connsiteX414" fmla="*/ 632492 w 1400419"/>
                  <a:gd name="connsiteY414" fmla="*/ 2289824 h 2471994"/>
                  <a:gd name="connsiteX415" fmla="*/ 630947 w 1400419"/>
                  <a:gd name="connsiteY415" fmla="*/ 2291624 h 2471994"/>
                  <a:gd name="connsiteX416" fmla="*/ 629802 w 1400419"/>
                  <a:gd name="connsiteY416" fmla="*/ 2295731 h 2471994"/>
                  <a:gd name="connsiteX417" fmla="*/ 630516 w 1400419"/>
                  <a:gd name="connsiteY417" fmla="*/ 2300676 h 2471994"/>
                  <a:gd name="connsiteX418" fmla="*/ 627579 w 1400419"/>
                  <a:gd name="connsiteY418" fmla="*/ 2304978 h 2471994"/>
                  <a:gd name="connsiteX419" fmla="*/ 628351 w 1400419"/>
                  <a:gd name="connsiteY419" fmla="*/ 2307575 h 2471994"/>
                  <a:gd name="connsiteX420" fmla="*/ 625706 w 1400419"/>
                  <a:gd name="connsiteY420" fmla="*/ 2309861 h 2471994"/>
                  <a:gd name="connsiteX421" fmla="*/ 625032 w 1400419"/>
                  <a:gd name="connsiteY421" fmla="*/ 2316395 h 2471994"/>
                  <a:gd name="connsiteX422" fmla="*/ 621787 w 1400419"/>
                  <a:gd name="connsiteY422" fmla="*/ 2316154 h 2471994"/>
                  <a:gd name="connsiteX423" fmla="*/ 618615 w 1400419"/>
                  <a:gd name="connsiteY423" fmla="*/ 2314632 h 2471994"/>
                  <a:gd name="connsiteX424" fmla="*/ 615617 w 1400419"/>
                  <a:gd name="connsiteY424" fmla="*/ 2311711 h 2471994"/>
                  <a:gd name="connsiteX425" fmla="*/ 613386 w 1400419"/>
                  <a:gd name="connsiteY425" fmla="*/ 2313731 h 2471994"/>
                  <a:gd name="connsiteX426" fmla="*/ 608309 w 1400419"/>
                  <a:gd name="connsiteY426" fmla="*/ 2313848 h 2471994"/>
                  <a:gd name="connsiteX427" fmla="*/ 605059 w 1400419"/>
                  <a:gd name="connsiteY427" fmla="*/ 2315557 h 2471994"/>
                  <a:gd name="connsiteX428" fmla="*/ 605310 w 1400419"/>
                  <a:gd name="connsiteY428" fmla="*/ 2322543 h 2471994"/>
                  <a:gd name="connsiteX429" fmla="*/ 602459 w 1400419"/>
                  <a:gd name="connsiteY429" fmla="*/ 2325397 h 2471994"/>
                  <a:gd name="connsiteX430" fmla="*/ 601674 w 1400419"/>
                  <a:gd name="connsiteY430" fmla="*/ 2332872 h 2471994"/>
                  <a:gd name="connsiteX431" fmla="*/ 595709 w 1400419"/>
                  <a:gd name="connsiteY431" fmla="*/ 2335374 h 2471994"/>
                  <a:gd name="connsiteX432" fmla="*/ 593820 w 1400419"/>
                  <a:gd name="connsiteY432" fmla="*/ 2342795 h 2471994"/>
                  <a:gd name="connsiteX433" fmla="*/ 600672 w 1400419"/>
                  <a:gd name="connsiteY433" fmla="*/ 2352698 h 2471994"/>
                  <a:gd name="connsiteX434" fmla="*/ 602229 w 1400419"/>
                  <a:gd name="connsiteY434" fmla="*/ 2357452 h 2471994"/>
                  <a:gd name="connsiteX435" fmla="*/ 601995 w 1400419"/>
                  <a:gd name="connsiteY435" fmla="*/ 2360277 h 2471994"/>
                  <a:gd name="connsiteX436" fmla="*/ 607278 w 1400419"/>
                  <a:gd name="connsiteY436" fmla="*/ 2362127 h 2471994"/>
                  <a:gd name="connsiteX437" fmla="*/ 611291 w 1400419"/>
                  <a:gd name="connsiteY437" fmla="*/ 2366375 h 2471994"/>
                  <a:gd name="connsiteX438" fmla="*/ 606271 w 1400419"/>
                  <a:gd name="connsiteY438" fmla="*/ 2372631 h 2471994"/>
                  <a:gd name="connsiteX439" fmla="*/ 606452 w 1400419"/>
                  <a:gd name="connsiteY439" fmla="*/ 2376672 h 2471994"/>
                  <a:gd name="connsiteX440" fmla="*/ 604463 w 1400419"/>
                  <a:gd name="connsiteY440" fmla="*/ 2380389 h 2471994"/>
                  <a:gd name="connsiteX441" fmla="*/ 605244 w 1400419"/>
                  <a:gd name="connsiteY441" fmla="*/ 2383653 h 2471994"/>
                  <a:gd name="connsiteX442" fmla="*/ 603206 w 1400419"/>
                  <a:gd name="connsiteY442" fmla="*/ 2386582 h 2471994"/>
                  <a:gd name="connsiteX443" fmla="*/ 602101 w 1400419"/>
                  <a:gd name="connsiteY443" fmla="*/ 2390802 h 2471994"/>
                  <a:gd name="connsiteX444" fmla="*/ 599053 w 1400419"/>
                  <a:gd name="connsiteY444" fmla="*/ 2394427 h 2471994"/>
                  <a:gd name="connsiteX445" fmla="*/ 599575 w 1400419"/>
                  <a:gd name="connsiteY445" fmla="*/ 2398207 h 2471994"/>
                  <a:gd name="connsiteX446" fmla="*/ 602101 w 1400419"/>
                  <a:gd name="connsiteY446" fmla="*/ 2404715 h 2471994"/>
                  <a:gd name="connsiteX447" fmla="*/ 601185 w 1400419"/>
                  <a:gd name="connsiteY447" fmla="*/ 2410315 h 2471994"/>
                  <a:gd name="connsiteX448" fmla="*/ 603782 w 1400419"/>
                  <a:gd name="connsiteY448" fmla="*/ 2421545 h 2471994"/>
                  <a:gd name="connsiteX449" fmla="*/ 602644 w 1400419"/>
                  <a:gd name="connsiteY449" fmla="*/ 2425935 h 2471994"/>
                  <a:gd name="connsiteX450" fmla="*/ 603141 w 1400419"/>
                  <a:gd name="connsiteY450" fmla="*/ 2428926 h 2471994"/>
                  <a:gd name="connsiteX451" fmla="*/ 602060 w 1400419"/>
                  <a:gd name="connsiteY451" fmla="*/ 2434360 h 2471994"/>
                  <a:gd name="connsiteX452" fmla="*/ 597866 w 1400419"/>
                  <a:gd name="connsiteY452" fmla="*/ 2441193 h 2471994"/>
                  <a:gd name="connsiteX453" fmla="*/ 591293 w 1400419"/>
                  <a:gd name="connsiteY453" fmla="*/ 2447390 h 2471994"/>
                  <a:gd name="connsiteX454" fmla="*/ 590981 w 1400419"/>
                  <a:gd name="connsiteY454" fmla="*/ 2448821 h 2471994"/>
                  <a:gd name="connsiteX455" fmla="*/ 584926 w 1400419"/>
                  <a:gd name="connsiteY455" fmla="*/ 2446469 h 2471994"/>
                  <a:gd name="connsiteX456" fmla="*/ 578312 w 1400419"/>
                  <a:gd name="connsiteY456" fmla="*/ 2445914 h 2471994"/>
                  <a:gd name="connsiteX457" fmla="*/ 568815 w 1400419"/>
                  <a:gd name="connsiteY457" fmla="*/ 2446088 h 2471994"/>
                  <a:gd name="connsiteX458" fmla="*/ 562628 w 1400419"/>
                  <a:gd name="connsiteY458" fmla="*/ 2449796 h 2471994"/>
                  <a:gd name="connsiteX459" fmla="*/ 558918 w 1400419"/>
                  <a:gd name="connsiteY459" fmla="*/ 2448469 h 2471994"/>
                  <a:gd name="connsiteX460" fmla="*/ 551853 w 1400419"/>
                  <a:gd name="connsiteY460" fmla="*/ 2448618 h 2471994"/>
                  <a:gd name="connsiteX461" fmla="*/ 547260 w 1400419"/>
                  <a:gd name="connsiteY461" fmla="*/ 2449631 h 2471994"/>
                  <a:gd name="connsiteX462" fmla="*/ 544011 w 1400419"/>
                  <a:gd name="connsiteY462" fmla="*/ 2452588 h 2471994"/>
                  <a:gd name="connsiteX463" fmla="*/ 539931 w 1400419"/>
                  <a:gd name="connsiteY463" fmla="*/ 2454799 h 2471994"/>
                  <a:gd name="connsiteX464" fmla="*/ 534689 w 1400419"/>
                  <a:gd name="connsiteY464" fmla="*/ 2455082 h 2471994"/>
                  <a:gd name="connsiteX465" fmla="*/ 532098 w 1400419"/>
                  <a:gd name="connsiteY465" fmla="*/ 2460420 h 2471994"/>
                  <a:gd name="connsiteX466" fmla="*/ 528334 w 1400419"/>
                  <a:gd name="connsiteY466" fmla="*/ 2460022 h 2471994"/>
                  <a:gd name="connsiteX467" fmla="*/ 524329 w 1400419"/>
                  <a:gd name="connsiteY467" fmla="*/ 2465718 h 2471994"/>
                  <a:gd name="connsiteX468" fmla="*/ 517313 w 1400419"/>
                  <a:gd name="connsiteY468" fmla="*/ 2470758 h 2471994"/>
                  <a:gd name="connsiteX469" fmla="*/ 513086 w 1400419"/>
                  <a:gd name="connsiteY469" fmla="*/ 2471995 h 2471994"/>
                  <a:gd name="connsiteX470" fmla="*/ 510600 w 1400419"/>
                  <a:gd name="connsiteY470" fmla="*/ 2466091 h 2471994"/>
                  <a:gd name="connsiteX471" fmla="*/ 507848 w 1400419"/>
                  <a:gd name="connsiteY471" fmla="*/ 2463922 h 2471994"/>
                  <a:gd name="connsiteX472" fmla="*/ 498733 w 1400419"/>
                  <a:gd name="connsiteY472" fmla="*/ 2460333 h 2471994"/>
                  <a:gd name="connsiteX473" fmla="*/ 501908 w 1400419"/>
                  <a:gd name="connsiteY473" fmla="*/ 2454920 h 2471994"/>
                  <a:gd name="connsiteX474" fmla="*/ 504102 w 1400419"/>
                  <a:gd name="connsiteY474" fmla="*/ 2449771 h 2471994"/>
                  <a:gd name="connsiteX475" fmla="*/ 504615 w 1400419"/>
                  <a:gd name="connsiteY475" fmla="*/ 2444258 h 2471994"/>
                  <a:gd name="connsiteX476" fmla="*/ 503625 w 1400419"/>
                  <a:gd name="connsiteY476" fmla="*/ 2440110 h 2471994"/>
                  <a:gd name="connsiteX477" fmla="*/ 498384 w 1400419"/>
                  <a:gd name="connsiteY477" fmla="*/ 2437741 h 2471994"/>
                  <a:gd name="connsiteX478" fmla="*/ 498835 w 1400419"/>
                  <a:gd name="connsiteY478" fmla="*/ 2434866 h 2471994"/>
                  <a:gd name="connsiteX479" fmla="*/ 497438 w 1400419"/>
                  <a:gd name="connsiteY479" fmla="*/ 2432643 h 2471994"/>
                  <a:gd name="connsiteX480" fmla="*/ 494222 w 1400419"/>
                  <a:gd name="connsiteY480" fmla="*/ 2430933 h 2471994"/>
                  <a:gd name="connsiteX481" fmla="*/ 490048 w 1400419"/>
                  <a:gd name="connsiteY481" fmla="*/ 2427142 h 2471994"/>
                  <a:gd name="connsiteX482" fmla="*/ 489042 w 1400419"/>
                  <a:gd name="connsiteY482" fmla="*/ 2422417 h 2471994"/>
                  <a:gd name="connsiteX483" fmla="*/ 486790 w 1400419"/>
                  <a:gd name="connsiteY483" fmla="*/ 2417521 h 2471994"/>
                  <a:gd name="connsiteX484" fmla="*/ 483007 w 1400419"/>
                  <a:gd name="connsiteY484" fmla="*/ 2414468 h 2471994"/>
                  <a:gd name="connsiteX485" fmla="*/ 471406 w 1400419"/>
                  <a:gd name="connsiteY485" fmla="*/ 2406794 h 2471994"/>
                  <a:gd name="connsiteX486" fmla="*/ 469788 w 1400419"/>
                  <a:gd name="connsiteY486" fmla="*/ 2410556 h 2471994"/>
                  <a:gd name="connsiteX487" fmla="*/ 463884 w 1400419"/>
                  <a:gd name="connsiteY487" fmla="*/ 2412929 h 2471994"/>
                  <a:gd name="connsiteX488" fmla="*/ 459041 w 1400419"/>
                  <a:gd name="connsiteY488" fmla="*/ 2413605 h 2471994"/>
                  <a:gd name="connsiteX489" fmla="*/ 452119 w 1400419"/>
                  <a:gd name="connsiteY489" fmla="*/ 2412232 h 2471994"/>
                  <a:gd name="connsiteX490" fmla="*/ 450797 w 1400419"/>
                  <a:gd name="connsiteY490" fmla="*/ 2409382 h 2471994"/>
                  <a:gd name="connsiteX491" fmla="*/ 445255 w 1400419"/>
                  <a:gd name="connsiteY491" fmla="*/ 2403222 h 2471994"/>
                  <a:gd name="connsiteX492" fmla="*/ 442683 w 1400419"/>
                  <a:gd name="connsiteY492" fmla="*/ 2396908 h 2471994"/>
                  <a:gd name="connsiteX493" fmla="*/ 439146 w 1400419"/>
                  <a:gd name="connsiteY493" fmla="*/ 2392369 h 2471994"/>
                  <a:gd name="connsiteX494" fmla="*/ 435268 w 1400419"/>
                  <a:gd name="connsiteY494" fmla="*/ 2391058 h 2471994"/>
                  <a:gd name="connsiteX495" fmla="*/ 428055 w 1400419"/>
                  <a:gd name="connsiteY495" fmla="*/ 2390706 h 2471994"/>
                  <a:gd name="connsiteX496" fmla="*/ 419330 w 1400419"/>
                  <a:gd name="connsiteY496" fmla="*/ 2386520 h 2471994"/>
                  <a:gd name="connsiteX497" fmla="*/ 409179 w 1400419"/>
                  <a:gd name="connsiteY497" fmla="*/ 2382874 h 2471994"/>
                  <a:gd name="connsiteX498" fmla="*/ 404734 w 1400419"/>
                  <a:gd name="connsiteY498" fmla="*/ 2382347 h 2471994"/>
                  <a:gd name="connsiteX499" fmla="*/ 404693 w 1400419"/>
                  <a:gd name="connsiteY499" fmla="*/ 2380301 h 2471994"/>
                  <a:gd name="connsiteX500" fmla="*/ 402138 w 1400419"/>
                  <a:gd name="connsiteY500" fmla="*/ 2374817 h 2471994"/>
                  <a:gd name="connsiteX501" fmla="*/ 404114 w 1400419"/>
                  <a:gd name="connsiteY501" fmla="*/ 2363928 h 2471994"/>
                  <a:gd name="connsiteX502" fmla="*/ 405465 w 1400419"/>
                  <a:gd name="connsiteY502" fmla="*/ 2361841 h 2471994"/>
                  <a:gd name="connsiteX503" fmla="*/ 403115 w 1400419"/>
                  <a:gd name="connsiteY503" fmla="*/ 2356912 h 2471994"/>
                  <a:gd name="connsiteX504" fmla="*/ 401484 w 1400419"/>
                  <a:gd name="connsiteY504" fmla="*/ 2351851 h 2471994"/>
                  <a:gd name="connsiteX505" fmla="*/ 395853 w 1400419"/>
                  <a:gd name="connsiteY505" fmla="*/ 2347607 h 2471994"/>
                  <a:gd name="connsiteX506" fmla="*/ 393010 w 1400419"/>
                  <a:gd name="connsiteY506" fmla="*/ 2342318 h 2471994"/>
                  <a:gd name="connsiteX507" fmla="*/ 393289 w 1400419"/>
                  <a:gd name="connsiteY507" fmla="*/ 2338730 h 2471994"/>
                  <a:gd name="connsiteX508" fmla="*/ 389518 w 1400419"/>
                  <a:gd name="connsiteY508" fmla="*/ 2334631 h 2471994"/>
                  <a:gd name="connsiteX509" fmla="*/ 385985 w 1400419"/>
                  <a:gd name="connsiteY509" fmla="*/ 2329520 h 2471994"/>
                  <a:gd name="connsiteX510" fmla="*/ 384313 w 1400419"/>
                  <a:gd name="connsiteY510" fmla="*/ 2326015 h 2471994"/>
                  <a:gd name="connsiteX511" fmla="*/ 381470 w 1400419"/>
                  <a:gd name="connsiteY511" fmla="*/ 2322394 h 2471994"/>
                  <a:gd name="connsiteX512" fmla="*/ 382485 w 1400419"/>
                  <a:gd name="connsiteY512" fmla="*/ 2316872 h 2471994"/>
                  <a:gd name="connsiteX513" fmla="*/ 381314 w 1400419"/>
                  <a:gd name="connsiteY513" fmla="*/ 2307895 h 2471994"/>
                  <a:gd name="connsiteX514" fmla="*/ 379264 w 1400419"/>
                  <a:gd name="connsiteY514" fmla="*/ 2302099 h 2471994"/>
                  <a:gd name="connsiteX515" fmla="*/ 379790 w 1400419"/>
                  <a:gd name="connsiteY515" fmla="*/ 2296495 h 2471994"/>
                  <a:gd name="connsiteX516" fmla="*/ 372913 w 1400419"/>
                  <a:gd name="connsiteY516" fmla="*/ 2288617 h 2471994"/>
                  <a:gd name="connsiteX517" fmla="*/ 368366 w 1400419"/>
                  <a:gd name="connsiteY517" fmla="*/ 2277453 h 2471994"/>
                  <a:gd name="connsiteX518" fmla="*/ 366595 w 1400419"/>
                  <a:gd name="connsiteY518" fmla="*/ 2269646 h 2471994"/>
                  <a:gd name="connsiteX519" fmla="*/ 364053 w 1400419"/>
                  <a:gd name="connsiteY519" fmla="*/ 2266879 h 2471994"/>
                  <a:gd name="connsiteX520" fmla="*/ 358569 w 1400419"/>
                  <a:gd name="connsiteY520" fmla="*/ 2264834 h 2471994"/>
                  <a:gd name="connsiteX521" fmla="*/ 355755 w 1400419"/>
                  <a:gd name="connsiteY521" fmla="*/ 2264801 h 2471994"/>
                  <a:gd name="connsiteX522" fmla="*/ 348611 w 1400419"/>
                  <a:gd name="connsiteY522" fmla="*/ 2260229 h 2471994"/>
                  <a:gd name="connsiteX523" fmla="*/ 345838 w 1400419"/>
                  <a:gd name="connsiteY523" fmla="*/ 2257342 h 2471994"/>
                  <a:gd name="connsiteX524" fmla="*/ 339138 w 1400419"/>
                  <a:gd name="connsiteY524" fmla="*/ 2254355 h 2471994"/>
                  <a:gd name="connsiteX525" fmla="*/ 334611 w 1400419"/>
                  <a:gd name="connsiteY525" fmla="*/ 2257308 h 2471994"/>
                  <a:gd name="connsiteX526" fmla="*/ 328498 w 1400419"/>
                  <a:gd name="connsiteY526" fmla="*/ 2260411 h 2471994"/>
                  <a:gd name="connsiteX527" fmla="*/ 327216 w 1400419"/>
                  <a:gd name="connsiteY527" fmla="*/ 2259312 h 2471994"/>
                  <a:gd name="connsiteX528" fmla="*/ 320192 w 1400419"/>
                  <a:gd name="connsiteY528" fmla="*/ 2260341 h 2471994"/>
                  <a:gd name="connsiteX529" fmla="*/ 317694 w 1400419"/>
                  <a:gd name="connsiteY529" fmla="*/ 2261780 h 2471994"/>
                  <a:gd name="connsiteX530" fmla="*/ 312752 w 1400419"/>
                  <a:gd name="connsiteY530" fmla="*/ 2262589 h 2471994"/>
                  <a:gd name="connsiteX531" fmla="*/ 308804 w 1400419"/>
                  <a:gd name="connsiteY531" fmla="*/ 2266904 h 2471994"/>
                  <a:gd name="connsiteX532" fmla="*/ 304117 w 1400419"/>
                  <a:gd name="connsiteY532" fmla="*/ 2273724 h 2471994"/>
                  <a:gd name="connsiteX533" fmla="*/ 301628 w 1400419"/>
                  <a:gd name="connsiteY533" fmla="*/ 2275831 h 2471994"/>
                  <a:gd name="connsiteX534" fmla="*/ 293301 w 1400419"/>
                  <a:gd name="connsiteY534" fmla="*/ 2276980 h 2471994"/>
                  <a:gd name="connsiteX535" fmla="*/ 285282 w 1400419"/>
                  <a:gd name="connsiteY535" fmla="*/ 2275180 h 2471994"/>
                  <a:gd name="connsiteX536" fmla="*/ 280205 w 1400419"/>
                  <a:gd name="connsiteY536" fmla="*/ 2272666 h 2471994"/>
                  <a:gd name="connsiteX537" fmla="*/ 276389 w 1400419"/>
                  <a:gd name="connsiteY537" fmla="*/ 2271790 h 2471994"/>
                  <a:gd name="connsiteX538" fmla="*/ 273414 w 1400419"/>
                  <a:gd name="connsiteY538" fmla="*/ 2268766 h 2471994"/>
                  <a:gd name="connsiteX539" fmla="*/ 271829 w 1400419"/>
                  <a:gd name="connsiteY539" fmla="*/ 2258512 h 2471994"/>
                  <a:gd name="connsiteX540" fmla="*/ 266628 w 1400419"/>
                  <a:gd name="connsiteY540" fmla="*/ 2253650 h 2471994"/>
                  <a:gd name="connsiteX541" fmla="*/ 261584 w 1400419"/>
                  <a:gd name="connsiteY541" fmla="*/ 2244170 h 2471994"/>
                  <a:gd name="connsiteX542" fmla="*/ 259722 w 1400419"/>
                  <a:gd name="connsiteY542" fmla="*/ 2235711 h 2471994"/>
                  <a:gd name="connsiteX543" fmla="*/ 256185 w 1400419"/>
                  <a:gd name="connsiteY543" fmla="*/ 2229020 h 2471994"/>
                  <a:gd name="connsiteX544" fmla="*/ 249247 w 1400419"/>
                  <a:gd name="connsiteY544" fmla="*/ 2225942 h 2471994"/>
                  <a:gd name="connsiteX545" fmla="*/ 240920 w 1400419"/>
                  <a:gd name="connsiteY545" fmla="*/ 2225656 h 2471994"/>
                  <a:gd name="connsiteX546" fmla="*/ 238410 w 1400419"/>
                  <a:gd name="connsiteY546" fmla="*/ 2226622 h 2471994"/>
                  <a:gd name="connsiteX547" fmla="*/ 229804 w 1400419"/>
                  <a:gd name="connsiteY547" fmla="*/ 2225826 h 2471994"/>
                  <a:gd name="connsiteX548" fmla="*/ 219398 w 1400419"/>
                  <a:gd name="connsiteY548" fmla="*/ 2228626 h 2471994"/>
                  <a:gd name="connsiteX549" fmla="*/ 213594 w 1400419"/>
                  <a:gd name="connsiteY549" fmla="*/ 2227410 h 2471994"/>
                  <a:gd name="connsiteX550" fmla="*/ 211170 w 1400419"/>
                  <a:gd name="connsiteY550" fmla="*/ 2222980 h 2471994"/>
                  <a:gd name="connsiteX551" fmla="*/ 201241 w 1400419"/>
                  <a:gd name="connsiteY551" fmla="*/ 2219736 h 2471994"/>
                  <a:gd name="connsiteX552" fmla="*/ 196961 w 1400419"/>
                  <a:gd name="connsiteY552" fmla="*/ 2216753 h 2471994"/>
                  <a:gd name="connsiteX553" fmla="*/ 192426 w 1400419"/>
                  <a:gd name="connsiteY553" fmla="*/ 2209908 h 2471994"/>
                  <a:gd name="connsiteX554" fmla="*/ 189907 w 1400419"/>
                  <a:gd name="connsiteY554" fmla="*/ 2208535 h 2471994"/>
                  <a:gd name="connsiteX555" fmla="*/ 182456 w 1400419"/>
                  <a:gd name="connsiteY555" fmla="*/ 2209107 h 2471994"/>
                  <a:gd name="connsiteX556" fmla="*/ 179313 w 1400419"/>
                  <a:gd name="connsiteY556" fmla="*/ 2208610 h 2471994"/>
                  <a:gd name="connsiteX557" fmla="*/ 174100 w 1400419"/>
                  <a:gd name="connsiteY557" fmla="*/ 2210336 h 2471994"/>
                  <a:gd name="connsiteX558" fmla="*/ 169191 w 1400419"/>
                  <a:gd name="connsiteY558" fmla="*/ 2208800 h 2471994"/>
                  <a:gd name="connsiteX559" fmla="*/ 166430 w 1400419"/>
                  <a:gd name="connsiteY559" fmla="*/ 2210954 h 2471994"/>
                  <a:gd name="connsiteX560" fmla="*/ 163908 w 1400419"/>
                  <a:gd name="connsiteY560" fmla="*/ 2207527 h 2471994"/>
                  <a:gd name="connsiteX561" fmla="*/ 164906 w 1400419"/>
                  <a:gd name="connsiteY561" fmla="*/ 2201711 h 2471994"/>
                  <a:gd name="connsiteX562" fmla="*/ 162766 w 1400419"/>
                  <a:gd name="connsiteY562" fmla="*/ 2199056 h 2471994"/>
                  <a:gd name="connsiteX563" fmla="*/ 160219 w 1400419"/>
                  <a:gd name="connsiteY563" fmla="*/ 2193207 h 2471994"/>
                  <a:gd name="connsiteX564" fmla="*/ 156830 w 1400419"/>
                  <a:gd name="connsiteY564" fmla="*/ 2188129 h 2471994"/>
                  <a:gd name="connsiteX565" fmla="*/ 153022 w 1400419"/>
                  <a:gd name="connsiteY565" fmla="*/ 2185399 h 2471994"/>
                  <a:gd name="connsiteX566" fmla="*/ 149711 w 1400419"/>
                  <a:gd name="connsiteY566" fmla="*/ 2179712 h 2471994"/>
                  <a:gd name="connsiteX567" fmla="*/ 149830 w 1400419"/>
                  <a:gd name="connsiteY567" fmla="*/ 2173397 h 2471994"/>
                  <a:gd name="connsiteX568" fmla="*/ 148232 w 1400419"/>
                  <a:gd name="connsiteY568" fmla="*/ 2167254 h 2471994"/>
                  <a:gd name="connsiteX569" fmla="*/ 142768 w 1400419"/>
                  <a:gd name="connsiteY569" fmla="*/ 2163163 h 2471994"/>
                  <a:gd name="connsiteX570" fmla="*/ 140714 w 1400419"/>
                  <a:gd name="connsiteY570" fmla="*/ 2159243 h 2471994"/>
                  <a:gd name="connsiteX571" fmla="*/ 139194 w 1400419"/>
                  <a:gd name="connsiteY571" fmla="*/ 2151913 h 2471994"/>
                  <a:gd name="connsiteX572" fmla="*/ 136011 w 1400419"/>
                  <a:gd name="connsiteY572" fmla="*/ 2146570 h 2471994"/>
                  <a:gd name="connsiteX573" fmla="*/ 134306 w 1400419"/>
                  <a:gd name="connsiteY573" fmla="*/ 2136605 h 2471994"/>
                  <a:gd name="connsiteX574" fmla="*/ 134779 w 1400419"/>
                  <a:gd name="connsiteY574" fmla="*/ 2134523 h 2471994"/>
                  <a:gd name="connsiteX575" fmla="*/ 133382 w 1400419"/>
                  <a:gd name="connsiteY575" fmla="*/ 2131486 h 2471994"/>
                  <a:gd name="connsiteX576" fmla="*/ 132831 w 1400419"/>
                  <a:gd name="connsiteY576" fmla="*/ 2125765 h 2471994"/>
                  <a:gd name="connsiteX577" fmla="*/ 135370 w 1400419"/>
                  <a:gd name="connsiteY577" fmla="*/ 2120240 h 2471994"/>
                  <a:gd name="connsiteX578" fmla="*/ 131484 w 1400419"/>
                  <a:gd name="connsiteY578" fmla="*/ 2112660 h 2471994"/>
                  <a:gd name="connsiteX579" fmla="*/ 130564 w 1400419"/>
                  <a:gd name="connsiteY579" fmla="*/ 2106998 h 2471994"/>
                  <a:gd name="connsiteX580" fmla="*/ 127154 w 1400419"/>
                  <a:gd name="connsiteY580" fmla="*/ 2104737 h 2471994"/>
                  <a:gd name="connsiteX581" fmla="*/ 125047 w 1400419"/>
                  <a:gd name="connsiteY581" fmla="*/ 2099111 h 2471994"/>
                  <a:gd name="connsiteX582" fmla="*/ 119813 w 1400419"/>
                  <a:gd name="connsiteY582" fmla="*/ 2097385 h 2471994"/>
                  <a:gd name="connsiteX583" fmla="*/ 115594 w 1400419"/>
                  <a:gd name="connsiteY583" fmla="*/ 2095042 h 2471994"/>
                  <a:gd name="connsiteX584" fmla="*/ 110620 w 1400419"/>
                  <a:gd name="connsiteY584" fmla="*/ 2090603 h 2471994"/>
                  <a:gd name="connsiteX585" fmla="*/ 106286 w 1400419"/>
                  <a:gd name="connsiteY585" fmla="*/ 2088537 h 2471994"/>
                  <a:gd name="connsiteX586" fmla="*/ 101294 w 1400419"/>
                  <a:gd name="connsiteY586" fmla="*/ 2087458 h 2471994"/>
                  <a:gd name="connsiteX587" fmla="*/ 98583 w 1400419"/>
                  <a:gd name="connsiteY587" fmla="*/ 2085243 h 2471994"/>
                  <a:gd name="connsiteX588" fmla="*/ 93826 w 1400419"/>
                  <a:gd name="connsiteY588" fmla="*/ 2079037 h 2471994"/>
                  <a:gd name="connsiteX589" fmla="*/ 89936 w 1400419"/>
                  <a:gd name="connsiteY589" fmla="*/ 2080597 h 2471994"/>
                  <a:gd name="connsiteX590" fmla="*/ 86415 w 1400419"/>
                  <a:gd name="connsiteY590" fmla="*/ 2080638 h 2471994"/>
                  <a:gd name="connsiteX591" fmla="*/ 81786 w 1400419"/>
                  <a:gd name="connsiteY591" fmla="*/ 2083505 h 2471994"/>
                  <a:gd name="connsiteX592" fmla="*/ 74868 w 1400419"/>
                  <a:gd name="connsiteY592" fmla="*/ 2085886 h 2471994"/>
                  <a:gd name="connsiteX593" fmla="*/ 77690 w 1400419"/>
                  <a:gd name="connsiteY593" fmla="*/ 2083480 h 2471994"/>
                  <a:gd name="connsiteX594" fmla="*/ 80315 w 1400419"/>
                  <a:gd name="connsiteY594" fmla="*/ 2079464 h 2471994"/>
                  <a:gd name="connsiteX595" fmla="*/ 81264 w 1400419"/>
                  <a:gd name="connsiteY595" fmla="*/ 2073179 h 2471994"/>
                  <a:gd name="connsiteX596" fmla="*/ 85528 w 1400419"/>
                  <a:gd name="connsiteY596" fmla="*/ 2072138 h 2471994"/>
                  <a:gd name="connsiteX597" fmla="*/ 89032 w 1400419"/>
                  <a:gd name="connsiteY597" fmla="*/ 2073005 h 2471994"/>
                  <a:gd name="connsiteX598" fmla="*/ 96627 w 1400419"/>
                  <a:gd name="connsiteY598" fmla="*/ 2068550 h 2471994"/>
                  <a:gd name="connsiteX599" fmla="*/ 98850 w 1400419"/>
                  <a:gd name="connsiteY599" fmla="*/ 2066625 h 2471994"/>
                  <a:gd name="connsiteX600" fmla="*/ 103320 w 1400419"/>
                  <a:gd name="connsiteY600" fmla="*/ 2065783 h 2471994"/>
                  <a:gd name="connsiteX601" fmla="*/ 107333 w 1400419"/>
                  <a:gd name="connsiteY601" fmla="*/ 2062609 h 2471994"/>
                  <a:gd name="connsiteX602" fmla="*/ 108216 w 1400419"/>
                  <a:gd name="connsiteY602" fmla="*/ 2056901 h 2471994"/>
                  <a:gd name="connsiteX603" fmla="*/ 110311 w 1400419"/>
                  <a:gd name="connsiteY603" fmla="*/ 2052018 h 2471994"/>
                  <a:gd name="connsiteX604" fmla="*/ 108603 w 1400419"/>
                  <a:gd name="connsiteY604" fmla="*/ 2041469 h 2471994"/>
                  <a:gd name="connsiteX605" fmla="*/ 111507 w 1400419"/>
                  <a:gd name="connsiteY605" fmla="*/ 2035843 h 2471994"/>
                  <a:gd name="connsiteX606" fmla="*/ 111926 w 1400419"/>
                  <a:gd name="connsiteY606" fmla="*/ 2032396 h 2471994"/>
                  <a:gd name="connsiteX607" fmla="*/ 110398 w 1400419"/>
                  <a:gd name="connsiteY607" fmla="*/ 2030061 h 2471994"/>
                  <a:gd name="connsiteX608" fmla="*/ 105834 w 1400419"/>
                  <a:gd name="connsiteY608" fmla="*/ 2026978 h 2471994"/>
                  <a:gd name="connsiteX609" fmla="*/ 102301 w 1400419"/>
                  <a:gd name="connsiteY609" fmla="*/ 2025796 h 2471994"/>
                  <a:gd name="connsiteX610" fmla="*/ 99035 w 1400419"/>
                  <a:gd name="connsiteY610" fmla="*/ 2025949 h 2471994"/>
                  <a:gd name="connsiteX611" fmla="*/ 94726 w 1400419"/>
                  <a:gd name="connsiteY611" fmla="*/ 2023763 h 2471994"/>
                  <a:gd name="connsiteX612" fmla="*/ 92006 w 1400419"/>
                  <a:gd name="connsiteY612" fmla="*/ 2018013 h 2471994"/>
                  <a:gd name="connsiteX613" fmla="*/ 89402 w 1400419"/>
                  <a:gd name="connsiteY613" fmla="*/ 2015283 h 2471994"/>
                  <a:gd name="connsiteX614" fmla="*/ 82833 w 1400419"/>
                  <a:gd name="connsiteY614" fmla="*/ 2014442 h 2471994"/>
                  <a:gd name="connsiteX615" fmla="*/ 79025 w 1400419"/>
                  <a:gd name="connsiteY615" fmla="*/ 2008215 h 2471994"/>
                  <a:gd name="connsiteX616" fmla="*/ 72461 w 1400419"/>
                  <a:gd name="connsiteY616" fmla="*/ 2007302 h 2471994"/>
                  <a:gd name="connsiteX617" fmla="*/ 68427 w 1400419"/>
                  <a:gd name="connsiteY617" fmla="*/ 2002954 h 2471994"/>
                  <a:gd name="connsiteX618" fmla="*/ 64199 w 1400419"/>
                  <a:gd name="connsiteY618" fmla="*/ 1990874 h 2471994"/>
                  <a:gd name="connsiteX619" fmla="*/ 63973 w 1400419"/>
                  <a:gd name="connsiteY619" fmla="*/ 1986655 h 2471994"/>
                  <a:gd name="connsiteX620" fmla="*/ 59993 w 1400419"/>
                  <a:gd name="connsiteY620" fmla="*/ 1982540 h 2471994"/>
                  <a:gd name="connsiteX621" fmla="*/ 56830 w 1400419"/>
                  <a:gd name="connsiteY621" fmla="*/ 1982810 h 2471994"/>
                  <a:gd name="connsiteX622" fmla="*/ 55836 w 1400419"/>
                  <a:gd name="connsiteY622" fmla="*/ 1986581 h 2471994"/>
                  <a:gd name="connsiteX623" fmla="*/ 51305 w 1400419"/>
                  <a:gd name="connsiteY623" fmla="*/ 1990385 h 2471994"/>
                  <a:gd name="connsiteX624" fmla="*/ 45032 w 1400419"/>
                  <a:gd name="connsiteY624" fmla="*/ 1991347 h 2471994"/>
                  <a:gd name="connsiteX625" fmla="*/ 41934 w 1400419"/>
                  <a:gd name="connsiteY625" fmla="*/ 1991053 h 2471994"/>
                  <a:gd name="connsiteX626" fmla="*/ 37596 w 1400419"/>
                  <a:gd name="connsiteY626" fmla="*/ 1984880 h 2471994"/>
                  <a:gd name="connsiteX627" fmla="*/ 38443 w 1400419"/>
                  <a:gd name="connsiteY627" fmla="*/ 1982482 h 2471994"/>
                  <a:gd name="connsiteX628" fmla="*/ 37641 w 1400419"/>
                  <a:gd name="connsiteY628" fmla="*/ 1979358 h 2471994"/>
                  <a:gd name="connsiteX629" fmla="*/ 24179 w 1400419"/>
                  <a:gd name="connsiteY629" fmla="*/ 1970642 h 2471994"/>
                  <a:gd name="connsiteX630" fmla="*/ 21978 w 1400419"/>
                  <a:gd name="connsiteY630" fmla="*/ 1970194 h 2471994"/>
                  <a:gd name="connsiteX631" fmla="*/ 14509 w 1400419"/>
                  <a:gd name="connsiteY631" fmla="*/ 1970933 h 2471994"/>
                  <a:gd name="connsiteX632" fmla="*/ 8306 w 1400419"/>
                  <a:gd name="connsiteY632" fmla="*/ 1969360 h 2471994"/>
                  <a:gd name="connsiteX633" fmla="*/ 949 w 1400419"/>
                  <a:gd name="connsiteY633" fmla="*/ 1966356 h 2471994"/>
                  <a:gd name="connsiteX634" fmla="*/ 0 w 1400419"/>
                  <a:gd name="connsiteY634" fmla="*/ 1957243 h 2471994"/>
                  <a:gd name="connsiteX635" fmla="*/ 378 w 1400419"/>
                  <a:gd name="connsiteY635" fmla="*/ 1952704 h 2471994"/>
                  <a:gd name="connsiteX636" fmla="*/ 2494 w 1400419"/>
                  <a:gd name="connsiteY636" fmla="*/ 1943370 h 2471994"/>
                  <a:gd name="connsiteX637" fmla="*/ 8265 w 1400419"/>
                  <a:gd name="connsiteY637" fmla="*/ 1941723 h 2471994"/>
                  <a:gd name="connsiteX638" fmla="*/ 13117 w 1400419"/>
                  <a:gd name="connsiteY638" fmla="*/ 1932958 h 2471994"/>
                  <a:gd name="connsiteX639" fmla="*/ 18276 w 1400419"/>
                  <a:gd name="connsiteY639" fmla="*/ 1927507 h 2471994"/>
                  <a:gd name="connsiteX640" fmla="*/ 19784 w 1400419"/>
                  <a:gd name="connsiteY640" fmla="*/ 1925146 h 2471994"/>
                  <a:gd name="connsiteX641" fmla="*/ 22869 w 1400419"/>
                  <a:gd name="connsiteY641" fmla="*/ 1922873 h 2471994"/>
                  <a:gd name="connsiteX642" fmla="*/ 23826 w 1400419"/>
                  <a:gd name="connsiteY642" fmla="*/ 1920790 h 2471994"/>
                  <a:gd name="connsiteX643" fmla="*/ 29314 w 1400419"/>
                  <a:gd name="connsiteY643" fmla="*/ 1919102 h 2471994"/>
                  <a:gd name="connsiteX644" fmla="*/ 33578 w 1400419"/>
                  <a:gd name="connsiteY644" fmla="*/ 1918492 h 2471994"/>
                  <a:gd name="connsiteX645" fmla="*/ 37892 w 1400419"/>
                  <a:gd name="connsiteY645" fmla="*/ 1916023 h 2471994"/>
                  <a:gd name="connsiteX646" fmla="*/ 37835 w 1400419"/>
                  <a:gd name="connsiteY646" fmla="*/ 1912149 h 2471994"/>
                  <a:gd name="connsiteX647" fmla="*/ 35678 w 1400419"/>
                  <a:gd name="connsiteY647" fmla="*/ 1910116 h 2471994"/>
                  <a:gd name="connsiteX648" fmla="*/ 30720 w 1400419"/>
                  <a:gd name="connsiteY648" fmla="*/ 1907735 h 2471994"/>
                  <a:gd name="connsiteX649" fmla="*/ 26094 w 1400419"/>
                  <a:gd name="connsiteY649" fmla="*/ 1902288 h 2471994"/>
                  <a:gd name="connsiteX650" fmla="*/ 29811 w 1400419"/>
                  <a:gd name="connsiteY650" fmla="*/ 1896376 h 2471994"/>
                  <a:gd name="connsiteX651" fmla="*/ 33016 w 1400419"/>
                  <a:gd name="connsiteY651" fmla="*/ 1893995 h 2471994"/>
                  <a:gd name="connsiteX652" fmla="*/ 38451 w 1400419"/>
                  <a:gd name="connsiteY652" fmla="*/ 1892863 h 2471994"/>
                  <a:gd name="connsiteX653" fmla="*/ 39798 w 1400419"/>
                  <a:gd name="connsiteY653" fmla="*/ 1894904 h 2471994"/>
                  <a:gd name="connsiteX654" fmla="*/ 42801 w 1400419"/>
                  <a:gd name="connsiteY654" fmla="*/ 1895779 h 2471994"/>
                  <a:gd name="connsiteX655" fmla="*/ 45085 w 1400419"/>
                  <a:gd name="connsiteY655" fmla="*/ 1894199 h 2471994"/>
                  <a:gd name="connsiteX656" fmla="*/ 50290 w 1400419"/>
                  <a:gd name="connsiteY656" fmla="*/ 1892888 h 2471994"/>
                  <a:gd name="connsiteX657" fmla="*/ 58345 w 1400419"/>
                  <a:gd name="connsiteY657" fmla="*/ 1883467 h 2471994"/>
                  <a:gd name="connsiteX658" fmla="*/ 64610 w 1400419"/>
                  <a:gd name="connsiteY658" fmla="*/ 1885724 h 2471994"/>
                  <a:gd name="connsiteX659" fmla="*/ 70571 w 1400419"/>
                  <a:gd name="connsiteY659" fmla="*/ 1880571 h 2471994"/>
                  <a:gd name="connsiteX660" fmla="*/ 74827 w 1400419"/>
                  <a:gd name="connsiteY660" fmla="*/ 1878949 h 2471994"/>
                  <a:gd name="connsiteX661" fmla="*/ 71787 w 1400419"/>
                  <a:gd name="connsiteY661" fmla="*/ 1874527 h 2471994"/>
                  <a:gd name="connsiteX662" fmla="*/ 73151 w 1400419"/>
                  <a:gd name="connsiteY662" fmla="*/ 1867985 h 2471994"/>
                  <a:gd name="connsiteX663" fmla="*/ 72177 w 1400419"/>
                  <a:gd name="connsiteY663" fmla="*/ 1860837 h 2471994"/>
                  <a:gd name="connsiteX664" fmla="*/ 69166 w 1400419"/>
                  <a:gd name="connsiteY664" fmla="*/ 1858771 h 2471994"/>
                  <a:gd name="connsiteX665" fmla="*/ 73738 w 1400419"/>
                  <a:gd name="connsiteY665" fmla="*/ 1854709 h 2471994"/>
                  <a:gd name="connsiteX666" fmla="*/ 74900 w 1400419"/>
                  <a:gd name="connsiteY666" fmla="*/ 1850283 h 2471994"/>
                  <a:gd name="connsiteX667" fmla="*/ 76552 w 1400419"/>
                  <a:gd name="connsiteY667" fmla="*/ 1847321 h 2471994"/>
                  <a:gd name="connsiteX668" fmla="*/ 76273 w 1400419"/>
                  <a:gd name="connsiteY668" fmla="*/ 1841853 h 2471994"/>
                  <a:gd name="connsiteX669" fmla="*/ 73134 w 1400419"/>
                  <a:gd name="connsiteY669" fmla="*/ 1841264 h 2471994"/>
                  <a:gd name="connsiteX670" fmla="*/ 70637 w 1400419"/>
                  <a:gd name="connsiteY670" fmla="*/ 1839397 h 2471994"/>
                  <a:gd name="connsiteX671" fmla="*/ 64742 w 1400419"/>
                  <a:gd name="connsiteY671" fmla="*/ 1838107 h 2471994"/>
                  <a:gd name="connsiteX672" fmla="*/ 64064 w 1400419"/>
                  <a:gd name="connsiteY672" fmla="*/ 1833167 h 2471994"/>
                  <a:gd name="connsiteX673" fmla="*/ 61784 w 1400419"/>
                  <a:gd name="connsiteY673" fmla="*/ 1829279 h 2471994"/>
                  <a:gd name="connsiteX674" fmla="*/ 53749 w 1400419"/>
                  <a:gd name="connsiteY674" fmla="*/ 1826164 h 2471994"/>
                  <a:gd name="connsiteX675" fmla="*/ 49394 w 1400419"/>
                  <a:gd name="connsiteY675" fmla="*/ 1826231 h 2471994"/>
                  <a:gd name="connsiteX676" fmla="*/ 47451 w 1400419"/>
                  <a:gd name="connsiteY676" fmla="*/ 1821514 h 2471994"/>
                  <a:gd name="connsiteX677" fmla="*/ 51383 w 1400419"/>
                  <a:gd name="connsiteY677" fmla="*/ 1817539 h 2471994"/>
                  <a:gd name="connsiteX678" fmla="*/ 57204 w 1400419"/>
                  <a:gd name="connsiteY678" fmla="*/ 1816490 h 2471994"/>
                  <a:gd name="connsiteX679" fmla="*/ 61862 w 1400419"/>
                  <a:gd name="connsiteY679" fmla="*/ 1813212 h 2471994"/>
                  <a:gd name="connsiteX680" fmla="*/ 63238 w 1400419"/>
                  <a:gd name="connsiteY680" fmla="*/ 1810798 h 2471994"/>
                  <a:gd name="connsiteX681" fmla="*/ 71532 w 1400419"/>
                  <a:gd name="connsiteY681" fmla="*/ 1810276 h 2471994"/>
                  <a:gd name="connsiteX682" fmla="*/ 75361 w 1400419"/>
                  <a:gd name="connsiteY682" fmla="*/ 1805509 h 2471994"/>
                  <a:gd name="connsiteX683" fmla="*/ 80307 w 1400419"/>
                  <a:gd name="connsiteY683" fmla="*/ 1804335 h 2471994"/>
                  <a:gd name="connsiteX684" fmla="*/ 83852 w 1400419"/>
                  <a:gd name="connsiteY684" fmla="*/ 1801680 h 2471994"/>
                  <a:gd name="connsiteX685" fmla="*/ 84062 w 1400419"/>
                  <a:gd name="connsiteY685" fmla="*/ 1798432 h 2471994"/>
                  <a:gd name="connsiteX686" fmla="*/ 86625 w 1400419"/>
                  <a:gd name="connsiteY686" fmla="*/ 1796864 h 2471994"/>
                  <a:gd name="connsiteX687" fmla="*/ 91259 w 1400419"/>
                  <a:gd name="connsiteY687" fmla="*/ 1796092 h 2471994"/>
                  <a:gd name="connsiteX688" fmla="*/ 97022 w 1400419"/>
                  <a:gd name="connsiteY688" fmla="*/ 1792632 h 2471994"/>
                  <a:gd name="connsiteX689" fmla="*/ 102753 w 1400419"/>
                  <a:gd name="connsiteY689" fmla="*/ 1791234 h 2471994"/>
                  <a:gd name="connsiteX690" fmla="*/ 107230 w 1400419"/>
                  <a:gd name="connsiteY690" fmla="*/ 1787513 h 2471994"/>
                  <a:gd name="connsiteX691" fmla="*/ 117258 w 1400419"/>
                  <a:gd name="connsiteY691" fmla="*/ 1787243 h 2471994"/>
                  <a:gd name="connsiteX692" fmla="*/ 119542 w 1400419"/>
                  <a:gd name="connsiteY692" fmla="*/ 1782497 h 2471994"/>
                  <a:gd name="connsiteX693" fmla="*/ 119353 w 1400419"/>
                  <a:gd name="connsiteY693" fmla="*/ 1778648 h 2471994"/>
                  <a:gd name="connsiteX694" fmla="*/ 123703 w 1400419"/>
                  <a:gd name="connsiteY694" fmla="*/ 1771682 h 2471994"/>
                  <a:gd name="connsiteX695" fmla="*/ 128136 w 1400419"/>
                  <a:gd name="connsiteY695" fmla="*/ 1769716 h 2471994"/>
                  <a:gd name="connsiteX696" fmla="*/ 129676 w 1400419"/>
                  <a:gd name="connsiteY696" fmla="*/ 1766128 h 2471994"/>
                  <a:gd name="connsiteX697" fmla="*/ 123683 w 1400419"/>
                  <a:gd name="connsiteY697" fmla="*/ 1764564 h 2471994"/>
                  <a:gd name="connsiteX698" fmla="*/ 120922 w 1400419"/>
                  <a:gd name="connsiteY698" fmla="*/ 1762506 h 2471994"/>
                  <a:gd name="connsiteX699" fmla="*/ 115557 w 1400419"/>
                  <a:gd name="connsiteY699" fmla="*/ 1761091 h 2471994"/>
                  <a:gd name="connsiteX700" fmla="*/ 112924 w 1400419"/>
                  <a:gd name="connsiteY700" fmla="*/ 1754603 h 2471994"/>
                  <a:gd name="connsiteX701" fmla="*/ 103537 w 1400419"/>
                  <a:gd name="connsiteY701" fmla="*/ 1750165 h 2471994"/>
                  <a:gd name="connsiteX702" fmla="*/ 100054 w 1400419"/>
                  <a:gd name="connsiteY702" fmla="*/ 1746605 h 2471994"/>
                  <a:gd name="connsiteX703" fmla="*/ 93789 w 1400419"/>
                  <a:gd name="connsiteY703" fmla="*/ 1743170 h 2471994"/>
                  <a:gd name="connsiteX704" fmla="*/ 93859 w 1400419"/>
                  <a:gd name="connsiteY704" fmla="*/ 1741805 h 2471994"/>
                  <a:gd name="connsiteX705" fmla="*/ 101159 w 1400419"/>
                  <a:gd name="connsiteY705" fmla="*/ 1734782 h 2471994"/>
                  <a:gd name="connsiteX706" fmla="*/ 104528 w 1400419"/>
                  <a:gd name="connsiteY706" fmla="*/ 1729945 h 2471994"/>
                  <a:gd name="connsiteX707" fmla="*/ 111260 w 1400419"/>
                  <a:gd name="connsiteY707" fmla="*/ 1725734 h 2471994"/>
                  <a:gd name="connsiteX708" fmla="*/ 113733 w 1400419"/>
                  <a:gd name="connsiteY708" fmla="*/ 1718317 h 2471994"/>
                  <a:gd name="connsiteX709" fmla="*/ 119489 w 1400419"/>
                  <a:gd name="connsiteY709" fmla="*/ 1716454 h 2471994"/>
                  <a:gd name="connsiteX710" fmla="*/ 120943 w 1400419"/>
                  <a:gd name="connsiteY710" fmla="*/ 1711783 h 2471994"/>
                  <a:gd name="connsiteX711" fmla="*/ 118519 w 1400419"/>
                  <a:gd name="connsiteY711" fmla="*/ 1704660 h 2471994"/>
                  <a:gd name="connsiteX712" fmla="*/ 122208 w 1400419"/>
                  <a:gd name="connsiteY712" fmla="*/ 1699827 h 2471994"/>
                  <a:gd name="connsiteX713" fmla="*/ 126484 w 1400419"/>
                  <a:gd name="connsiteY713" fmla="*/ 1699566 h 2471994"/>
                  <a:gd name="connsiteX714" fmla="*/ 128617 w 1400419"/>
                  <a:gd name="connsiteY714" fmla="*/ 1697238 h 2471994"/>
                  <a:gd name="connsiteX715" fmla="*/ 135132 w 1400419"/>
                  <a:gd name="connsiteY715" fmla="*/ 1693268 h 2471994"/>
                  <a:gd name="connsiteX716" fmla="*/ 136557 w 1400419"/>
                  <a:gd name="connsiteY716" fmla="*/ 1689162 h 2471994"/>
                  <a:gd name="connsiteX717" fmla="*/ 136738 w 1400419"/>
                  <a:gd name="connsiteY717" fmla="*/ 1684718 h 2471994"/>
                  <a:gd name="connsiteX718" fmla="*/ 142181 w 1400419"/>
                  <a:gd name="connsiteY718" fmla="*/ 1680288 h 2471994"/>
                  <a:gd name="connsiteX719" fmla="*/ 142312 w 1400419"/>
                  <a:gd name="connsiteY719" fmla="*/ 1676695 h 2471994"/>
                  <a:gd name="connsiteX720" fmla="*/ 145574 w 1400419"/>
                  <a:gd name="connsiteY720" fmla="*/ 1668959 h 2471994"/>
                  <a:gd name="connsiteX721" fmla="*/ 147061 w 1400419"/>
                  <a:gd name="connsiteY721" fmla="*/ 1663499 h 2471994"/>
                  <a:gd name="connsiteX722" fmla="*/ 146638 w 1400419"/>
                  <a:gd name="connsiteY722" fmla="*/ 1656302 h 2471994"/>
                  <a:gd name="connsiteX723" fmla="*/ 154871 w 1400419"/>
                  <a:gd name="connsiteY723" fmla="*/ 1658243 h 2471994"/>
                  <a:gd name="connsiteX724" fmla="*/ 158280 w 1400419"/>
                  <a:gd name="connsiteY724" fmla="*/ 1658355 h 2471994"/>
                  <a:gd name="connsiteX725" fmla="*/ 164808 w 1400419"/>
                  <a:gd name="connsiteY725" fmla="*/ 1660284 h 2471994"/>
                  <a:gd name="connsiteX726" fmla="*/ 167556 w 1400419"/>
                  <a:gd name="connsiteY726" fmla="*/ 1662080 h 2471994"/>
                  <a:gd name="connsiteX727" fmla="*/ 172120 w 1400419"/>
                  <a:gd name="connsiteY727" fmla="*/ 1663607 h 2471994"/>
                  <a:gd name="connsiteX728" fmla="*/ 181687 w 1400419"/>
                  <a:gd name="connsiteY728" fmla="*/ 1664868 h 2471994"/>
                  <a:gd name="connsiteX729" fmla="*/ 188831 w 1400419"/>
                  <a:gd name="connsiteY729" fmla="*/ 1663321 h 2471994"/>
                  <a:gd name="connsiteX730" fmla="*/ 190639 w 1400419"/>
                  <a:gd name="connsiteY730" fmla="*/ 1658061 h 2471994"/>
                  <a:gd name="connsiteX731" fmla="*/ 195535 w 1400419"/>
                  <a:gd name="connsiteY731" fmla="*/ 1652423 h 2471994"/>
                  <a:gd name="connsiteX732" fmla="*/ 198616 w 1400419"/>
                  <a:gd name="connsiteY732" fmla="*/ 1650021 h 2471994"/>
                  <a:gd name="connsiteX733" fmla="*/ 204795 w 1400419"/>
                  <a:gd name="connsiteY733" fmla="*/ 1650880 h 2471994"/>
                  <a:gd name="connsiteX734" fmla="*/ 206943 w 1400419"/>
                  <a:gd name="connsiteY734" fmla="*/ 1653904 h 2471994"/>
                  <a:gd name="connsiteX735" fmla="*/ 209539 w 1400419"/>
                  <a:gd name="connsiteY735" fmla="*/ 1655373 h 2471994"/>
                  <a:gd name="connsiteX736" fmla="*/ 214987 w 1400419"/>
                  <a:gd name="connsiteY736" fmla="*/ 1654393 h 2471994"/>
                  <a:gd name="connsiteX737" fmla="*/ 220187 w 1400419"/>
                  <a:gd name="connsiteY737" fmla="*/ 1655219 h 2471994"/>
                  <a:gd name="connsiteX738" fmla="*/ 230683 w 1400419"/>
                  <a:gd name="connsiteY738" fmla="*/ 1652821 h 2471994"/>
                  <a:gd name="connsiteX739" fmla="*/ 233197 w 1400419"/>
                  <a:gd name="connsiteY739" fmla="*/ 1650316 h 2471994"/>
                  <a:gd name="connsiteX740" fmla="*/ 239388 w 1400419"/>
                  <a:gd name="connsiteY740" fmla="*/ 1651245 h 2471994"/>
                  <a:gd name="connsiteX741" fmla="*/ 250122 w 1400419"/>
                  <a:gd name="connsiteY741" fmla="*/ 1658986 h 2471994"/>
                  <a:gd name="connsiteX742" fmla="*/ 253544 w 1400419"/>
                  <a:gd name="connsiteY742" fmla="*/ 1656185 h 2471994"/>
                  <a:gd name="connsiteX743" fmla="*/ 258671 w 1400419"/>
                  <a:gd name="connsiteY743" fmla="*/ 1658127 h 2471994"/>
                  <a:gd name="connsiteX744" fmla="*/ 260696 w 1400419"/>
                  <a:gd name="connsiteY744" fmla="*/ 1662740 h 2471994"/>
                  <a:gd name="connsiteX745" fmla="*/ 266077 w 1400419"/>
                  <a:gd name="connsiteY745" fmla="*/ 1663018 h 2471994"/>
                  <a:gd name="connsiteX746" fmla="*/ 267885 w 1400419"/>
                  <a:gd name="connsiteY746" fmla="*/ 1658459 h 2471994"/>
                  <a:gd name="connsiteX747" fmla="*/ 271566 w 1400419"/>
                  <a:gd name="connsiteY747" fmla="*/ 1652083 h 2471994"/>
                  <a:gd name="connsiteX748" fmla="*/ 280883 w 1400419"/>
                  <a:gd name="connsiteY748" fmla="*/ 1644370 h 2471994"/>
                  <a:gd name="connsiteX749" fmla="*/ 282402 w 1400419"/>
                  <a:gd name="connsiteY749" fmla="*/ 1642358 h 2471994"/>
                  <a:gd name="connsiteX750" fmla="*/ 286975 w 1400419"/>
                  <a:gd name="connsiteY750" fmla="*/ 1639255 h 2471994"/>
                  <a:gd name="connsiteX751" fmla="*/ 288987 w 1400419"/>
                  <a:gd name="connsiteY751" fmla="*/ 1639907 h 2471994"/>
                  <a:gd name="connsiteX752" fmla="*/ 294398 w 1400419"/>
                  <a:gd name="connsiteY752" fmla="*/ 1639136 h 2471994"/>
                  <a:gd name="connsiteX753" fmla="*/ 293765 w 1400419"/>
                  <a:gd name="connsiteY753" fmla="*/ 1636107 h 2471994"/>
                  <a:gd name="connsiteX754" fmla="*/ 289267 w 1400419"/>
                  <a:gd name="connsiteY754" fmla="*/ 1628378 h 2471994"/>
                  <a:gd name="connsiteX755" fmla="*/ 286815 w 1400419"/>
                  <a:gd name="connsiteY755" fmla="*/ 1625840 h 2471994"/>
                  <a:gd name="connsiteX756" fmla="*/ 288975 w 1400419"/>
                  <a:gd name="connsiteY756" fmla="*/ 1622803 h 2471994"/>
                  <a:gd name="connsiteX757" fmla="*/ 289752 w 1400419"/>
                  <a:gd name="connsiteY757" fmla="*/ 1614942 h 2471994"/>
                  <a:gd name="connsiteX758" fmla="*/ 294164 w 1400419"/>
                  <a:gd name="connsiteY758" fmla="*/ 1603878 h 2471994"/>
                  <a:gd name="connsiteX759" fmla="*/ 288877 w 1400419"/>
                  <a:gd name="connsiteY759" fmla="*/ 1590329 h 2471994"/>
                  <a:gd name="connsiteX760" fmla="*/ 285405 w 1400419"/>
                  <a:gd name="connsiteY760" fmla="*/ 1586512 h 2471994"/>
                  <a:gd name="connsiteX761" fmla="*/ 288819 w 1400419"/>
                  <a:gd name="connsiteY761" fmla="*/ 1582231 h 2471994"/>
                  <a:gd name="connsiteX762" fmla="*/ 293133 w 1400419"/>
                  <a:gd name="connsiteY762" fmla="*/ 1579485 h 2471994"/>
                  <a:gd name="connsiteX763" fmla="*/ 295992 w 1400419"/>
                  <a:gd name="connsiteY763" fmla="*/ 1574544 h 2471994"/>
                  <a:gd name="connsiteX764" fmla="*/ 298329 w 1400419"/>
                  <a:gd name="connsiteY764" fmla="*/ 1575784 h 2471994"/>
                  <a:gd name="connsiteX765" fmla="*/ 302236 w 1400419"/>
                  <a:gd name="connsiteY765" fmla="*/ 1575581 h 2471994"/>
                  <a:gd name="connsiteX766" fmla="*/ 305115 w 1400419"/>
                  <a:gd name="connsiteY766" fmla="*/ 1576428 h 2471994"/>
                  <a:gd name="connsiteX767" fmla="*/ 306673 w 1400419"/>
                  <a:gd name="connsiteY767" fmla="*/ 1567703 h 2471994"/>
                  <a:gd name="connsiteX768" fmla="*/ 310821 w 1400419"/>
                  <a:gd name="connsiteY768" fmla="*/ 1560364 h 2471994"/>
                  <a:gd name="connsiteX769" fmla="*/ 310838 w 1400419"/>
                  <a:gd name="connsiteY769" fmla="*/ 1556610 h 2471994"/>
                  <a:gd name="connsiteX770" fmla="*/ 307153 w 1400419"/>
                  <a:gd name="connsiteY770" fmla="*/ 1556457 h 2471994"/>
                  <a:gd name="connsiteX771" fmla="*/ 298452 w 1400419"/>
                  <a:gd name="connsiteY771" fmla="*/ 1552927 h 2471994"/>
                  <a:gd name="connsiteX772" fmla="*/ 295733 w 1400419"/>
                  <a:gd name="connsiteY772" fmla="*/ 1548587 h 2471994"/>
                  <a:gd name="connsiteX773" fmla="*/ 295840 w 1400419"/>
                  <a:gd name="connsiteY773" fmla="*/ 1534300 h 2471994"/>
                  <a:gd name="connsiteX774" fmla="*/ 297093 w 1400419"/>
                  <a:gd name="connsiteY774" fmla="*/ 1526832 h 2471994"/>
                  <a:gd name="connsiteX775" fmla="*/ 298346 w 1400419"/>
                  <a:gd name="connsiteY775" fmla="*/ 1523610 h 2471994"/>
                  <a:gd name="connsiteX776" fmla="*/ 302240 w 1400419"/>
                  <a:gd name="connsiteY776" fmla="*/ 1523070 h 2471994"/>
                  <a:gd name="connsiteX777" fmla="*/ 305473 w 1400419"/>
                  <a:gd name="connsiteY777" fmla="*/ 1525281 h 2471994"/>
                  <a:gd name="connsiteX778" fmla="*/ 309433 w 1400419"/>
                  <a:gd name="connsiteY778" fmla="*/ 1524597 h 2471994"/>
                  <a:gd name="connsiteX779" fmla="*/ 311557 w 1400419"/>
                  <a:gd name="connsiteY779" fmla="*/ 1523028 h 2471994"/>
                  <a:gd name="connsiteX780" fmla="*/ 314527 w 1400419"/>
                  <a:gd name="connsiteY780" fmla="*/ 1523331 h 2471994"/>
                  <a:gd name="connsiteX781" fmla="*/ 322229 w 1400419"/>
                  <a:gd name="connsiteY781" fmla="*/ 1522871 h 2471994"/>
                  <a:gd name="connsiteX782" fmla="*/ 326990 w 1400419"/>
                  <a:gd name="connsiteY782" fmla="*/ 1523966 h 2471994"/>
                  <a:gd name="connsiteX783" fmla="*/ 329993 w 1400419"/>
                  <a:gd name="connsiteY783" fmla="*/ 1528106 h 2471994"/>
                  <a:gd name="connsiteX784" fmla="*/ 337675 w 1400419"/>
                  <a:gd name="connsiteY784" fmla="*/ 1529480 h 2471994"/>
                  <a:gd name="connsiteX785" fmla="*/ 340645 w 1400419"/>
                  <a:gd name="connsiteY785" fmla="*/ 1531574 h 2471994"/>
                  <a:gd name="connsiteX786" fmla="*/ 343845 w 1400419"/>
                  <a:gd name="connsiteY786" fmla="*/ 1530641 h 2471994"/>
                  <a:gd name="connsiteX787" fmla="*/ 344318 w 1400419"/>
                  <a:gd name="connsiteY787" fmla="*/ 1526638 h 2471994"/>
                  <a:gd name="connsiteX788" fmla="*/ 345940 w 1400419"/>
                  <a:gd name="connsiteY788" fmla="*/ 1522228 h 2471994"/>
                  <a:gd name="connsiteX789" fmla="*/ 345616 w 1400419"/>
                  <a:gd name="connsiteY789" fmla="*/ 1517117 h 2471994"/>
                  <a:gd name="connsiteX790" fmla="*/ 350053 w 1400419"/>
                  <a:gd name="connsiteY790" fmla="*/ 1514897 h 2471994"/>
                  <a:gd name="connsiteX791" fmla="*/ 352127 w 1400419"/>
                  <a:gd name="connsiteY791" fmla="*/ 1511143 h 2471994"/>
                  <a:gd name="connsiteX792" fmla="*/ 362742 w 1400419"/>
                  <a:gd name="connsiteY792" fmla="*/ 1507928 h 2471994"/>
                  <a:gd name="connsiteX793" fmla="*/ 363465 w 1400419"/>
                  <a:gd name="connsiteY793" fmla="*/ 1504701 h 2471994"/>
                  <a:gd name="connsiteX794" fmla="*/ 365449 w 1400419"/>
                  <a:gd name="connsiteY794" fmla="*/ 1501851 h 2471994"/>
                  <a:gd name="connsiteX795" fmla="*/ 370321 w 1400419"/>
                  <a:gd name="connsiteY795" fmla="*/ 1497196 h 2471994"/>
                  <a:gd name="connsiteX796" fmla="*/ 371940 w 1400419"/>
                  <a:gd name="connsiteY796" fmla="*/ 1496827 h 2471994"/>
                  <a:gd name="connsiteX797" fmla="*/ 376015 w 1400419"/>
                  <a:gd name="connsiteY797" fmla="*/ 1500718 h 2471994"/>
                  <a:gd name="connsiteX798" fmla="*/ 381897 w 1400419"/>
                  <a:gd name="connsiteY798" fmla="*/ 1504813 h 2471994"/>
                  <a:gd name="connsiteX799" fmla="*/ 384761 w 1400419"/>
                  <a:gd name="connsiteY799" fmla="*/ 1504066 h 2471994"/>
                  <a:gd name="connsiteX800" fmla="*/ 386618 w 1400419"/>
                  <a:gd name="connsiteY800" fmla="*/ 1505373 h 2471994"/>
                  <a:gd name="connsiteX801" fmla="*/ 392821 w 1400419"/>
                  <a:gd name="connsiteY801" fmla="*/ 1505982 h 2471994"/>
                  <a:gd name="connsiteX802" fmla="*/ 396202 w 1400419"/>
                  <a:gd name="connsiteY802" fmla="*/ 1501220 h 2471994"/>
                  <a:gd name="connsiteX803" fmla="*/ 399591 w 1400419"/>
                  <a:gd name="connsiteY803" fmla="*/ 1500457 h 2471994"/>
                  <a:gd name="connsiteX804" fmla="*/ 405539 w 1400419"/>
                  <a:gd name="connsiteY804" fmla="*/ 1497200 h 2471994"/>
                  <a:gd name="connsiteX805" fmla="*/ 407979 w 1400419"/>
                  <a:gd name="connsiteY805" fmla="*/ 1487144 h 2471994"/>
                  <a:gd name="connsiteX806" fmla="*/ 410152 w 1400419"/>
                  <a:gd name="connsiteY806" fmla="*/ 1483676 h 2471994"/>
                  <a:gd name="connsiteX807" fmla="*/ 412219 w 1400419"/>
                  <a:gd name="connsiteY807" fmla="*/ 1473310 h 2471994"/>
                  <a:gd name="connsiteX808" fmla="*/ 412601 w 1400419"/>
                  <a:gd name="connsiteY808" fmla="*/ 1469252 h 2471994"/>
                  <a:gd name="connsiteX809" fmla="*/ 417288 w 1400419"/>
                  <a:gd name="connsiteY809" fmla="*/ 1464921 h 2471994"/>
                  <a:gd name="connsiteX810" fmla="*/ 418927 w 1400419"/>
                  <a:gd name="connsiteY810" fmla="*/ 1460466 h 2471994"/>
                  <a:gd name="connsiteX811" fmla="*/ 424148 w 1400419"/>
                  <a:gd name="connsiteY811" fmla="*/ 1451995 h 2471994"/>
                  <a:gd name="connsiteX812" fmla="*/ 425799 w 1400419"/>
                  <a:gd name="connsiteY812" fmla="*/ 1445714 h 2471994"/>
                  <a:gd name="connsiteX813" fmla="*/ 425915 w 1400419"/>
                  <a:gd name="connsiteY813" fmla="*/ 1438703 h 2471994"/>
                  <a:gd name="connsiteX814" fmla="*/ 424489 w 1400419"/>
                  <a:gd name="connsiteY814" fmla="*/ 1433853 h 2471994"/>
                  <a:gd name="connsiteX815" fmla="*/ 424924 w 1400419"/>
                  <a:gd name="connsiteY815" fmla="*/ 1421815 h 2471994"/>
                  <a:gd name="connsiteX816" fmla="*/ 426510 w 1400419"/>
                  <a:gd name="connsiteY816" fmla="*/ 1419939 h 2471994"/>
                  <a:gd name="connsiteX817" fmla="*/ 431070 w 1400419"/>
                  <a:gd name="connsiteY817" fmla="*/ 1410066 h 2471994"/>
                  <a:gd name="connsiteX818" fmla="*/ 435593 w 1400419"/>
                  <a:gd name="connsiteY818" fmla="*/ 1404615 h 2471994"/>
                  <a:gd name="connsiteX819" fmla="*/ 435955 w 1400419"/>
                  <a:gd name="connsiteY819" fmla="*/ 1400338 h 2471994"/>
                  <a:gd name="connsiteX820" fmla="*/ 437244 w 1400419"/>
                  <a:gd name="connsiteY820" fmla="*/ 1398081 h 2471994"/>
                  <a:gd name="connsiteX821" fmla="*/ 436361 w 1400419"/>
                  <a:gd name="connsiteY821" fmla="*/ 1393825 h 2471994"/>
                  <a:gd name="connsiteX822" fmla="*/ 438099 w 1400419"/>
                  <a:gd name="connsiteY822" fmla="*/ 1390544 h 2471994"/>
                  <a:gd name="connsiteX823" fmla="*/ 438555 w 1400419"/>
                  <a:gd name="connsiteY823" fmla="*/ 1385412 h 2471994"/>
                  <a:gd name="connsiteX824" fmla="*/ 442782 w 1400419"/>
                  <a:gd name="connsiteY824" fmla="*/ 1380056 h 2471994"/>
                  <a:gd name="connsiteX825" fmla="*/ 444795 w 1400419"/>
                  <a:gd name="connsiteY825" fmla="*/ 1378546 h 2471994"/>
                  <a:gd name="connsiteX826" fmla="*/ 445859 w 1400419"/>
                  <a:gd name="connsiteY826" fmla="*/ 1372224 h 2471994"/>
                  <a:gd name="connsiteX827" fmla="*/ 445809 w 1400419"/>
                  <a:gd name="connsiteY827" fmla="*/ 1360891 h 2471994"/>
                  <a:gd name="connsiteX828" fmla="*/ 443312 w 1400419"/>
                  <a:gd name="connsiteY828" fmla="*/ 1354427 h 2471994"/>
                  <a:gd name="connsiteX829" fmla="*/ 439762 w 1400419"/>
                  <a:gd name="connsiteY829" fmla="*/ 1349669 h 2471994"/>
                  <a:gd name="connsiteX830" fmla="*/ 439611 w 1400419"/>
                  <a:gd name="connsiteY830" fmla="*/ 1346732 h 2471994"/>
                  <a:gd name="connsiteX831" fmla="*/ 442679 w 1400419"/>
                  <a:gd name="connsiteY831" fmla="*/ 1340613 h 2471994"/>
                  <a:gd name="connsiteX832" fmla="*/ 446146 w 1400419"/>
                  <a:gd name="connsiteY832" fmla="*/ 1337414 h 2471994"/>
                  <a:gd name="connsiteX833" fmla="*/ 448221 w 1400419"/>
                  <a:gd name="connsiteY833" fmla="*/ 1332544 h 2471994"/>
                  <a:gd name="connsiteX834" fmla="*/ 451672 w 1400419"/>
                  <a:gd name="connsiteY834" fmla="*/ 1329366 h 2471994"/>
                  <a:gd name="connsiteX835" fmla="*/ 451729 w 1400419"/>
                  <a:gd name="connsiteY835" fmla="*/ 1313955 h 2471994"/>
                  <a:gd name="connsiteX836" fmla="*/ 453146 w 1400419"/>
                  <a:gd name="connsiteY836" fmla="*/ 1309474 h 2471994"/>
                  <a:gd name="connsiteX837" fmla="*/ 455007 w 1400419"/>
                  <a:gd name="connsiteY837" fmla="*/ 1306617 h 2471994"/>
                  <a:gd name="connsiteX838" fmla="*/ 451680 w 1400419"/>
                  <a:gd name="connsiteY838" fmla="*/ 1304065 h 2471994"/>
                  <a:gd name="connsiteX839" fmla="*/ 453582 w 1400419"/>
                  <a:gd name="connsiteY839" fmla="*/ 1298452 h 2471994"/>
                  <a:gd name="connsiteX840" fmla="*/ 454806 w 1400419"/>
                  <a:gd name="connsiteY840" fmla="*/ 1292366 h 2471994"/>
                  <a:gd name="connsiteX841" fmla="*/ 454896 w 1400419"/>
                  <a:gd name="connsiteY841" fmla="*/ 1286156 h 2471994"/>
                  <a:gd name="connsiteX842" fmla="*/ 451487 w 1400419"/>
                  <a:gd name="connsiteY842" fmla="*/ 1282369 h 2471994"/>
                  <a:gd name="connsiteX843" fmla="*/ 450830 w 1400419"/>
                  <a:gd name="connsiteY843" fmla="*/ 1276586 h 2471994"/>
                  <a:gd name="connsiteX844" fmla="*/ 451996 w 1400419"/>
                  <a:gd name="connsiteY844" fmla="*/ 1273719 h 2471994"/>
                  <a:gd name="connsiteX845" fmla="*/ 451511 w 1400419"/>
                  <a:gd name="connsiteY845" fmla="*/ 1270620 h 2471994"/>
                  <a:gd name="connsiteX846" fmla="*/ 448853 w 1400419"/>
                  <a:gd name="connsiteY846" fmla="*/ 1264215 h 2471994"/>
                  <a:gd name="connsiteX847" fmla="*/ 451569 w 1400419"/>
                  <a:gd name="connsiteY847" fmla="*/ 1256337 h 2471994"/>
                  <a:gd name="connsiteX848" fmla="*/ 445978 w 1400419"/>
                  <a:gd name="connsiteY848" fmla="*/ 1256379 h 2471994"/>
                  <a:gd name="connsiteX849" fmla="*/ 441525 w 1400419"/>
                  <a:gd name="connsiteY849" fmla="*/ 1250148 h 2471994"/>
                  <a:gd name="connsiteX850" fmla="*/ 440662 w 1400419"/>
                  <a:gd name="connsiteY850" fmla="*/ 1247476 h 2471994"/>
                  <a:gd name="connsiteX851" fmla="*/ 436636 w 1400419"/>
                  <a:gd name="connsiteY851" fmla="*/ 1245211 h 2471994"/>
                  <a:gd name="connsiteX852" fmla="*/ 434763 w 1400419"/>
                  <a:gd name="connsiteY852" fmla="*/ 1245493 h 2471994"/>
                  <a:gd name="connsiteX853" fmla="*/ 434295 w 1400419"/>
                  <a:gd name="connsiteY853" fmla="*/ 1239299 h 2471994"/>
                  <a:gd name="connsiteX854" fmla="*/ 432302 w 1400419"/>
                  <a:gd name="connsiteY854" fmla="*/ 1235586 h 2471994"/>
                  <a:gd name="connsiteX855" fmla="*/ 432027 w 1400419"/>
                  <a:gd name="connsiteY855" fmla="*/ 1232894 h 2471994"/>
                  <a:gd name="connsiteX856" fmla="*/ 432890 w 1400419"/>
                  <a:gd name="connsiteY856" fmla="*/ 1226278 h 2471994"/>
                  <a:gd name="connsiteX857" fmla="*/ 432693 w 1400419"/>
                  <a:gd name="connsiteY857" fmla="*/ 1217736 h 2471994"/>
                  <a:gd name="connsiteX858" fmla="*/ 434940 w 1400419"/>
                  <a:gd name="connsiteY858" fmla="*/ 1212102 h 2471994"/>
                  <a:gd name="connsiteX859" fmla="*/ 440301 w 1400419"/>
                  <a:gd name="connsiteY859" fmla="*/ 1210605 h 2471994"/>
                  <a:gd name="connsiteX860" fmla="*/ 440699 w 1400419"/>
                  <a:gd name="connsiteY860" fmla="*/ 1208671 h 2471994"/>
                  <a:gd name="connsiteX861" fmla="*/ 439282 w 1400419"/>
                  <a:gd name="connsiteY861" fmla="*/ 1205465 h 2471994"/>
                  <a:gd name="connsiteX862" fmla="*/ 435963 w 1400419"/>
                  <a:gd name="connsiteY862" fmla="*/ 1204705 h 2471994"/>
                  <a:gd name="connsiteX863" fmla="*/ 433543 w 1400419"/>
                  <a:gd name="connsiteY863" fmla="*/ 1202237 h 2471994"/>
                  <a:gd name="connsiteX864" fmla="*/ 426260 w 1400419"/>
                  <a:gd name="connsiteY864" fmla="*/ 1203200 h 2471994"/>
                  <a:gd name="connsiteX865" fmla="*/ 422653 w 1400419"/>
                  <a:gd name="connsiteY865" fmla="*/ 1201449 h 2471994"/>
                  <a:gd name="connsiteX866" fmla="*/ 419412 w 1400419"/>
                  <a:gd name="connsiteY866" fmla="*/ 1201316 h 2471994"/>
                  <a:gd name="connsiteX867" fmla="*/ 416918 w 1400419"/>
                  <a:gd name="connsiteY867" fmla="*/ 1198508 h 2471994"/>
                  <a:gd name="connsiteX868" fmla="*/ 415061 w 1400419"/>
                  <a:gd name="connsiteY868" fmla="*/ 1194853 h 2471994"/>
                  <a:gd name="connsiteX869" fmla="*/ 412424 w 1400419"/>
                  <a:gd name="connsiteY869" fmla="*/ 1193177 h 2471994"/>
                  <a:gd name="connsiteX870" fmla="*/ 407486 w 1400419"/>
                  <a:gd name="connsiteY870" fmla="*/ 1192858 h 2471994"/>
                  <a:gd name="connsiteX871" fmla="*/ 404709 w 1400419"/>
                  <a:gd name="connsiteY871" fmla="*/ 1191900 h 2471994"/>
                  <a:gd name="connsiteX872" fmla="*/ 400757 w 1400419"/>
                  <a:gd name="connsiteY872" fmla="*/ 1185129 h 2471994"/>
                  <a:gd name="connsiteX873" fmla="*/ 395491 w 1400419"/>
                  <a:gd name="connsiteY873" fmla="*/ 1183577 h 2471994"/>
                  <a:gd name="connsiteX874" fmla="*/ 392710 w 1400419"/>
                  <a:gd name="connsiteY874" fmla="*/ 1181702 h 2471994"/>
                  <a:gd name="connsiteX875" fmla="*/ 396579 w 1400419"/>
                  <a:gd name="connsiteY875" fmla="*/ 1176596 h 2471994"/>
                  <a:gd name="connsiteX876" fmla="*/ 393018 w 1400419"/>
                  <a:gd name="connsiteY876" fmla="*/ 1172916 h 2471994"/>
                  <a:gd name="connsiteX877" fmla="*/ 390648 w 1400419"/>
                  <a:gd name="connsiteY877" fmla="*/ 1165706 h 2471994"/>
                  <a:gd name="connsiteX878" fmla="*/ 392944 w 1400419"/>
                  <a:gd name="connsiteY878" fmla="*/ 1161230 h 2471994"/>
                  <a:gd name="connsiteX879" fmla="*/ 393577 w 1400419"/>
                  <a:gd name="connsiteY879" fmla="*/ 1157994 h 2471994"/>
                  <a:gd name="connsiteX880" fmla="*/ 397578 w 1400419"/>
                  <a:gd name="connsiteY880" fmla="*/ 1156260 h 2471994"/>
                  <a:gd name="connsiteX881" fmla="*/ 402076 w 1400419"/>
                  <a:gd name="connsiteY881" fmla="*/ 1157052 h 2471994"/>
                  <a:gd name="connsiteX882" fmla="*/ 404274 w 1400419"/>
                  <a:gd name="connsiteY882" fmla="*/ 1154476 h 2471994"/>
                  <a:gd name="connsiteX883" fmla="*/ 413747 w 1400419"/>
                  <a:gd name="connsiteY883" fmla="*/ 1148992 h 2471994"/>
                  <a:gd name="connsiteX884" fmla="*/ 415776 w 1400419"/>
                  <a:gd name="connsiteY884" fmla="*/ 1145271 h 2471994"/>
                  <a:gd name="connsiteX885" fmla="*/ 423347 w 1400419"/>
                  <a:gd name="connsiteY885" fmla="*/ 1143789 h 2471994"/>
                  <a:gd name="connsiteX886" fmla="*/ 428051 w 1400419"/>
                  <a:gd name="connsiteY886" fmla="*/ 1141301 h 2471994"/>
                  <a:gd name="connsiteX887" fmla="*/ 431715 w 1400419"/>
                  <a:gd name="connsiteY887" fmla="*/ 1138285 h 2471994"/>
                  <a:gd name="connsiteX888" fmla="*/ 435589 w 1400419"/>
                  <a:gd name="connsiteY888" fmla="*/ 1132298 h 2471994"/>
                  <a:gd name="connsiteX889" fmla="*/ 434196 w 1400419"/>
                  <a:gd name="connsiteY889" fmla="*/ 1127789 h 2471994"/>
                  <a:gd name="connsiteX890" fmla="*/ 429398 w 1400419"/>
                  <a:gd name="connsiteY890" fmla="*/ 1126545 h 2471994"/>
                  <a:gd name="connsiteX891" fmla="*/ 428178 w 1400419"/>
                  <a:gd name="connsiteY891" fmla="*/ 1122413 h 2471994"/>
                  <a:gd name="connsiteX892" fmla="*/ 428515 w 1400419"/>
                  <a:gd name="connsiteY892" fmla="*/ 1117206 h 2471994"/>
                  <a:gd name="connsiteX893" fmla="*/ 426596 w 1400419"/>
                  <a:gd name="connsiteY893" fmla="*/ 1113046 h 2471994"/>
                  <a:gd name="connsiteX894" fmla="*/ 428306 w 1400419"/>
                  <a:gd name="connsiteY894" fmla="*/ 1101061 h 2471994"/>
                  <a:gd name="connsiteX895" fmla="*/ 430865 w 1400419"/>
                  <a:gd name="connsiteY895" fmla="*/ 1099260 h 2471994"/>
                  <a:gd name="connsiteX896" fmla="*/ 429965 w 1400419"/>
                  <a:gd name="connsiteY896" fmla="*/ 1093743 h 2471994"/>
                  <a:gd name="connsiteX897" fmla="*/ 433251 w 1400419"/>
                  <a:gd name="connsiteY897" fmla="*/ 1092469 h 2471994"/>
                  <a:gd name="connsiteX898" fmla="*/ 435490 w 1400419"/>
                  <a:gd name="connsiteY898" fmla="*/ 1089740 h 2471994"/>
                  <a:gd name="connsiteX899" fmla="*/ 438378 w 1400419"/>
                  <a:gd name="connsiteY899" fmla="*/ 1089482 h 2471994"/>
                  <a:gd name="connsiteX900" fmla="*/ 442700 w 1400419"/>
                  <a:gd name="connsiteY900" fmla="*/ 1085969 h 2471994"/>
                  <a:gd name="connsiteX901" fmla="*/ 442901 w 1400419"/>
                  <a:gd name="connsiteY901" fmla="*/ 1075606 h 2471994"/>
                  <a:gd name="connsiteX902" fmla="*/ 443329 w 1400419"/>
                  <a:gd name="connsiteY902" fmla="*/ 1074432 h 2471994"/>
                  <a:gd name="connsiteX903" fmla="*/ 445468 w 1400419"/>
                  <a:gd name="connsiteY903" fmla="*/ 1072561 h 2471994"/>
                  <a:gd name="connsiteX904" fmla="*/ 448599 w 1400419"/>
                  <a:gd name="connsiteY904" fmla="*/ 1068080 h 2471994"/>
                  <a:gd name="connsiteX905" fmla="*/ 446446 w 1400419"/>
                  <a:gd name="connsiteY905" fmla="*/ 1060655 h 2471994"/>
                  <a:gd name="connsiteX906" fmla="*/ 447477 w 1400419"/>
                  <a:gd name="connsiteY906" fmla="*/ 1058361 h 2471994"/>
                  <a:gd name="connsiteX907" fmla="*/ 449038 w 1400419"/>
                  <a:gd name="connsiteY907" fmla="*/ 1051043 h 2471994"/>
                  <a:gd name="connsiteX908" fmla="*/ 448307 w 1400419"/>
                  <a:gd name="connsiteY908" fmla="*/ 1046521 h 2471994"/>
                  <a:gd name="connsiteX909" fmla="*/ 451059 w 1400419"/>
                  <a:gd name="connsiteY909" fmla="*/ 1037490 h 2471994"/>
                  <a:gd name="connsiteX910" fmla="*/ 451105 w 1400419"/>
                  <a:gd name="connsiteY910" fmla="*/ 1031761 h 2471994"/>
                  <a:gd name="connsiteX911" fmla="*/ 451910 w 1400419"/>
                  <a:gd name="connsiteY911" fmla="*/ 1029906 h 2471994"/>
                  <a:gd name="connsiteX912" fmla="*/ 458208 w 1400419"/>
                  <a:gd name="connsiteY912" fmla="*/ 1022676 h 2471994"/>
                  <a:gd name="connsiteX913" fmla="*/ 459551 w 1400419"/>
                  <a:gd name="connsiteY913" fmla="*/ 1019830 h 2471994"/>
                  <a:gd name="connsiteX914" fmla="*/ 459127 w 1400419"/>
                  <a:gd name="connsiteY914" fmla="*/ 1017312 h 2471994"/>
                  <a:gd name="connsiteX915" fmla="*/ 460356 w 1400419"/>
                  <a:gd name="connsiteY915" fmla="*/ 1014632 h 2471994"/>
                  <a:gd name="connsiteX916" fmla="*/ 464969 w 1400419"/>
                  <a:gd name="connsiteY916" fmla="*/ 1011537 h 2471994"/>
                  <a:gd name="connsiteX917" fmla="*/ 468210 w 1400419"/>
                  <a:gd name="connsiteY917" fmla="*/ 1008372 h 2471994"/>
                  <a:gd name="connsiteX918" fmla="*/ 467989 w 1400419"/>
                  <a:gd name="connsiteY918" fmla="*/ 1004912 h 2471994"/>
                  <a:gd name="connsiteX919" fmla="*/ 470462 w 1400419"/>
                  <a:gd name="connsiteY919" fmla="*/ 999602 h 2471994"/>
                  <a:gd name="connsiteX920" fmla="*/ 469907 w 1400419"/>
                  <a:gd name="connsiteY920" fmla="*/ 994881 h 2471994"/>
                  <a:gd name="connsiteX921" fmla="*/ 470811 w 1400419"/>
                  <a:gd name="connsiteY921" fmla="*/ 991454 h 2471994"/>
                  <a:gd name="connsiteX922" fmla="*/ 473921 w 1400419"/>
                  <a:gd name="connsiteY922" fmla="*/ 990562 h 2471994"/>
                  <a:gd name="connsiteX923" fmla="*/ 475383 w 1400419"/>
                  <a:gd name="connsiteY923" fmla="*/ 985949 h 2471994"/>
                  <a:gd name="connsiteX924" fmla="*/ 475149 w 1400419"/>
                  <a:gd name="connsiteY924" fmla="*/ 978922 h 2471994"/>
                  <a:gd name="connsiteX925" fmla="*/ 476533 w 1400419"/>
                  <a:gd name="connsiteY925" fmla="*/ 976794 h 2471994"/>
                  <a:gd name="connsiteX926" fmla="*/ 482449 w 1400419"/>
                  <a:gd name="connsiteY926" fmla="*/ 974720 h 2471994"/>
                  <a:gd name="connsiteX927" fmla="*/ 484852 w 1400419"/>
                  <a:gd name="connsiteY927" fmla="*/ 968738 h 2471994"/>
                  <a:gd name="connsiteX928" fmla="*/ 490894 w 1400419"/>
                  <a:gd name="connsiteY928" fmla="*/ 969214 h 2471994"/>
                  <a:gd name="connsiteX929" fmla="*/ 496802 w 1400419"/>
                  <a:gd name="connsiteY929" fmla="*/ 968306 h 2471994"/>
                  <a:gd name="connsiteX930" fmla="*/ 495401 w 1400419"/>
                  <a:gd name="connsiteY930" fmla="*/ 960785 h 2471994"/>
                  <a:gd name="connsiteX931" fmla="*/ 493096 w 1400419"/>
                  <a:gd name="connsiteY931" fmla="*/ 955205 h 2471994"/>
                  <a:gd name="connsiteX932" fmla="*/ 493881 w 1400419"/>
                  <a:gd name="connsiteY932" fmla="*/ 951858 h 2471994"/>
                  <a:gd name="connsiteX933" fmla="*/ 497693 w 1400419"/>
                  <a:gd name="connsiteY933" fmla="*/ 948137 h 2471994"/>
                  <a:gd name="connsiteX934" fmla="*/ 502303 w 1400419"/>
                  <a:gd name="connsiteY934" fmla="*/ 947697 h 2471994"/>
                  <a:gd name="connsiteX935" fmla="*/ 502771 w 1400419"/>
                  <a:gd name="connsiteY935" fmla="*/ 944618 h 2471994"/>
                  <a:gd name="connsiteX936" fmla="*/ 500984 w 1400419"/>
                  <a:gd name="connsiteY936" fmla="*/ 940296 h 2471994"/>
                  <a:gd name="connsiteX937" fmla="*/ 501070 w 1400419"/>
                  <a:gd name="connsiteY937" fmla="*/ 936753 h 2471994"/>
                  <a:gd name="connsiteX938" fmla="*/ 497652 w 1400419"/>
                  <a:gd name="connsiteY938" fmla="*/ 932409 h 2471994"/>
                  <a:gd name="connsiteX939" fmla="*/ 498601 w 1400419"/>
                  <a:gd name="connsiteY939" fmla="*/ 926668 h 2471994"/>
                  <a:gd name="connsiteX940" fmla="*/ 497052 w 1400419"/>
                  <a:gd name="connsiteY940" fmla="*/ 922080 h 2471994"/>
                  <a:gd name="connsiteX941" fmla="*/ 498465 w 1400419"/>
                  <a:gd name="connsiteY941" fmla="*/ 917969 h 2471994"/>
                  <a:gd name="connsiteX942" fmla="*/ 492632 w 1400419"/>
                  <a:gd name="connsiteY942" fmla="*/ 917562 h 2471994"/>
                  <a:gd name="connsiteX943" fmla="*/ 492607 w 1400419"/>
                  <a:gd name="connsiteY943" fmla="*/ 915148 h 2471994"/>
                  <a:gd name="connsiteX944" fmla="*/ 489674 w 1400419"/>
                  <a:gd name="connsiteY944" fmla="*/ 910377 h 2471994"/>
                  <a:gd name="connsiteX945" fmla="*/ 493035 w 1400419"/>
                  <a:gd name="connsiteY945" fmla="*/ 906673 h 2471994"/>
                  <a:gd name="connsiteX946" fmla="*/ 497159 w 1400419"/>
                  <a:gd name="connsiteY946" fmla="*/ 903902 h 2471994"/>
                  <a:gd name="connsiteX947" fmla="*/ 498946 w 1400419"/>
                  <a:gd name="connsiteY947" fmla="*/ 901305 h 2471994"/>
                  <a:gd name="connsiteX948" fmla="*/ 506386 w 1400419"/>
                  <a:gd name="connsiteY948" fmla="*/ 902790 h 2471994"/>
                  <a:gd name="connsiteX949" fmla="*/ 514351 w 1400419"/>
                  <a:gd name="connsiteY949" fmla="*/ 900757 h 2471994"/>
                  <a:gd name="connsiteX950" fmla="*/ 516491 w 1400419"/>
                  <a:gd name="connsiteY950" fmla="*/ 895737 h 2471994"/>
                  <a:gd name="connsiteX951" fmla="*/ 515181 w 1400419"/>
                  <a:gd name="connsiteY951" fmla="*/ 891983 h 2471994"/>
                  <a:gd name="connsiteX952" fmla="*/ 515271 w 1400419"/>
                  <a:gd name="connsiteY952" fmla="*/ 886860 h 2471994"/>
                  <a:gd name="connsiteX953" fmla="*/ 516750 w 1400419"/>
                  <a:gd name="connsiteY953" fmla="*/ 884387 h 2471994"/>
                  <a:gd name="connsiteX954" fmla="*/ 514918 w 1400419"/>
                  <a:gd name="connsiteY954" fmla="*/ 881558 h 2471994"/>
                  <a:gd name="connsiteX955" fmla="*/ 514717 w 1400419"/>
                  <a:gd name="connsiteY955" fmla="*/ 878737 h 2471994"/>
                  <a:gd name="connsiteX956" fmla="*/ 517165 w 1400419"/>
                  <a:gd name="connsiteY956" fmla="*/ 870415 h 2471994"/>
                  <a:gd name="connsiteX957" fmla="*/ 514877 w 1400419"/>
                  <a:gd name="connsiteY957" fmla="*/ 867295 h 2471994"/>
                  <a:gd name="connsiteX958" fmla="*/ 513657 w 1400419"/>
                  <a:gd name="connsiteY958" fmla="*/ 863919 h 2471994"/>
                  <a:gd name="connsiteX959" fmla="*/ 511603 w 1400419"/>
                  <a:gd name="connsiteY959" fmla="*/ 860094 h 2471994"/>
                  <a:gd name="connsiteX960" fmla="*/ 513727 w 1400419"/>
                  <a:gd name="connsiteY960" fmla="*/ 857165 h 2471994"/>
                  <a:gd name="connsiteX961" fmla="*/ 514158 w 1400419"/>
                  <a:gd name="connsiteY961" fmla="*/ 854166 h 2471994"/>
                  <a:gd name="connsiteX962" fmla="*/ 512108 w 1400419"/>
                  <a:gd name="connsiteY962" fmla="*/ 849150 h 2471994"/>
                  <a:gd name="connsiteX963" fmla="*/ 512371 w 1400419"/>
                  <a:gd name="connsiteY963" fmla="*/ 845089 h 2471994"/>
                  <a:gd name="connsiteX964" fmla="*/ 509183 w 1400419"/>
                  <a:gd name="connsiteY964" fmla="*/ 841222 h 2471994"/>
                  <a:gd name="connsiteX965" fmla="*/ 511085 w 1400419"/>
                  <a:gd name="connsiteY965" fmla="*/ 838447 h 2471994"/>
                  <a:gd name="connsiteX966" fmla="*/ 512663 w 1400419"/>
                  <a:gd name="connsiteY966" fmla="*/ 833871 h 2471994"/>
                  <a:gd name="connsiteX967" fmla="*/ 511730 w 1400419"/>
                  <a:gd name="connsiteY967" fmla="*/ 830565 h 2471994"/>
                  <a:gd name="connsiteX968" fmla="*/ 513094 w 1400419"/>
                  <a:gd name="connsiteY968" fmla="*/ 826662 h 2471994"/>
                  <a:gd name="connsiteX969" fmla="*/ 510531 w 1400419"/>
                  <a:gd name="connsiteY969" fmla="*/ 824911 h 2471994"/>
                  <a:gd name="connsiteX970" fmla="*/ 508686 w 1400419"/>
                  <a:gd name="connsiteY970" fmla="*/ 821812 h 2471994"/>
                  <a:gd name="connsiteX971" fmla="*/ 513817 w 1400419"/>
                  <a:gd name="connsiteY971" fmla="*/ 815540 h 2471994"/>
                  <a:gd name="connsiteX972" fmla="*/ 515785 w 1400419"/>
                  <a:gd name="connsiteY972" fmla="*/ 806956 h 2471994"/>
                  <a:gd name="connsiteX973" fmla="*/ 514634 w 1400419"/>
                  <a:gd name="connsiteY973" fmla="*/ 802422 h 2471994"/>
                  <a:gd name="connsiteX974" fmla="*/ 514750 w 1400419"/>
                  <a:gd name="connsiteY974" fmla="*/ 798120 h 2471994"/>
                  <a:gd name="connsiteX975" fmla="*/ 516541 w 1400419"/>
                  <a:gd name="connsiteY975" fmla="*/ 792321 h 2471994"/>
                  <a:gd name="connsiteX976" fmla="*/ 519474 w 1400419"/>
                  <a:gd name="connsiteY976" fmla="*/ 787600 h 2471994"/>
                  <a:gd name="connsiteX977" fmla="*/ 515374 w 1400419"/>
                  <a:gd name="connsiteY977" fmla="*/ 782708 h 2471994"/>
                  <a:gd name="connsiteX978" fmla="*/ 514400 w 1400419"/>
                  <a:gd name="connsiteY978" fmla="*/ 775884 h 2471994"/>
                  <a:gd name="connsiteX979" fmla="*/ 512305 w 1400419"/>
                  <a:gd name="connsiteY979" fmla="*/ 770184 h 2471994"/>
                  <a:gd name="connsiteX980" fmla="*/ 511061 w 1400419"/>
                  <a:gd name="connsiteY980" fmla="*/ 769114 h 2471994"/>
                  <a:gd name="connsiteX981" fmla="*/ 505063 w 1400419"/>
                  <a:gd name="connsiteY981" fmla="*/ 769483 h 2471994"/>
                  <a:gd name="connsiteX982" fmla="*/ 496177 w 1400419"/>
                  <a:gd name="connsiteY982" fmla="*/ 769152 h 2471994"/>
                  <a:gd name="connsiteX983" fmla="*/ 494670 w 1400419"/>
                  <a:gd name="connsiteY983" fmla="*/ 767301 h 2471994"/>
                  <a:gd name="connsiteX984" fmla="*/ 493191 w 1400419"/>
                  <a:gd name="connsiteY984" fmla="*/ 762672 h 2471994"/>
                  <a:gd name="connsiteX985" fmla="*/ 490340 w 1400419"/>
                  <a:gd name="connsiteY985" fmla="*/ 757752 h 2471994"/>
                  <a:gd name="connsiteX986" fmla="*/ 489929 w 1400419"/>
                  <a:gd name="connsiteY986" fmla="*/ 750757 h 2471994"/>
                  <a:gd name="connsiteX987" fmla="*/ 488828 w 1400419"/>
                  <a:gd name="connsiteY987" fmla="*/ 743431 h 2471994"/>
                  <a:gd name="connsiteX988" fmla="*/ 487542 w 1400419"/>
                  <a:gd name="connsiteY988" fmla="*/ 741095 h 2471994"/>
                  <a:gd name="connsiteX989" fmla="*/ 487505 w 1400419"/>
                  <a:gd name="connsiteY989" fmla="*/ 736731 h 2471994"/>
                  <a:gd name="connsiteX990" fmla="*/ 489654 w 1400419"/>
                  <a:gd name="connsiteY990" fmla="*/ 732098 h 2471994"/>
                  <a:gd name="connsiteX991" fmla="*/ 494386 w 1400419"/>
                  <a:gd name="connsiteY991" fmla="*/ 725717 h 2471994"/>
                  <a:gd name="connsiteX992" fmla="*/ 497097 w 1400419"/>
                  <a:gd name="connsiteY992" fmla="*/ 719341 h 2471994"/>
                  <a:gd name="connsiteX993" fmla="*/ 501632 w 1400419"/>
                  <a:gd name="connsiteY993" fmla="*/ 714006 h 2471994"/>
                  <a:gd name="connsiteX994" fmla="*/ 504176 w 1400419"/>
                  <a:gd name="connsiteY994" fmla="*/ 709011 h 2471994"/>
                  <a:gd name="connsiteX995" fmla="*/ 505745 w 1400419"/>
                  <a:gd name="connsiteY995" fmla="*/ 701880 h 2471994"/>
                  <a:gd name="connsiteX996" fmla="*/ 507642 w 1400419"/>
                  <a:gd name="connsiteY996" fmla="*/ 699229 h 2471994"/>
                  <a:gd name="connsiteX997" fmla="*/ 508361 w 1400419"/>
                  <a:gd name="connsiteY997" fmla="*/ 695857 h 2471994"/>
                  <a:gd name="connsiteX998" fmla="*/ 511931 w 1400419"/>
                  <a:gd name="connsiteY998" fmla="*/ 691870 h 2471994"/>
                  <a:gd name="connsiteX999" fmla="*/ 512120 w 1400419"/>
                  <a:gd name="connsiteY999" fmla="*/ 689941 h 2471994"/>
                  <a:gd name="connsiteX1000" fmla="*/ 516405 w 1400419"/>
                  <a:gd name="connsiteY1000" fmla="*/ 682188 h 2471994"/>
                  <a:gd name="connsiteX1001" fmla="*/ 516910 w 1400419"/>
                  <a:gd name="connsiteY1001" fmla="*/ 673525 h 2471994"/>
                  <a:gd name="connsiteX1002" fmla="*/ 520550 w 1400419"/>
                  <a:gd name="connsiteY1002" fmla="*/ 669236 h 2471994"/>
                  <a:gd name="connsiteX1003" fmla="*/ 523257 w 1400419"/>
                  <a:gd name="connsiteY1003" fmla="*/ 661898 h 2471994"/>
                  <a:gd name="connsiteX1004" fmla="*/ 526231 w 1400419"/>
                  <a:gd name="connsiteY1004" fmla="*/ 658890 h 2471994"/>
                  <a:gd name="connsiteX1005" fmla="*/ 526942 w 1400419"/>
                  <a:gd name="connsiteY1005" fmla="*/ 654799 h 2471994"/>
                  <a:gd name="connsiteX1006" fmla="*/ 533096 w 1400419"/>
                  <a:gd name="connsiteY1006" fmla="*/ 644175 h 2471994"/>
                  <a:gd name="connsiteX1007" fmla="*/ 532570 w 1400419"/>
                  <a:gd name="connsiteY1007" fmla="*/ 639409 h 2471994"/>
                  <a:gd name="connsiteX1008" fmla="*/ 532837 w 1400419"/>
                  <a:gd name="connsiteY1008" fmla="*/ 633572 h 2471994"/>
                  <a:gd name="connsiteX1009" fmla="*/ 531547 w 1400419"/>
                  <a:gd name="connsiteY1009" fmla="*/ 630012 h 2471994"/>
                  <a:gd name="connsiteX1010" fmla="*/ 531835 w 1400419"/>
                  <a:gd name="connsiteY1010" fmla="*/ 627673 h 2471994"/>
                  <a:gd name="connsiteX1011" fmla="*/ 527496 w 1400419"/>
                  <a:gd name="connsiteY1011" fmla="*/ 621753 h 2471994"/>
                  <a:gd name="connsiteX1012" fmla="*/ 528544 w 1400419"/>
                  <a:gd name="connsiteY1012" fmla="*/ 615953 h 2471994"/>
                  <a:gd name="connsiteX1013" fmla="*/ 531111 w 1400419"/>
                  <a:gd name="connsiteY1013" fmla="*/ 614132 h 2471994"/>
                  <a:gd name="connsiteX1014" fmla="*/ 534348 w 1400419"/>
                  <a:gd name="connsiteY1014" fmla="*/ 608772 h 2471994"/>
                  <a:gd name="connsiteX1015" fmla="*/ 539607 w 1400419"/>
                  <a:gd name="connsiteY1015" fmla="*/ 606951 h 2471994"/>
                  <a:gd name="connsiteX1016" fmla="*/ 541550 w 1400419"/>
                  <a:gd name="connsiteY1016" fmla="*/ 604134 h 2471994"/>
                  <a:gd name="connsiteX1017" fmla="*/ 546672 w 1400419"/>
                  <a:gd name="connsiteY1017" fmla="*/ 601679 h 2471994"/>
                  <a:gd name="connsiteX1018" fmla="*/ 550489 w 1400419"/>
                  <a:gd name="connsiteY1018" fmla="*/ 597439 h 2471994"/>
                  <a:gd name="connsiteX1019" fmla="*/ 556520 w 1400419"/>
                  <a:gd name="connsiteY1019" fmla="*/ 601583 h 2471994"/>
                  <a:gd name="connsiteX1020" fmla="*/ 559921 w 1400419"/>
                  <a:gd name="connsiteY1020" fmla="*/ 598356 h 2471994"/>
                  <a:gd name="connsiteX1021" fmla="*/ 562566 w 1400419"/>
                  <a:gd name="connsiteY1021" fmla="*/ 592427 h 2471994"/>
                  <a:gd name="connsiteX1022" fmla="*/ 568823 w 1400419"/>
                  <a:gd name="connsiteY1022" fmla="*/ 586740 h 2471994"/>
                  <a:gd name="connsiteX1023" fmla="*/ 570367 w 1400419"/>
                  <a:gd name="connsiteY1023" fmla="*/ 582803 h 2471994"/>
                  <a:gd name="connsiteX1024" fmla="*/ 572980 w 1400419"/>
                  <a:gd name="connsiteY1024" fmla="*/ 578899 h 2471994"/>
                  <a:gd name="connsiteX1025" fmla="*/ 576184 w 1400419"/>
                  <a:gd name="connsiteY1025" fmla="*/ 576004 h 2471994"/>
                  <a:gd name="connsiteX1026" fmla="*/ 579672 w 1400419"/>
                  <a:gd name="connsiteY1026" fmla="*/ 574336 h 2471994"/>
                  <a:gd name="connsiteX1027" fmla="*/ 583702 w 1400419"/>
                  <a:gd name="connsiteY1027" fmla="*/ 570453 h 2471994"/>
                  <a:gd name="connsiteX1028" fmla="*/ 591096 w 1400419"/>
                  <a:gd name="connsiteY1028" fmla="*/ 565745 h 2471994"/>
                  <a:gd name="connsiteX1029" fmla="*/ 599550 w 1400419"/>
                  <a:gd name="connsiteY1029" fmla="*/ 556262 h 2471994"/>
                  <a:gd name="connsiteX1030" fmla="*/ 599838 w 1400419"/>
                  <a:gd name="connsiteY1030" fmla="*/ 553146 h 2471994"/>
                  <a:gd name="connsiteX1031" fmla="*/ 595993 w 1400419"/>
                  <a:gd name="connsiteY1031" fmla="*/ 548637 h 2471994"/>
                  <a:gd name="connsiteX1032" fmla="*/ 592485 w 1400419"/>
                  <a:gd name="connsiteY1032" fmla="*/ 541090 h 2471994"/>
                  <a:gd name="connsiteX1033" fmla="*/ 592353 w 1400419"/>
                  <a:gd name="connsiteY1033" fmla="*/ 535988 h 2471994"/>
                  <a:gd name="connsiteX1034" fmla="*/ 598055 w 1400419"/>
                  <a:gd name="connsiteY1034" fmla="*/ 528027 h 2471994"/>
                  <a:gd name="connsiteX1035" fmla="*/ 602130 w 1400419"/>
                  <a:gd name="connsiteY1035" fmla="*/ 524779 h 2471994"/>
                  <a:gd name="connsiteX1036" fmla="*/ 603966 w 1400419"/>
                  <a:gd name="connsiteY1036" fmla="*/ 522236 h 2471994"/>
                  <a:gd name="connsiteX1037" fmla="*/ 605392 w 1400419"/>
                  <a:gd name="connsiteY1037" fmla="*/ 515366 h 2471994"/>
                  <a:gd name="connsiteX1038" fmla="*/ 604891 w 1400419"/>
                  <a:gd name="connsiteY1038" fmla="*/ 512586 h 2471994"/>
                  <a:gd name="connsiteX1039" fmla="*/ 606193 w 1400419"/>
                  <a:gd name="connsiteY1039" fmla="*/ 507102 h 2471994"/>
                  <a:gd name="connsiteX1040" fmla="*/ 608214 w 1400419"/>
                  <a:gd name="connsiteY1040" fmla="*/ 504750 h 2471994"/>
                  <a:gd name="connsiteX1041" fmla="*/ 608962 w 1400419"/>
                  <a:gd name="connsiteY1041" fmla="*/ 499046 h 2471994"/>
                  <a:gd name="connsiteX1042" fmla="*/ 603247 w 1400419"/>
                  <a:gd name="connsiteY1042" fmla="*/ 496088 h 2471994"/>
                  <a:gd name="connsiteX1043" fmla="*/ 600598 w 1400419"/>
                  <a:gd name="connsiteY1043" fmla="*/ 496146 h 2471994"/>
                  <a:gd name="connsiteX1044" fmla="*/ 593245 w 1400419"/>
                  <a:gd name="connsiteY1044" fmla="*/ 494910 h 2471994"/>
                  <a:gd name="connsiteX1045" fmla="*/ 586483 w 1400419"/>
                  <a:gd name="connsiteY1045" fmla="*/ 495196 h 2471994"/>
                  <a:gd name="connsiteX1046" fmla="*/ 583878 w 1400419"/>
                  <a:gd name="connsiteY1046" fmla="*/ 492118 h 2471994"/>
                  <a:gd name="connsiteX1047" fmla="*/ 578887 w 1400419"/>
                  <a:gd name="connsiteY1047" fmla="*/ 487899 h 2471994"/>
                  <a:gd name="connsiteX1048" fmla="*/ 572401 w 1400419"/>
                  <a:gd name="connsiteY1048" fmla="*/ 483593 h 2471994"/>
                  <a:gd name="connsiteX1049" fmla="*/ 567553 w 1400419"/>
                  <a:gd name="connsiteY1049" fmla="*/ 481548 h 2471994"/>
                  <a:gd name="connsiteX1050" fmla="*/ 564464 w 1400419"/>
                  <a:gd name="connsiteY1050" fmla="*/ 479415 h 2471994"/>
                  <a:gd name="connsiteX1051" fmla="*/ 560800 w 1400419"/>
                  <a:gd name="connsiteY1051" fmla="*/ 473807 h 2471994"/>
                  <a:gd name="connsiteX1052" fmla="*/ 555353 w 1400419"/>
                  <a:gd name="connsiteY1052" fmla="*/ 468128 h 2471994"/>
                  <a:gd name="connsiteX1053" fmla="*/ 552231 w 1400419"/>
                  <a:gd name="connsiteY1053" fmla="*/ 466713 h 2471994"/>
                  <a:gd name="connsiteX1054" fmla="*/ 550752 w 1400419"/>
                  <a:gd name="connsiteY1054" fmla="*/ 464187 h 2471994"/>
                  <a:gd name="connsiteX1055" fmla="*/ 531054 w 1400419"/>
                  <a:gd name="connsiteY1055" fmla="*/ 459823 h 2471994"/>
                  <a:gd name="connsiteX1056" fmla="*/ 524925 w 1400419"/>
                  <a:gd name="connsiteY1056" fmla="*/ 457582 h 2471994"/>
                  <a:gd name="connsiteX1057" fmla="*/ 526182 w 1400419"/>
                  <a:gd name="connsiteY1057" fmla="*/ 450173 h 2471994"/>
                  <a:gd name="connsiteX1058" fmla="*/ 528906 w 1400419"/>
                  <a:gd name="connsiteY1058" fmla="*/ 443133 h 2471994"/>
                  <a:gd name="connsiteX1059" fmla="*/ 529961 w 1400419"/>
                  <a:gd name="connsiteY1059" fmla="*/ 438213 h 2471994"/>
                  <a:gd name="connsiteX1060" fmla="*/ 530754 w 1400419"/>
                  <a:gd name="connsiteY1060" fmla="*/ 426187 h 2471994"/>
                  <a:gd name="connsiteX1061" fmla="*/ 528149 w 1400419"/>
                  <a:gd name="connsiteY1061" fmla="*/ 422714 h 2471994"/>
                  <a:gd name="connsiteX1062" fmla="*/ 524235 w 1400419"/>
                  <a:gd name="connsiteY1062" fmla="*/ 421453 h 2471994"/>
                  <a:gd name="connsiteX1063" fmla="*/ 522986 w 1400419"/>
                  <a:gd name="connsiteY1063" fmla="*/ 414907 h 2471994"/>
                  <a:gd name="connsiteX1064" fmla="*/ 525911 w 1400419"/>
                  <a:gd name="connsiteY1064" fmla="*/ 414264 h 2471994"/>
                  <a:gd name="connsiteX1065" fmla="*/ 530960 w 1400419"/>
                  <a:gd name="connsiteY1065" fmla="*/ 416027 h 2471994"/>
                  <a:gd name="connsiteX1066" fmla="*/ 536288 w 1400419"/>
                  <a:gd name="connsiteY1066" fmla="*/ 416147 h 2471994"/>
                  <a:gd name="connsiteX1067" fmla="*/ 537335 w 1400419"/>
                  <a:gd name="connsiteY1067" fmla="*/ 414123 h 2471994"/>
                  <a:gd name="connsiteX1068" fmla="*/ 536506 w 1400419"/>
                  <a:gd name="connsiteY1068" fmla="*/ 407515 h 2471994"/>
                  <a:gd name="connsiteX1069" fmla="*/ 537113 w 1400419"/>
                  <a:gd name="connsiteY1069" fmla="*/ 398645 h 2471994"/>
                  <a:gd name="connsiteX1070" fmla="*/ 535992 w 1400419"/>
                  <a:gd name="connsiteY1070" fmla="*/ 384959 h 2471994"/>
                  <a:gd name="connsiteX1071" fmla="*/ 533383 w 1400419"/>
                  <a:gd name="connsiteY1071" fmla="*/ 379633 h 2471994"/>
                  <a:gd name="connsiteX1072" fmla="*/ 535092 w 1400419"/>
                  <a:gd name="connsiteY1072" fmla="*/ 376380 h 2471994"/>
                  <a:gd name="connsiteX1073" fmla="*/ 543165 w 1400419"/>
                  <a:gd name="connsiteY1073" fmla="*/ 377513 h 2471994"/>
                  <a:gd name="connsiteX1074" fmla="*/ 548669 w 1400419"/>
                  <a:gd name="connsiteY1074" fmla="*/ 376472 h 2471994"/>
                  <a:gd name="connsiteX1075" fmla="*/ 551573 w 1400419"/>
                  <a:gd name="connsiteY1075" fmla="*/ 375132 h 2471994"/>
                  <a:gd name="connsiteX1076" fmla="*/ 555743 w 1400419"/>
                  <a:gd name="connsiteY1076" fmla="*/ 371697 h 2471994"/>
                  <a:gd name="connsiteX1077" fmla="*/ 567964 w 1400419"/>
                  <a:gd name="connsiteY1077" fmla="*/ 371759 h 2471994"/>
                  <a:gd name="connsiteX1078" fmla="*/ 571468 w 1400419"/>
                  <a:gd name="connsiteY1078" fmla="*/ 370664 h 2471994"/>
                  <a:gd name="connsiteX1079" fmla="*/ 577523 w 1400419"/>
                  <a:gd name="connsiteY1079" fmla="*/ 365516 h 2471994"/>
                  <a:gd name="connsiteX1080" fmla="*/ 586569 w 1400419"/>
                  <a:gd name="connsiteY1080" fmla="*/ 361073 h 2471994"/>
                  <a:gd name="connsiteX1081" fmla="*/ 588783 w 1400419"/>
                  <a:gd name="connsiteY1081" fmla="*/ 356057 h 2471994"/>
                  <a:gd name="connsiteX1082" fmla="*/ 594316 w 1400419"/>
                  <a:gd name="connsiteY1082" fmla="*/ 349548 h 2471994"/>
                  <a:gd name="connsiteX1083" fmla="*/ 598807 w 1400419"/>
                  <a:gd name="connsiteY1083" fmla="*/ 348548 h 2471994"/>
                  <a:gd name="connsiteX1084" fmla="*/ 600873 w 1400419"/>
                  <a:gd name="connsiteY1084" fmla="*/ 343288 h 2471994"/>
                  <a:gd name="connsiteX1085" fmla="*/ 603691 w 1400419"/>
                  <a:gd name="connsiteY1085" fmla="*/ 340368 h 2471994"/>
                  <a:gd name="connsiteX1086" fmla="*/ 609167 w 1400419"/>
                  <a:gd name="connsiteY1086" fmla="*/ 339447 h 2471994"/>
                  <a:gd name="connsiteX1087" fmla="*/ 612470 w 1400419"/>
                  <a:gd name="connsiteY1087" fmla="*/ 337260 h 2471994"/>
                  <a:gd name="connsiteX1088" fmla="*/ 618245 w 1400419"/>
                  <a:gd name="connsiteY1088" fmla="*/ 336190 h 2471994"/>
                  <a:gd name="connsiteX1089" fmla="*/ 621565 w 1400419"/>
                  <a:gd name="connsiteY1089" fmla="*/ 334622 h 2471994"/>
                  <a:gd name="connsiteX1090" fmla="*/ 626511 w 1400419"/>
                  <a:gd name="connsiteY1090" fmla="*/ 334456 h 2471994"/>
                  <a:gd name="connsiteX1091" fmla="*/ 630557 w 1400419"/>
                  <a:gd name="connsiteY1091" fmla="*/ 335863 h 2471994"/>
                  <a:gd name="connsiteX1092" fmla="*/ 636251 w 1400419"/>
                  <a:gd name="connsiteY1092" fmla="*/ 334298 h 2471994"/>
                  <a:gd name="connsiteX1093" fmla="*/ 637639 w 1400419"/>
                  <a:gd name="connsiteY1093" fmla="*/ 333075 h 2471994"/>
                  <a:gd name="connsiteX1094" fmla="*/ 641657 w 1400419"/>
                  <a:gd name="connsiteY1094" fmla="*/ 332888 h 2471994"/>
                  <a:gd name="connsiteX1095" fmla="*/ 644175 w 1400419"/>
                  <a:gd name="connsiteY1095" fmla="*/ 333730 h 2471994"/>
                  <a:gd name="connsiteX1096" fmla="*/ 646242 w 1400419"/>
                  <a:gd name="connsiteY1096" fmla="*/ 332374 h 2471994"/>
                  <a:gd name="connsiteX1097" fmla="*/ 645305 w 1400419"/>
                  <a:gd name="connsiteY1097" fmla="*/ 324151 h 2471994"/>
                  <a:gd name="connsiteX1098" fmla="*/ 643834 w 1400419"/>
                  <a:gd name="connsiteY1098" fmla="*/ 319036 h 2471994"/>
                  <a:gd name="connsiteX1099" fmla="*/ 645564 w 1400419"/>
                  <a:gd name="connsiteY1099" fmla="*/ 314776 h 2471994"/>
                  <a:gd name="connsiteX1100" fmla="*/ 645498 w 1400419"/>
                  <a:gd name="connsiteY1100" fmla="*/ 312196 h 2471994"/>
                  <a:gd name="connsiteX1101" fmla="*/ 642959 w 1400419"/>
                  <a:gd name="connsiteY1101" fmla="*/ 308429 h 2471994"/>
                  <a:gd name="connsiteX1102" fmla="*/ 640092 w 1400419"/>
                  <a:gd name="connsiteY1102" fmla="*/ 300659 h 2471994"/>
                  <a:gd name="connsiteX1103" fmla="*/ 634825 w 1400419"/>
                  <a:gd name="connsiteY1103" fmla="*/ 289906 h 2471994"/>
                  <a:gd name="connsiteX1104" fmla="*/ 634275 w 1400419"/>
                  <a:gd name="connsiteY1104" fmla="*/ 287151 h 2471994"/>
                  <a:gd name="connsiteX1105" fmla="*/ 643826 w 1400419"/>
                  <a:gd name="connsiteY1105" fmla="*/ 274644 h 2471994"/>
                  <a:gd name="connsiteX1106" fmla="*/ 644960 w 1400419"/>
                  <a:gd name="connsiteY1106" fmla="*/ 271429 h 2471994"/>
                  <a:gd name="connsiteX1107" fmla="*/ 650259 w 1400419"/>
                  <a:gd name="connsiteY1107" fmla="*/ 266691 h 2471994"/>
                  <a:gd name="connsiteX1108" fmla="*/ 651898 w 1400419"/>
                  <a:gd name="connsiteY1108" fmla="*/ 262215 h 2471994"/>
                  <a:gd name="connsiteX1109" fmla="*/ 652244 w 1400419"/>
                  <a:gd name="connsiteY1109" fmla="*/ 254955 h 2471994"/>
                  <a:gd name="connsiteX1110" fmla="*/ 651228 w 1400419"/>
                  <a:gd name="connsiteY1110" fmla="*/ 247704 h 2471994"/>
                  <a:gd name="connsiteX1111" fmla="*/ 657107 w 1400419"/>
                  <a:gd name="connsiteY1111" fmla="*/ 246206 h 2471994"/>
                  <a:gd name="connsiteX1112" fmla="*/ 661790 w 1400419"/>
                  <a:gd name="connsiteY1112" fmla="*/ 248164 h 2471994"/>
                  <a:gd name="connsiteX1113" fmla="*/ 665574 w 1400419"/>
                  <a:gd name="connsiteY1113" fmla="*/ 247501 h 2471994"/>
                  <a:gd name="connsiteX1114" fmla="*/ 671953 w 1400419"/>
                  <a:gd name="connsiteY1114" fmla="*/ 241419 h 2471994"/>
                  <a:gd name="connsiteX1115" fmla="*/ 676842 w 1400419"/>
                  <a:gd name="connsiteY1115" fmla="*/ 231488 h 2471994"/>
                  <a:gd name="connsiteX1116" fmla="*/ 681956 w 1400419"/>
                  <a:gd name="connsiteY1116" fmla="*/ 230757 h 2471994"/>
                  <a:gd name="connsiteX1117" fmla="*/ 687642 w 1400419"/>
                  <a:gd name="connsiteY1117" fmla="*/ 227729 h 2471994"/>
                  <a:gd name="connsiteX1118" fmla="*/ 693931 w 1400419"/>
                  <a:gd name="connsiteY1118" fmla="*/ 229778 h 2471994"/>
                  <a:gd name="connsiteX1119" fmla="*/ 697123 w 1400419"/>
                  <a:gd name="connsiteY1119" fmla="*/ 230189 h 2471994"/>
                  <a:gd name="connsiteX1120" fmla="*/ 706686 w 1400419"/>
                  <a:gd name="connsiteY1120" fmla="*/ 226016 h 2471994"/>
                  <a:gd name="connsiteX1121" fmla="*/ 709036 w 1400419"/>
                  <a:gd name="connsiteY1121" fmla="*/ 225675 h 2471994"/>
                  <a:gd name="connsiteX1122" fmla="*/ 710182 w 1400419"/>
                  <a:gd name="connsiteY1122" fmla="*/ 218885 h 2471994"/>
                  <a:gd name="connsiteX1123" fmla="*/ 709225 w 1400419"/>
                  <a:gd name="connsiteY1123" fmla="*/ 215292 h 2471994"/>
                  <a:gd name="connsiteX1124" fmla="*/ 709931 w 1400419"/>
                  <a:gd name="connsiteY1124" fmla="*/ 208140 h 2471994"/>
                  <a:gd name="connsiteX1125" fmla="*/ 706173 w 1400419"/>
                  <a:gd name="connsiteY1125" fmla="*/ 201859 h 2471994"/>
                  <a:gd name="connsiteX1126" fmla="*/ 705006 w 1400419"/>
                  <a:gd name="connsiteY1126" fmla="*/ 197727 h 2471994"/>
                  <a:gd name="connsiteX1127" fmla="*/ 703642 w 1400419"/>
                  <a:gd name="connsiteY1127" fmla="*/ 184830 h 2471994"/>
                  <a:gd name="connsiteX1128" fmla="*/ 700619 w 1400419"/>
                  <a:gd name="connsiteY1128" fmla="*/ 178421 h 2471994"/>
                  <a:gd name="connsiteX1129" fmla="*/ 703856 w 1400419"/>
                  <a:gd name="connsiteY1129" fmla="*/ 174255 h 2471994"/>
                  <a:gd name="connsiteX1130" fmla="*/ 709677 w 1400419"/>
                  <a:gd name="connsiteY1130" fmla="*/ 170866 h 2471994"/>
                  <a:gd name="connsiteX1131" fmla="*/ 716866 w 1400419"/>
                  <a:gd name="connsiteY1131" fmla="*/ 163291 h 2471994"/>
                  <a:gd name="connsiteX1132" fmla="*/ 719183 w 1400419"/>
                  <a:gd name="connsiteY1132" fmla="*/ 158471 h 2471994"/>
                  <a:gd name="connsiteX1133" fmla="*/ 723771 w 1400419"/>
                  <a:gd name="connsiteY1133" fmla="*/ 161375 h 2471994"/>
                  <a:gd name="connsiteX1134" fmla="*/ 727128 w 1400419"/>
                  <a:gd name="connsiteY1134" fmla="*/ 161553 h 2471994"/>
                  <a:gd name="connsiteX1135" fmla="*/ 729227 w 1400419"/>
                  <a:gd name="connsiteY1135" fmla="*/ 160375 h 2471994"/>
                  <a:gd name="connsiteX1136" fmla="*/ 730357 w 1400419"/>
                  <a:gd name="connsiteY1136" fmla="*/ 156902 h 2471994"/>
                  <a:gd name="connsiteX1137" fmla="*/ 735232 w 1400419"/>
                  <a:gd name="connsiteY1137" fmla="*/ 150751 h 2471994"/>
                  <a:gd name="connsiteX1138" fmla="*/ 740220 w 1400419"/>
                  <a:gd name="connsiteY1138" fmla="*/ 146274 h 2471994"/>
                  <a:gd name="connsiteX1139" fmla="*/ 743350 w 1400419"/>
                  <a:gd name="connsiteY1139" fmla="*/ 133945 h 2471994"/>
                  <a:gd name="connsiteX1140" fmla="*/ 744085 w 1400419"/>
                  <a:gd name="connsiteY1140" fmla="*/ 128871 h 2471994"/>
                  <a:gd name="connsiteX1141" fmla="*/ 743646 w 1400419"/>
                  <a:gd name="connsiteY1141" fmla="*/ 123649 h 2471994"/>
                  <a:gd name="connsiteX1142" fmla="*/ 744775 w 1400419"/>
                  <a:gd name="connsiteY1142" fmla="*/ 122358 h 2471994"/>
                  <a:gd name="connsiteX1143" fmla="*/ 755538 w 1400419"/>
                  <a:gd name="connsiteY1143" fmla="*/ 124341 h 2471994"/>
                  <a:gd name="connsiteX1144" fmla="*/ 762891 w 1400419"/>
                  <a:gd name="connsiteY1144" fmla="*/ 121931 h 2471994"/>
                  <a:gd name="connsiteX1145" fmla="*/ 765217 w 1400419"/>
                  <a:gd name="connsiteY1145" fmla="*/ 120604 h 2471994"/>
                  <a:gd name="connsiteX1146" fmla="*/ 771190 w 1400419"/>
                  <a:gd name="connsiteY1146" fmla="*/ 123594 h 2471994"/>
                  <a:gd name="connsiteX1147" fmla="*/ 774344 w 1400419"/>
                  <a:gd name="connsiteY1147" fmla="*/ 123756 h 2471994"/>
                  <a:gd name="connsiteX1148" fmla="*/ 776518 w 1400419"/>
                  <a:gd name="connsiteY1148" fmla="*/ 122429 h 2471994"/>
                  <a:gd name="connsiteX1149" fmla="*/ 781566 w 1400419"/>
                  <a:gd name="connsiteY1149" fmla="*/ 111241 h 2471994"/>
                  <a:gd name="connsiteX1150" fmla="*/ 785806 w 1400419"/>
                  <a:gd name="connsiteY1150" fmla="*/ 104657 h 2471994"/>
                  <a:gd name="connsiteX1151" fmla="*/ 790871 w 1400419"/>
                  <a:gd name="connsiteY1151" fmla="*/ 99036 h 2471994"/>
                  <a:gd name="connsiteX1152" fmla="*/ 795546 w 1400419"/>
                  <a:gd name="connsiteY1152" fmla="*/ 97289 h 2471994"/>
                  <a:gd name="connsiteX1153" fmla="*/ 797259 w 1400419"/>
                  <a:gd name="connsiteY1153" fmla="*/ 94518 h 2471994"/>
                  <a:gd name="connsiteX1154" fmla="*/ 796330 w 1400419"/>
                  <a:gd name="connsiteY1154" fmla="*/ 88403 h 2471994"/>
                  <a:gd name="connsiteX1155" fmla="*/ 794424 w 1400419"/>
                  <a:gd name="connsiteY1155" fmla="*/ 86267 h 2471994"/>
                  <a:gd name="connsiteX1156" fmla="*/ 792851 w 1400419"/>
                  <a:gd name="connsiteY1156" fmla="*/ 80886 h 2471994"/>
                  <a:gd name="connsiteX1157" fmla="*/ 796014 w 1400419"/>
                  <a:gd name="connsiteY1157" fmla="*/ 64031 h 2471994"/>
                  <a:gd name="connsiteX1158" fmla="*/ 798508 w 1400419"/>
                  <a:gd name="connsiteY1158" fmla="*/ 59937 h 2471994"/>
                  <a:gd name="connsiteX1159" fmla="*/ 802094 w 1400419"/>
                  <a:gd name="connsiteY1159" fmla="*/ 55896 h 2471994"/>
                  <a:gd name="connsiteX1160" fmla="*/ 799424 w 1400419"/>
                  <a:gd name="connsiteY1160" fmla="*/ 50553 h 2471994"/>
                  <a:gd name="connsiteX1161" fmla="*/ 798286 w 1400419"/>
                  <a:gd name="connsiteY1161" fmla="*/ 46604 h 2471994"/>
                  <a:gd name="connsiteX1162" fmla="*/ 799781 w 1400419"/>
                  <a:gd name="connsiteY1162" fmla="*/ 44297 h 2471994"/>
                  <a:gd name="connsiteX1163" fmla="*/ 802127 w 1400419"/>
                  <a:gd name="connsiteY1163" fmla="*/ 37261 h 2471994"/>
                  <a:gd name="connsiteX1164" fmla="*/ 805220 w 1400419"/>
                  <a:gd name="connsiteY1164" fmla="*/ 33461 h 2471994"/>
                  <a:gd name="connsiteX1165" fmla="*/ 807073 w 1400419"/>
                  <a:gd name="connsiteY1165" fmla="*/ 27745 h 2471994"/>
                  <a:gd name="connsiteX1166" fmla="*/ 808806 w 1400419"/>
                  <a:gd name="connsiteY1166" fmla="*/ 24550 h 2471994"/>
                  <a:gd name="connsiteX1167" fmla="*/ 819270 w 1400419"/>
                  <a:gd name="connsiteY1167" fmla="*/ 22090 h 2471994"/>
                  <a:gd name="connsiteX1168" fmla="*/ 821385 w 1400419"/>
                  <a:gd name="connsiteY1168" fmla="*/ 16378 h 2471994"/>
                  <a:gd name="connsiteX1169" fmla="*/ 827325 w 1400419"/>
                  <a:gd name="connsiteY1169" fmla="*/ 12674 h 2471994"/>
                  <a:gd name="connsiteX1170" fmla="*/ 831384 w 1400419"/>
                  <a:gd name="connsiteY1170" fmla="*/ 14681 h 2471994"/>
                  <a:gd name="connsiteX1171" fmla="*/ 843872 w 1400419"/>
                  <a:gd name="connsiteY1171" fmla="*/ 25815 h 2471994"/>
                  <a:gd name="connsiteX1172" fmla="*/ 847643 w 1400419"/>
                  <a:gd name="connsiteY1172" fmla="*/ 27446 h 2471994"/>
                  <a:gd name="connsiteX1173" fmla="*/ 850436 w 1400419"/>
                  <a:gd name="connsiteY1173" fmla="*/ 30300 h 2471994"/>
                  <a:gd name="connsiteX1174" fmla="*/ 857720 w 1400419"/>
                  <a:gd name="connsiteY1174" fmla="*/ 32822 h 2471994"/>
                  <a:gd name="connsiteX1175" fmla="*/ 865065 w 1400419"/>
                  <a:gd name="connsiteY1175" fmla="*/ 35971 h 2471994"/>
                  <a:gd name="connsiteX1176" fmla="*/ 869086 w 1400419"/>
                  <a:gd name="connsiteY1176" fmla="*/ 38572 h 2471994"/>
                  <a:gd name="connsiteX1177" fmla="*/ 875171 w 1400419"/>
                  <a:gd name="connsiteY1177" fmla="*/ 37353 h 2471994"/>
                  <a:gd name="connsiteX1178" fmla="*/ 881686 w 1400419"/>
                  <a:gd name="connsiteY1178" fmla="*/ 43555 h 2471994"/>
                  <a:gd name="connsiteX1179" fmla="*/ 886944 w 1400419"/>
                  <a:gd name="connsiteY1179" fmla="*/ 44110 h 2471994"/>
                  <a:gd name="connsiteX1180" fmla="*/ 890444 w 1400419"/>
                  <a:gd name="connsiteY1180" fmla="*/ 48595 h 2471994"/>
                  <a:gd name="connsiteX1181" fmla="*/ 896347 w 1400419"/>
                  <a:gd name="connsiteY1181" fmla="*/ 52436 h 2471994"/>
                  <a:gd name="connsiteX1182" fmla="*/ 898763 w 1400419"/>
                  <a:gd name="connsiteY1182" fmla="*/ 56025 h 2471994"/>
                  <a:gd name="connsiteX1183" fmla="*/ 902222 w 1400419"/>
                  <a:gd name="connsiteY1183" fmla="*/ 58497 h 2471994"/>
                  <a:gd name="connsiteX1184" fmla="*/ 909480 w 1400419"/>
                  <a:gd name="connsiteY1184" fmla="*/ 61766 h 2471994"/>
                  <a:gd name="connsiteX1185" fmla="*/ 912158 w 1400419"/>
                  <a:gd name="connsiteY1185" fmla="*/ 61360 h 2471994"/>
                  <a:gd name="connsiteX1186" fmla="*/ 914780 w 1400419"/>
                  <a:gd name="connsiteY1186" fmla="*/ 58394 h 2471994"/>
                  <a:gd name="connsiteX1187" fmla="*/ 920592 w 1400419"/>
                  <a:gd name="connsiteY1187" fmla="*/ 54539 h 2471994"/>
                  <a:gd name="connsiteX1188" fmla="*/ 927206 w 1400419"/>
                  <a:gd name="connsiteY1188" fmla="*/ 54162 h 2471994"/>
                  <a:gd name="connsiteX1189" fmla="*/ 928188 w 1400419"/>
                  <a:gd name="connsiteY1189" fmla="*/ 56385 h 2471994"/>
                  <a:gd name="connsiteX1190" fmla="*/ 930764 w 1400419"/>
                  <a:gd name="connsiteY1190" fmla="*/ 58066 h 2471994"/>
                  <a:gd name="connsiteX1191" fmla="*/ 937152 w 1400419"/>
                  <a:gd name="connsiteY1191" fmla="*/ 58584 h 2471994"/>
                  <a:gd name="connsiteX1192" fmla="*/ 940401 w 1400419"/>
                  <a:gd name="connsiteY1192" fmla="*/ 56651 h 2471994"/>
                  <a:gd name="connsiteX1193" fmla="*/ 943305 w 1400419"/>
                  <a:gd name="connsiteY1193" fmla="*/ 58103 h 2471994"/>
                  <a:gd name="connsiteX1194" fmla="*/ 945680 w 1400419"/>
                  <a:gd name="connsiteY1194" fmla="*/ 57908 h 2471994"/>
                  <a:gd name="connsiteX1195" fmla="*/ 949147 w 1400419"/>
                  <a:gd name="connsiteY1195" fmla="*/ 55099 h 2471994"/>
                  <a:gd name="connsiteX1196" fmla="*/ 952195 w 1400419"/>
                  <a:gd name="connsiteY1196" fmla="*/ 54249 h 2471994"/>
                  <a:gd name="connsiteX1197" fmla="*/ 958390 w 1400419"/>
                  <a:gd name="connsiteY1197" fmla="*/ 56116 h 2471994"/>
                  <a:gd name="connsiteX1198" fmla="*/ 962178 w 1400419"/>
                  <a:gd name="connsiteY1198" fmla="*/ 61725 h 2471994"/>
                  <a:gd name="connsiteX1199" fmla="*/ 967744 w 1400419"/>
                  <a:gd name="connsiteY1199" fmla="*/ 62745 h 2471994"/>
                  <a:gd name="connsiteX1200" fmla="*/ 972003 w 1400419"/>
                  <a:gd name="connsiteY1200" fmla="*/ 65753 h 2471994"/>
                  <a:gd name="connsiteX1201" fmla="*/ 975874 w 1400419"/>
                  <a:gd name="connsiteY1201" fmla="*/ 65097 h 2471994"/>
                  <a:gd name="connsiteX1202" fmla="*/ 981230 w 1400419"/>
                  <a:gd name="connsiteY1202" fmla="*/ 67524 h 2471994"/>
                  <a:gd name="connsiteX1203" fmla="*/ 984928 w 1400419"/>
                  <a:gd name="connsiteY1203" fmla="*/ 67918 h 2471994"/>
                  <a:gd name="connsiteX1204" fmla="*/ 988354 w 1400419"/>
                  <a:gd name="connsiteY1204" fmla="*/ 65649 h 2471994"/>
                  <a:gd name="connsiteX1205" fmla="*/ 992379 w 1400419"/>
                  <a:gd name="connsiteY1205" fmla="*/ 64185 h 2471994"/>
                  <a:gd name="connsiteX1206" fmla="*/ 999297 w 1400419"/>
                  <a:gd name="connsiteY1206" fmla="*/ 67250 h 2471994"/>
                  <a:gd name="connsiteX1207" fmla="*/ 1003097 w 1400419"/>
                  <a:gd name="connsiteY1207" fmla="*/ 71179 h 2471994"/>
                  <a:gd name="connsiteX1208" fmla="*/ 1008401 w 1400419"/>
                  <a:gd name="connsiteY1208" fmla="*/ 75062 h 2471994"/>
                  <a:gd name="connsiteX1209" fmla="*/ 1012607 w 1400419"/>
                  <a:gd name="connsiteY1209" fmla="*/ 77041 h 2471994"/>
                  <a:gd name="connsiteX1210" fmla="*/ 1014607 w 1400419"/>
                  <a:gd name="connsiteY1210" fmla="*/ 81529 h 2471994"/>
                  <a:gd name="connsiteX1211" fmla="*/ 1015605 w 1400419"/>
                  <a:gd name="connsiteY1211" fmla="*/ 87043 h 2471994"/>
                  <a:gd name="connsiteX1212" fmla="*/ 1019800 w 1400419"/>
                  <a:gd name="connsiteY1212" fmla="*/ 93543 h 2471994"/>
                  <a:gd name="connsiteX1213" fmla="*/ 1025572 w 1400419"/>
                  <a:gd name="connsiteY1213" fmla="*/ 94303 h 2471994"/>
                  <a:gd name="connsiteX1214" fmla="*/ 1031011 w 1400419"/>
                  <a:gd name="connsiteY1214" fmla="*/ 100202 h 2471994"/>
                  <a:gd name="connsiteX1215" fmla="*/ 1033324 w 1400419"/>
                  <a:gd name="connsiteY1215" fmla="*/ 100189 h 2471994"/>
                  <a:gd name="connsiteX1216" fmla="*/ 1036770 w 1400419"/>
                  <a:gd name="connsiteY1216" fmla="*/ 102587 h 2471994"/>
                  <a:gd name="connsiteX1217" fmla="*/ 1040755 w 1400419"/>
                  <a:gd name="connsiteY1217" fmla="*/ 102077 h 2471994"/>
                  <a:gd name="connsiteX1218" fmla="*/ 1043405 w 1400419"/>
                  <a:gd name="connsiteY1218" fmla="*/ 99965 h 2471994"/>
                  <a:gd name="connsiteX1219" fmla="*/ 1047398 w 1400419"/>
                  <a:gd name="connsiteY1219" fmla="*/ 99144 h 2471994"/>
                  <a:gd name="connsiteX1220" fmla="*/ 1054229 w 1400419"/>
                  <a:gd name="connsiteY1220" fmla="*/ 102599 h 2471994"/>
                  <a:gd name="connsiteX1221" fmla="*/ 1059454 w 1400419"/>
                  <a:gd name="connsiteY1221" fmla="*/ 102753 h 2471994"/>
                  <a:gd name="connsiteX1222" fmla="*/ 1062839 w 1400419"/>
                  <a:gd name="connsiteY1222" fmla="*/ 104910 h 2471994"/>
                  <a:gd name="connsiteX1223" fmla="*/ 1068636 w 1400419"/>
                  <a:gd name="connsiteY1223" fmla="*/ 106096 h 2471994"/>
                  <a:gd name="connsiteX1224" fmla="*/ 1071704 w 1400419"/>
                  <a:gd name="connsiteY1224" fmla="*/ 110087 h 2471994"/>
                  <a:gd name="connsiteX1225" fmla="*/ 1079744 w 1400419"/>
                  <a:gd name="connsiteY1225" fmla="*/ 105366 h 2471994"/>
                  <a:gd name="connsiteX1226" fmla="*/ 1085848 w 1400419"/>
                  <a:gd name="connsiteY1226" fmla="*/ 105570 h 2471994"/>
                  <a:gd name="connsiteX1227" fmla="*/ 1093193 w 1400419"/>
                  <a:gd name="connsiteY1227" fmla="*/ 108801 h 2471994"/>
                  <a:gd name="connsiteX1228" fmla="*/ 1096443 w 1400419"/>
                  <a:gd name="connsiteY1228" fmla="*/ 111585 h 2471994"/>
                  <a:gd name="connsiteX1229" fmla="*/ 1099959 w 1400419"/>
                  <a:gd name="connsiteY1229" fmla="*/ 116459 h 2471994"/>
                  <a:gd name="connsiteX1230" fmla="*/ 1102416 w 1400419"/>
                  <a:gd name="connsiteY1230" fmla="*/ 116924 h 2471994"/>
                  <a:gd name="connsiteX1231" fmla="*/ 1103364 w 1400419"/>
                  <a:gd name="connsiteY1231" fmla="*/ 112589 h 2471994"/>
                  <a:gd name="connsiteX1232" fmla="*/ 1100004 w 1400419"/>
                  <a:gd name="connsiteY1232" fmla="*/ 107229 h 2471994"/>
                  <a:gd name="connsiteX1233" fmla="*/ 1100460 w 1400419"/>
                  <a:gd name="connsiteY1233" fmla="*/ 104893 h 2471994"/>
                  <a:gd name="connsiteX1234" fmla="*/ 1099071 w 1400419"/>
                  <a:gd name="connsiteY1234" fmla="*/ 101678 h 2471994"/>
                  <a:gd name="connsiteX1235" fmla="*/ 1092753 w 1400419"/>
                  <a:gd name="connsiteY1235" fmla="*/ 97219 h 2471994"/>
                  <a:gd name="connsiteX1236" fmla="*/ 1092622 w 1400419"/>
                  <a:gd name="connsiteY1236" fmla="*/ 91174 h 2471994"/>
                  <a:gd name="connsiteX1237" fmla="*/ 1088764 w 1400419"/>
                  <a:gd name="connsiteY1237" fmla="*/ 88125 h 2471994"/>
                  <a:gd name="connsiteX1238" fmla="*/ 1088317 w 1400419"/>
                  <a:gd name="connsiteY1238" fmla="*/ 85682 h 2471994"/>
                  <a:gd name="connsiteX1239" fmla="*/ 1084636 w 1400419"/>
                  <a:gd name="connsiteY1239" fmla="*/ 82587 h 2471994"/>
                  <a:gd name="connsiteX1240" fmla="*/ 1083482 w 1400419"/>
                  <a:gd name="connsiteY1240" fmla="*/ 80222 h 2471994"/>
                  <a:gd name="connsiteX1241" fmla="*/ 1083149 w 1400419"/>
                  <a:gd name="connsiteY1241" fmla="*/ 75829 h 2471994"/>
                  <a:gd name="connsiteX1242" fmla="*/ 1085067 w 1400419"/>
                  <a:gd name="connsiteY1242" fmla="*/ 72461 h 2471994"/>
                  <a:gd name="connsiteX1243" fmla="*/ 1089718 w 1400419"/>
                  <a:gd name="connsiteY1243" fmla="*/ 72403 h 2471994"/>
                  <a:gd name="connsiteX1244" fmla="*/ 1091570 w 1400419"/>
                  <a:gd name="connsiteY1244" fmla="*/ 76746 h 2471994"/>
                  <a:gd name="connsiteX1245" fmla="*/ 1096163 w 1400419"/>
                  <a:gd name="connsiteY1245" fmla="*/ 80272 h 2471994"/>
                  <a:gd name="connsiteX1246" fmla="*/ 1100374 w 1400419"/>
                  <a:gd name="connsiteY1246" fmla="*/ 80235 h 2471994"/>
                  <a:gd name="connsiteX1247" fmla="*/ 1102214 w 1400419"/>
                  <a:gd name="connsiteY1247" fmla="*/ 78783 h 2471994"/>
                  <a:gd name="connsiteX1248" fmla="*/ 1102333 w 1400419"/>
                  <a:gd name="connsiteY1248" fmla="*/ 73606 h 2471994"/>
                  <a:gd name="connsiteX1249" fmla="*/ 1104157 w 1400419"/>
                  <a:gd name="connsiteY1249" fmla="*/ 68748 h 2471994"/>
                  <a:gd name="connsiteX1250" fmla="*/ 1110783 w 1400419"/>
                  <a:gd name="connsiteY1250" fmla="*/ 67184 h 2471994"/>
                  <a:gd name="connsiteX1251" fmla="*/ 1114078 w 1400419"/>
                  <a:gd name="connsiteY1251" fmla="*/ 68064 h 2471994"/>
                  <a:gd name="connsiteX1252" fmla="*/ 1116666 w 1400419"/>
                  <a:gd name="connsiteY1252" fmla="*/ 71540 h 2471994"/>
                  <a:gd name="connsiteX1253" fmla="*/ 1118663 w 1400419"/>
                  <a:gd name="connsiteY1253" fmla="*/ 72569 h 2471994"/>
                  <a:gd name="connsiteX1254" fmla="*/ 1121555 w 1400419"/>
                  <a:gd name="connsiteY1254" fmla="*/ 71909 h 2471994"/>
                  <a:gd name="connsiteX1255" fmla="*/ 1123740 w 1400419"/>
                  <a:gd name="connsiteY1255" fmla="*/ 69822 h 2471994"/>
                  <a:gd name="connsiteX1256" fmla="*/ 1123157 w 1400419"/>
                  <a:gd name="connsiteY1256" fmla="*/ 66608 h 2471994"/>
                  <a:gd name="connsiteX1257" fmla="*/ 1119686 w 1400419"/>
                  <a:gd name="connsiteY1257" fmla="*/ 65155 h 2471994"/>
                  <a:gd name="connsiteX1258" fmla="*/ 1120105 w 1400419"/>
                  <a:gd name="connsiteY1258" fmla="*/ 58086 h 2471994"/>
                  <a:gd name="connsiteX1259" fmla="*/ 1122655 w 1400419"/>
                  <a:gd name="connsiteY1259" fmla="*/ 50391 h 2471994"/>
                  <a:gd name="connsiteX1260" fmla="*/ 1126657 w 1400419"/>
                  <a:gd name="connsiteY1260" fmla="*/ 49022 h 2471994"/>
                  <a:gd name="connsiteX1261" fmla="*/ 1128854 w 1400419"/>
                  <a:gd name="connsiteY1261" fmla="*/ 55398 h 2471994"/>
                  <a:gd name="connsiteX1262" fmla="*/ 1131364 w 1400419"/>
                  <a:gd name="connsiteY1262" fmla="*/ 60447 h 2471994"/>
                  <a:gd name="connsiteX1263" fmla="*/ 1136918 w 1400419"/>
                  <a:gd name="connsiteY1263" fmla="*/ 58974 h 2471994"/>
                  <a:gd name="connsiteX1264" fmla="*/ 1139486 w 1400419"/>
                  <a:gd name="connsiteY1264" fmla="*/ 57145 h 2471994"/>
                  <a:gd name="connsiteX1265" fmla="*/ 1140546 w 1400419"/>
                  <a:gd name="connsiteY1265" fmla="*/ 62015 h 2471994"/>
                  <a:gd name="connsiteX1266" fmla="*/ 1138130 w 1400419"/>
                  <a:gd name="connsiteY1266" fmla="*/ 67815 h 2471994"/>
                  <a:gd name="connsiteX1267" fmla="*/ 1142904 w 1400419"/>
                  <a:gd name="connsiteY1267" fmla="*/ 71972 h 2471994"/>
                  <a:gd name="connsiteX1268" fmla="*/ 1149312 w 1400419"/>
                  <a:gd name="connsiteY1268" fmla="*/ 69047 h 2471994"/>
                  <a:gd name="connsiteX1269" fmla="*/ 1148749 w 1400419"/>
                  <a:gd name="connsiteY1269" fmla="*/ 62434 h 2471994"/>
                  <a:gd name="connsiteX1270" fmla="*/ 1149283 w 1400419"/>
                  <a:gd name="connsiteY1270" fmla="*/ 59746 h 2471994"/>
                  <a:gd name="connsiteX1271" fmla="*/ 1147032 w 1400419"/>
                  <a:gd name="connsiteY1271" fmla="*/ 55469 h 2471994"/>
                  <a:gd name="connsiteX1272" fmla="*/ 1146609 w 1400419"/>
                  <a:gd name="connsiteY1272" fmla="*/ 50993 h 2471994"/>
                  <a:gd name="connsiteX1273" fmla="*/ 1152241 w 1400419"/>
                  <a:gd name="connsiteY1273" fmla="*/ 50545 h 2471994"/>
                  <a:gd name="connsiteX1274" fmla="*/ 1154463 w 1400419"/>
                  <a:gd name="connsiteY1274" fmla="*/ 47388 h 2471994"/>
                  <a:gd name="connsiteX1275" fmla="*/ 1152681 w 1400419"/>
                  <a:gd name="connsiteY1275" fmla="*/ 42741 h 2471994"/>
                  <a:gd name="connsiteX1276" fmla="*/ 1147862 w 1400419"/>
                  <a:gd name="connsiteY1276" fmla="*/ 41389 h 2471994"/>
                  <a:gd name="connsiteX1277" fmla="*/ 1145582 w 1400419"/>
                  <a:gd name="connsiteY1277" fmla="*/ 43090 h 2471994"/>
                  <a:gd name="connsiteX1278" fmla="*/ 1142694 w 1400419"/>
                  <a:gd name="connsiteY1278" fmla="*/ 40920 h 2471994"/>
                  <a:gd name="connsiteX1279" fmla="*/ 1139293 w 1400419"/>
                  <a:gd name="connsiteY1279" fmla="*/ 40990 h 2471994"/>
                  <a:gd name="connsiteX1280" fmla="*/ 1138906 w 1400419"/>
                  <a:gd name="connsiteY1280" fmla="*/ 34420 h 2471994"/>
                  <a:gd name="connsiteX1281" fmla="*/ 1137625 w 1400419"/>
                  <a:gd name="connsiteY1281" fmla="*/ 30893 h 2471994"/>
                  <a:gd name="connsiteX1282" fmla="*/ 1130103 w 1400419"/>
                  <a:gd name="connsiteY1282" fmla="*/ 26985 h 2471994"/>
                  <a:gd name="connsiteX1283" fmla="*/ 1128172 w 1400419"/>
                  <a:gd name="connsiteY1283" fmla="*/ 24214 h 2471994"/>
                  <a:gd name="connsiteX1284" fmla="*/ 1128715 w 1400419"/>
                  <a:gd name="connsiteY1284" fmla="*/ 20730 h 2471994"/>
                  <a:gd name="connsiteX1285" fmla="*/ 1131746 w 1400419"/>
                  <a:gd name="connsiteY1285" fmla="*/ 17718 h 2471994"/>
                  <a:gd name="connsiteX1286" fmla="*/ 1132030 w 1400419"/>
                  <a:gd name="connsiteY1286" fmla="*/ 15747 h 2471994"/>
                  <a:gd name="connsiteX1287" fmla="*/ 1127343 w 1400419"/>
                  <a:gd name="connsiteY1287" fmla="*/ 15615 h 2471994"/>
                  <a:gd name="connsiteX1288" fmla="*/ 1127145 w 1400419"/>
                  <a:gd name="connsiteY1288" fmla="*/ 12267 h 2471994"/>
                  <a:gd name="connsiteX1289" fmla="*/ 1129298 w 1400419"/>
                  <a:gd name="connsiteY1289" fmla="*/ 7430 h 2471994"/>
                  <a:gd name="connsiteX1290" fmla="*/ 1132798 w 1400419"/>
                  <a:gd name="connsiteY1290" fmla="*/ 5907 h 2471994"/>
                  <a:gd name="connsiteX1291" fmla="*/ 1137818 w 1400419"/>
                  <a:gd name="connsiteY1291" fmla="*/ 2331 h 2471994"/>
                  <a:gd name="connsiteX1292" fmla="*/ 1140085 w 1400419"/>
                  <a:gd name="connsiteY1292" fmla="*/ 2269 h 2471994"/>
                  <a:gd name="connsiteX1293" fmla="*/ 1145389 w 1400419"/>
                  <a:gd name="connsiteY1293" fmla="*/ 0 h 2471994"/>
                  <a:gd name="connsiteX1294" fmla="*/ 1146679 w 1400419"/>
                  <a:gd name="connsiteY1294" fmla="*/ 2568 h 2471994"/>
                  <a:gd name="connsiteX1295" fmla="*/ 1144839 w 1400419"/>
                  <a:gd name="connsiteY1295" fmla="*/ 5650 h 2471994"/>
                  <a:gd name="connsiteX1296" fmla="*/ 1145368 w 1400419"/>
                  <a:gd name="connsiteY1296" fmla="*/ 8616 h 2471994"/>
                  <a:gd name="connsiteX1297" fmla="*/ 1147825 w 1400419"/>
                  <a:gd name="connsiteY1297" fmla="*/ 8948 h 2471994"/>
                  <a:gd name="connsiteX1298" fmla="*/ 1152249 w 1400419"/>
                  <a:gd name="connsiteY1298" fmla="*/ 7766 h 2471994"/>
                  <a:gd name="connsiteX1299" fmla="*/ 1152701 w 1400419"/>
                  <a:gd name="connsiteY1299" fmla="*/ 13225 h 2471994"/>
                  <a:gd name="connsiteX1300" fmla="*/ 1156711 w 1400419"/>
                  <a:gd name="connsiteY1300" fmla="*/ 14316 h 2471994"/>
                  <a:gd name="connsiteX1301" fmla="*/ 1158596 w 1400419"/>
                  <a:gd name="connsiteY1301" fmla="*/ 15909 h 2471994"/>
                  <a:gd name="connsiteX1302" fmla="*/ 1159660 w 1400419"/>
                  <a:gd name="connsiteY1302" fmla="*/ 19141 h 2471994"/>
                  <a:gd name="connsiteX1303" fmla="*/ 1162108 w 1400419"/>
                  <a:gd name="connsiteY1303" fmla="*/ 21269 h 2471994"/>
                  <a:gd name="connsiteX1304" fmla="*/ 1162721 w 1400419"/>
                  <a:gd name="connsiteY1304" fmla="*/ 26231 h 2471994"/>
                  <a:gd name="connsiteX1305" fmla="*/ 1165666 w 1400419"/>
                  <a:gd name="connsiteY1305" fmla="*/ 27973 h 2471994"/>
                  <a:gd name="connsiteX1306" fmla="*/ 1168500 w 1400419"/>
                  <a:gd name="connsiteY1306" fmla="*/ 32947 h 2471994"/>
                  <a:gd name="connsiteX1307" fmla="*/ 1170772 w 1400419"/>
                  <a:gd name="connsiteY1307" fmla="*/ 35220 h 2471994"/>
                  <a:gd name="connsiteX1308" fmla="*/ 1173389 w 1400419"/>
                  <a:gd name="connsiteY1308" fmla="*/ 36046 h 2471994"/>
                  <a:gd name="connsiteX1309" fmla="*/ 1177238 w 1400419"/>
                  <a:gd name="connsiteY1309" fmla="*/ 40688 h 2471994"/>
                  <a:gd name="connsiteX1310" fmla="*/ 1179161 w 1400419"/>
                  <a:gd name="connsiteY1310" fmla="*/ 41260 h 2471994"/>
                  <a:gd name="connsiteX1311" fmla="*/ 1180726 w 1400419"/>
                  <a:gd name="connsiteY1311" fmla="*/ 37908 h 2471994"/>
                  <a:gd name="connsiteX1312" fmla="*/ 1179621 w 1400419"/>
                  <a:gd name="connsiteY1312" fmla="*/ 30839 h 2471994"/>
                  <a:gd name="connsiteX1313" fmla="*/ 1175797 w 1400419"/>
                  <a:gd name="connsiteY1313" fmla="*/ 26757 h 2471994"/>
                  <a:gd name="connsiteX1314" fmla="*/ 1176149 w 1400419"/>
                  <a:gd name="connsiteY1314" fmla="*/ 23505 h 2471994"/>
                  <a:gd name="connsiteX1315" fmla="*/ 1178388 w 1400419"/>
                  <a:gd name="connsiteY1315" fmla="*/ 20983 h 2471994"/>
                  <a:gd name="connsiteX1316" fmla="*/ 1180557 w 1400419"/>
                  <a:gd name="connsiteY1316" fmla="*/ 20589 h 2471994"/>
                  <a:gd name="connsiteX1317" fmla="*/ 1182816 w 1400419"/>
                  <a:gd name="connsiteY1317" fmla="*/ 24646 h 2471994"/>
                  <a:gd name="connsiteX1318" fmla="*/ 1185532 w 1400419"/>
                  <a:gd name="connsiteY1318" fmla="*/ 27193 h 2471994"/>
                  <a:gd name="connsiteX1319" fmla="*/ 1186218 w 1400419"/>
                  <a:gd name="connsiteY1319" fmla="*/ 29292 h 2471994"/>
                  <a:gd name="connsiteX1320" fmla="*/ 1185676 w 1400419"/>
                  <a:gd name="connsiteY1320" fmla="*/ 35440 h 2471994"/>
                  <a:gd name="connsiteX1321" fmla="*/ 1189989 w 1400419"/>
                  <a:gd name="connsiteY1321" fmla="*/ 33453 h 2471994"/>
                  <a:gd name="connsiteX1322" fmla="*/ 1192672 w 1400419"/>
                  <a:gd name="connsiteY1322" fmla="*/ 33967 h 2471994"/>
                  <a:gd name="connsiteX1323" fmla="*/ 1194845 w 1400419"/>
                  <a:gd name="connsiteY1323" fmla="*/ 37157 h 2471994"/>
                  <a:gd name="connsiteX1324" fmla="*/ 1197601 w 1400419"/>
                  <a:gd name="connsiteY1324" fmla="*/ 37369 h 2471994"/>
                  <a:gd name="connsiteX1325" fmla="*/ 1199943 w 1400419"/>
                  <a:gd name="connsiteY1325" fmla="*/ 33619 h 2471994"/>
                  <a:gd name="connsiteX1326" fmla="*/ 1203135 w 1400419"/>
                  <a:gd name="connsiteY1326" fmla="*/ 34469 h 2471994"/>
                  <a:gd name="connsiteX1327" fmla="*/ 1204174 w 1400419"/>
                  <a:gd name="connsiteY1327" fmla="*/ 41206 h 2471994"/>
                  <a:gd name="connsiteX1328" fmla="*/ 1205850 w 1400419"/>
                  <a:gd name="connsiteY1328" fmla="*/ 43185 h 2471994"/>
                  <a:gd name="connsiteX1329" fmla="*/ 1209243 w 1400419"/>
                  <a:gd name="connsiteY1329" fmla="*/ 44915 h 2471994"/>
                  <a:gd name="connsiteX1330" fmla="*/ 1212715 w 1400419"/>
                  <a:gd name="connsiteY1330" fmla="*/ 52204 h 2471994"/>
                  <a:gd name="connsiteX1331" fmla="*/ 1215262 w 1400419"/>
                  <a:gd name="connsiteY1331" fmla="*/ 53490 h 2471994"/>
                  <a:gd name="connsiteX1332" fmla="*/ 1220191 w 1400419"/>
                  <a:gd name="connsiteY1332" fmla="*/ 51586 h 2471994"/>
                  <a:gd name="connsiteX1333" fmla="*/ 1222151 w 1400419"/>
                  <a:gd name="connsiteY1333" fmla="*/ 52328 h 2471994"/>
                  <a:gd name="connsiteX1334" fmla="*/ 1221411 w 1400419"/>
                  <a:gd name="connsiteY1334" fmla="*/ 59248 h 2471994"/>
                  <a:gd name="connsiteX1335" fmla="*/ 1222948 w 1400419"/>
                  <a:gd name="connsiteY1335" fmla="*/ 62401 h 2471994"/>
                  <a:gd name="connsiteX1336" fmla="*/ 1225696 w 1400419"/>
                  <a:gd name="connsiteY1336" fmla="*/ 63828 h 2471994"/>
                  <a:gd name="connsiteX1337" fmla="*/ 1231476 w 1400419"/>
                  <a:gd name="connsiteY1337" fmla="*/ 61915 h 2471994"/>
                  <a:gd name="connsiteX1338" fmla="*/ 1239728 w 1400419"/>
                  <a:gd name="connsiteY1338" fmla="*/ 57406 h 2471994"/>
                  <a:gd name="connsiteX1339" fmla="*/ 1243902 w 1400419"/>
                  <a:gd name="connsiteY1339" fmla="*/ 58360 h 2471994"/>
                  <a:gd name="connsiteX1340" fmla="*/ 1245024 w 1400419"/>
                  <a:gd name="connsiteY1340" fmla="*/ 60439 h 2471994"/>
                  <a:gd name="connsiteX1341" fmla="*/ 1246236 w 1400419"/>
                  <a:gd name="connsiteY1341" fmla="*/ 69603 h 2471994"/>
                  <a:gd name="connsiteX1342" fmla="*/ 1249842 w 1400419"/>
                  <a:gd name="connsiteY1342" fmla="*/ 71241 h 2471994"/>
                  <a:gd name="connsiteX1343" fmla="*/ 1257147 w 1400419"/>
                  <a:gd name="connsiteY1343" fmla="*/ 68736 h 2471994"/>
                  <a:gd name="connsiteX1344" fmla="*/ 1259578 w 1400419"/>
                  <a:gd name="connsiteY1344" fmla="*/ 68723 h 2471994"/>
                  <a:gd name="connsiteX1345" fmla="*/ 1264643 w 1400419"/>
                  <a:gd name="connsiteY1345" fmla="*/ 70320 h 2471994"/>
                  <a:gd name="connsiteX1346" fmla="*/ 1273266 w 1400419"/>
                  <a:gd name="connsiteY1346" fmla="*/ 76356 h 2471994"/>
                  <a:gd name="connsiteX1347" fmla="*/ 1280052 w 1400419"/>
                  <a:gd name="connsiteY1347" fmla="*/ 79816 h 2471994"/>
                  <a:gd name="connsiteX1348" fmla="*/ 1292647 w 1400419"/>
                  <a:gd name="connsiteY1348" fmla="*/ 84010 h 2471994"/>
                  <a:gd name="connsiteX1349" fmla="*/ 1310312 w 1400419"/>
                  <a:gd name="connsiteY1349" fmla="*/ 86649 h 2471994"/>
                  <a:gd name="connsiteX1350" fmla="*/ 1318014 w 1400419"/>
                  <a:gd name="connsiteY1350" fmla="*/ 85624 h 2471994"/>
                  <a:gd name="connsiteX1351" fmla="*/ 1331185 w 1400419"/>
                  <a:gd name="connsiteY1351" fmla="*/ 91208 h 2471994"/>
                  <a:gd name="connsiteX1352" fmla="*/ 1339852 w 1400419"/>
                  <a:gd name="connsiteY1352" fmla="*/ 90224 h 2471994"/>
                  <a:gd name="connsiteX1353" fmla="*/ 1348183 w 1400419"/>
                  <a:gd name="connsiteY1353" fmla="*/ 91544 h 2471994"/>
                  <a:gd name="connsiteX1354" fmla="*/ 1354119 w 1400419"/>
                  <a:gd name="connsiteY1354" fmla="*/ 95024 h 2471994"/>
                  <a:gd name="connsiteX1355" fmla="*/ 1359928 w 1400419"/>
                  <a:gd name="connsiteY1355" fmla="*/ 99347 h 2471994"/>
                  <a:gd name="connsiteX1356" fmla="*/ 1364163 w 1400419"/>
                  <a:gd name="connsiteY1356" fmla="*/ 101670 h 2471994"/>
                  <a:gd name="connsiteX1357" fmla="*/ 1366932 w 1400419"/>
                  <a:gd name="connsiteY1357" fmla="*/ 104209 h 2471994"/>
                  <a:gd name="connsiteX1358" fmla="*/ 1375148 w 1400419"/>
                  <a:gd name="connsiteY1358" fmla="*/ 108544 h 2471994"/>
                  <a:gd name="connsiteX1359" fmla="*/ 1378430 w 1400419"/>
                  <a:gd name="connsiteY1359" fmla="*/ 108511 h 2471994"/>
                  <a:gd name="connsiteX1360" fmla="*/ 1385163 w 1400419"/>
                  <a:gd name="connsiteY1360" fmla="*/ 109768 h 2471994"/>
                  <a:gd name="connsiteX1361" fmla="*/ 1393465 w 1400419"/>
                  <a:gd name="connsiteY1361" fmla="*/ 110183 h 2471994"/>
                  <a:gd name="connsiteX1362" fmla="*/ 1398058 w 1400419"/>
                  <a:gd name="connsiteY1362" fmla="*/ 109171 h 2471994"/>
                  <a:gd name="connsiteX1363" fmla="*/ 1400420 w 1400419"/>
                  <a:gd name="connsiteY1363" fmla="*/ 105968 h 247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</a:cxnLst>
                <a:rect l="l" t="t" r="r" b="b"/>
                <a:pathLst>
                  <a:path w="1400419" h="2471994">
                    <a:moveTo>
                      <a:pt x="1400420" y="105968"/>
                    </a:moveTo>
                    <a:lnTo>
                      <a:pt x="1400042" y="111527"/>
                    </a:lnTo>
                    <a:lnTo>
                      <a:pt x="1398616" y="118617"/>
                    </a:lnTo>
                    <a:lnTo>
                      <a:pt x="1393215" y="128253"/>
                    </a:lnTo>
                    <a:lnTo>
                      <a:pt x="1392516" y="130415"/>
                    </a:lnTo>
                    <a:lnTo>
                      <a:pt x="1387073" y="135932"/>
                    </a:lnTo>
                    <a:lnTo>
                      <a:pt x="1381334" y="140674"/>
                    </a:lnTo>
                    <a:lnTo>
                      <a:pt x="1364266" y="158641"/>
                    </a:lnTo>
                    <a:lnTo>
                      <a:pt x="1359657" y="164926"/>
                    </a:lnTo>
                    <a:lnTo>
                      <a:pt x="1354797" y="174733"/>
                    </a:lnTo>
                    <a:lnTo>
                      <a:pt x="1353240" y="179458"/>
                    </a:lnTo>
                    <a:lnTo>
                      <a:pt x="1351280" y="191891"/>
                    </a:lnTo>
                    <a:lnTo>
                      <a:pt x="1348072" y="209646"/>
                    </a:lnTo>
                    <a:lnTo>
                      <a:pt x="1345891" y="214251"/>
                    </a:lnTo>
                    <a:lnTo>
                      <a:pt x="1341450" y="217416"/>
                    </a:lnTo>
                    <a:lnTo>
                      <a:pt x="1337227" y="221585"/>
                    </a:lnTo>
                    <a:lnTo>
                      <a:pt x="1332039" y="228372"/>
                    </a:lnTo>
                    <a:lnTo>
                      <a:pt x="1326805" y="233545"/>
                    </a:lnTo>
                    <a:lnTo>
                      <a:pt x="1324682" y="236806"/>
                    </a:lnTo>
                    <a:lnTo>
                      <a:pt x="1322886" y="237420"/>
                    </a:lnTo>
                    <a:lnTo>
                      <a:pt x="1319760" y="241436"/>
                    </a:lnTo>
                    <a:lnTo>
                      <a:pt x="1313232" y="244277"/>
                    </a:lnTo>
                    <a:lnTo>
                      <a:pt x="1308356" y="245509"/>
                    </a:lnTo>
                    <a:lnTo>
                      <a:pt x="1303924" y="245194"/>
                    </a:lnTo>
                    <a:lnTo>
                      <a:pt x="1299619" y="247214"/>
                    </a:lnTo>
                    <a:lnTo>
                      <a:pt x="1297187" y="249380"/>
                    </a:lnTo>
                    <a:lnTo>
                      <a:pt x="1293001" y="254839"/>
                    </a:lnTo>
                    <a:lnTo>
                      <a:pt x="1289521" y="260456"/>
                    </a:lnTo>
                    <a:lnTo>
                      <a:pt x="1285709" y="268098"/>
                    </a:lnTo>
                    <a:lnTo>
                      <a:pt x="1280517" y="280642"/>
                    </a:lnTo>
                    <a:lnTo>
                      <a:pt x="1274819" y="283986"/>
                    </a:lnTo>
                    <a:lnTo>
                      <a:pt x="1271894" y="286359"/>
                    </a:lnTo>
                    <a:lnTo>
                      <a:pt x="1268213" y="287454"/>
                    </a:lnTo>
                    <a:lnTo>
                      <a:pt x="1263025" y="290213"/>
                    </a:lnTo>
                    <a:lnTo>
                      <a:pt x="1259061" y="293308"/>
                    </a:lnTo>
                    <a:lnTo>
                      <a:pt x="1254949" y="297535"/>
                    </a:lnTo>
                    <a:lnTo>
                      <a:pt x="1251711" y="298485"/>
                    </a:lnTo>
                    <a:lnTo>
                      <a:pt x="1244946" y="305334"/>
                    </a:lnTo>
                    <a:lnTo>
                      <a:pt x="1240776" y="307076"/>
                    </a:lnTo>
                    <a:lnTo>
                      <a:pt x="1230326" y="313262"/>
                    </a:lnTo>
                    <a:lnTo>
                      <a:pt x="1223412" y="315967"/>
                    </a:lnTo>
                    <a:lnTo>
                      <a:pt x="1220274" y="319414"/>
                    </a:lnTo>
                    <a:lnTo>
                      <a:pt x="1215459" y="329586"/>
                    </a:lnTo>
                    <a:lnTo>
                      <a:pt x="1212821" y="332660"/>
                    </a:lnTo>
                    <a:lnTo>
                      <a:pt x="1209457" y="334917"/>
                    </a:lnTo>
                    <a:lnTo>
                      <a:pt x="1204622" y="342094"/>
                    </a:lnTo>
                    <a:lnTo>
                      <a:pt x="1202034" y="351461"/>
                    </a:lnTo>
                    <a:lnTo>
                      <a:pt x="1198382" y="361595"/>
                    </a:lnTo>
                    <a:lnTo>
                      <a:pt x="1196574" y="371361"/>
                    </a:lnTo>
                    <a:lnTo>
                      <a:pt x="1196217" y="385345"/>
                    </a:lnTo>
                    <a:lnTo>
                      <a:pt x="1197425" y="395907"/>
                    </a:lnTo>
                    <a:lnTo>
                      <a:pt x="1199766" y="403723"/>
                    </a:lnTo>
                    <a:lnTo>
                      <a:pt x="1202728" y="410132"/>
                    </a:lnTo>
                    <a:lnTo>
                      <a:pt x="1206585" y="417209"/>
                    </a:lnTo>
                    <a:lnTo>
                      <a:pt x="1207641" y="440055"/>
                    </a:lnTo>
                    <a:lnTo>
                      <a:pt x="1208385" y="446145"/>
                    </a:lnTo>
                    <a:lnTo>
                      <a:pt x="1205973" y="457814"/>
                    </a:lnTo>
                    <a:lnTo>
                      <a:pt x="1203320" y="463274"/>
                    </a:lnTo>
                    <a:lnTo>
                      <a:pt x="1199002" y="468414"/>
                    </a:lnTo>
                    <a:lnTo>
                      <a:pt x="1193103" y="478171"/>
                    </a:lnTo>
                    <a:lnTo>
                      <a:pt x="1190622" y="483128"/>
                    </a:lnTo>
                    <a:lnTo>
                      <a:pt x="1188260" y="486074"/>
                    </a:lnTo>
                    <a:lnTo>
                      <a:pt x="1183178" y="490820"/>
                    </a:lnTo>
                    <a:lnTo>
                      <a:pt x="1173019" y="498266"/>
                    </a:lnTo>
                    <a:lnTo>
                      <a:pt x="1168919" y="500332"/>
                    </a:lnTo>
                    <a:lnTo>
                      <a:pt x="1155971" y="508086"/>
                    </a:lnTo>
                    <a:lnTo>
                      <a:pt x="1149176" y="513437"/>
                    </a:lnTo>
                    <a:lnTo>
                      <a:pt x="1144415" y="518440"/>
                    </a:lnTo>
                    <a:lnTo>
                      <a:pt x="1137921" y="527231"/>
                    </a:lnTo>
                    <a:lnTo>
                      <a:pt x="1132293" y="537261"/>
                    </a:lnTo>
                    <a:lnTo>
                      <a:pt x="1130202" y="538207"/>
                    </a:lnTo>
                    <a:lnTo>
                      <a:pt x="1126891" y="545393"/>
                    </a:lnTo>
                    <a:lnTo>
                      <a:pt x="1127240" y="548437"/>
                    </a:lnTo>
                    <a:lnTo>
                      <a:pt x="1123970" y="556821"/>
                    </a:lnTo>
                    <a:lnTo>
                      <a:pt x="1122360" y="565782"/>
                    </a:lnTo>
                    <a:lnTo>
                      <a:pt x="1121764" y="566728"/>
                    </a:lnTo>
                    <a:lnTo>
                      <a:pt x="1121016" y="574564"/>
                    </a:lnTo>
                    <a:lnTo>
                      <a:pt x="1120897" y="583235"/>
                    </a:lnTo>
                    <a:lnTo>
                      <a:pt x="1122565" y="600666"/>
                    </a:lnTo>
                    <a:lnTo>
                      <a:pt x="1126837" y="616115"/>
                    </a:lnTo>
                    <a:lnTo>
                      <a:pt x="1130079" y="625375"/>
                    </a:lnTo>
                    <a:lnTo>
                      <a:pt x="1138853" y="644827"/>
                    </a:lnTo>
                    <a:lnTo>
                      <a:pt x="1144091" y="654696"/>
                    </a:lnTo>
                    <a:lnTo>
                      <a:pt x="1147180" y="659682"/>
                    </a:lnTo>
                    <a:lnTo>
                      <a:pt x="1152857" y="666685"/>
                    </a:lnTo>
                    <a:lnTo>
                      <a:pt x="1158436" y="672771"/>
                    </a:lnTo>
                    <a:lnTo>
                      <a:pt x="1171257" y="681428"/>
                    </a:lnTo>
                    <a:lnTo>
                      <a:pt x="1175772" y="691779"/>
                    </a:lnTo>
                    <a:lnTo>
                      <a:pt x="1178914" y="701656"/>
                    </a:lnTo>
                    <a:lnTo>
                      <a:pt x="1178134" y="705377"/>
                    </a:lnTo>
                    <a:lnTo>
                      <a:pt x="1173635" y="711774"/>
                    </a:lnTo>
                    <a:lnTo>
                      <a:pt x="1170501" y="719855"/>
                    </a:lnTo>
                    <a:lnTo>
                      <a:pt x="1167404" y="721083"/>
                    </a:lnTo>
                    <a:lnTo>
                      <a:pt x="1164146" y="728016"/>
                    </a:lnTo>
                    <a:lnTo>
                      <a:pt x="1155823" y="748957"/>
                    </a:lnTo>
                    <a:lnTo>
                      <a:pt x="1156172" y="758303"/>
                    </a:lnTo>
                    <a:lnTo>
                      <a:pt x="1144280" y="778431"/>
                    </a:lnTo>
                    <a:lnTo>
                      <a:pt x="1141215" y="770197"/>
                    </a:lnTo>
                    <a:lnTo>
                      <a:pt x="1137563" y="765339"/>
                    </a:lnTo>
                    <a:lnTo>
                      <a:pt x="1133336" y="762178"/>
                    </a:lnTo>
                    <a:lnTo>
                      <a:pt x="1127873" y="765368"/>
                    </a:lnTo>
                    <a:lnTo>
                      <a:pt x="1122060" y="771284"/>
                    </a:lnTo>
                    <a:lnTo>
                      <a:pt x="1115721" y="784177"/>
                    </a:lnTo>
                    <a:lnTo>
                      <a:pt x="1111063" y="791035"/>
                    </a:lnTo>
                    <a:lnTo>
                      <a:pt x="1108019" y="796656"/>
                    </a:lnTo>
                    <a:lnTo>
                      <a:pt x="1106988" y="801854"/>
                    </a:lnTo>
                    <a:lnTo>
                      <a:pt x="1106314" y="811005"/>
                    </a:lnTo>
                    <a:lnTo>
                      <a:pt x="1108360" y="818215"/>
                    </a:lnTo>
                    <a:lnTo>
                      <a:pt x="1111564" y="820389"/>
                    </a:lnTo>
                    <a:lnTo>
                      <a:pt x="1110221" y="822272"/>
                    </a:lnTo>
                    <a:lnTo>
                      <a:pt x="1111375" y="827649"/>
                    </a:lnTo>
                    <a:lnTo>
                      <a:pt x="1113067" y="833755"/>
                    </a:lnTo>
                    <a:lnTo>
                      <a:pt x="1113593" y="839165"/>
                    </a:lnTo>
                    <a:lnTo>
                      <a:pt x="1115335" y="848702"/>
                    </a:lnTo>
                    <a:lnTo>
                      <a:pt x="1114863" y="851403"/>
                    </a:lnTo>
                    <a:lnTo>
                      <a:pt x="1111954" y="854464"/>
                    </a:lnTo>
                    <a:lnTo>
                      <a:pt x="1111153" y="858061"/>
                    </a:lnTo>
                    <a:lnTo>
                      <a:pt x="1110681" y="867022"/>
                    </a:lnTo>
                    <a:lnTo>
                      <a:pt x="1108175" y="873601"/>
                    </a:lnTo>
                    <a:lnTo>
                      <a:pt x="1107021" y="874920"/>
                    </a:lnTo>
                    <a:lnTo>
                      <a:pt x="1105053" y="882554"/>
                    </a:lnTo>
                    <a:lnTo>
                      <a:pt x="1103603" y="892531"/>
                    </a:lnTo>
                    <a:lnTo>
                      <a:pt x="1103143" y="905441"/>
                    </a:lnTo>
                    <a:lnTo>
                      <a:pt x="1104593" y="914592"/>
                    </a:lnTo>
                    <a:lnTo>
                      <a:pt x="1101861" y="937935"/>
                    </a:lnTo>
                    <a:lnTo>
                      <a:pt x="1099256" y="952501"/>
                    </a:lnTo>
                    <a:lnTo>
                      <a:pt x="1099182" y="956213"/>
                    </a:lnTo>
                    <a:lnTo>
                      <a:pt x="1097876" y="963349"/>
                    </a:lnTo>
                    <a:lnTo>
                      <a:pt x="1094380" y="976416"/>
                    </a:lnTo>
                    <a:lnTo>
                      <a:pt x="1094064" y="983888"/>
                    </a:lnTo>
                    <a:lnTo>
                      <a:pt x="1091669" y="996914"/>
                    </a:lnTo>
                    <a:lnTo>
                      <a:pt x="1089644" y="1001087"/>
                    </a:lnTo>
                    <a:lnTo>
                      <a:pt x="1087660" y="1009845"/>
                    </a:lnTo>
                    <a:lnTo>
                      <a:pt x="1085791" y="1013391"/>
                    </a:lnTo>
                    <a:lnTo>
                      <a:pt x="1084065" y="1021070"/>
                    </a:lnTo>
                    <a:lnTo>
                      <a:pt x="1080442" y="1028874"/>
                    </a:lnTo>
                    <a:lnTo>
                      <a:pt x="1076400" y="1035137"/>
                    </a:lnTo>
                    <a:lnTo>
                      <a:pt x="1072764" y="1046641"/>
                    </a:lnTo>
                    <a:lnTo>
                      <a:pt x="1069872" y="1050790"/>
                    </a:lnTo>
                    <a:lnTo>
                      <a:pt x="1068648" y="1054337"/>
                    </a:lnTo>
                    <a:lnTo>
                      <a:pt x="1068668" y="1057390"/>
                    </a:lnTo>
                    <a:lnTo>
                      <a:pt x="1067144" y="1061783"/>
                    </a:lnTo>
                    <a:lnTo>
                      <a:pt x="1065502" y="1069196"/>
                    </a:lnTo>
                    <a:lnTo>
                      <a:pt x="1061714" y="1076647"/>
                    </a:lnTo>
                    <a:lnTo>
                      <a:pt x="1059586" y="1078630"/>
                    </a:lnTo>
                    <a:lnTo>
                      <a:pt x="1053305" y="1086574"/>
                    </a:lnTo>
                    <a:lnTo>
                      <a:pt x="1048618" y="1099526"/>
                    </a:lnTo>
                    <a:lnTo>
                      <a:pt x="1046037" y="1111776"/>
                    </a:lnTo>
                    <a:lnTo>
                      <a:pt x="1045557" y="1124860"/>
                    </a:lnTo>
                    <a:lnTo>
                      <a:pt x="1044374" y="1130166"/>
                    </a:lnTo>
                    <a:lnTo>
                      <a:pt x="1044300" y="1135464"/>
                    </a:lnTo>
                    <a:lnTo>
                      <a:pt x="1043326" y="1141981"/>
                    </a:lnTo>
                    <a:lnTo>
                      <a:pt x="1043363" y="1152892"/>
                    </a:lnTo>
                    <a:lnTo>
                      <a:pt x="1043844" y="1159769"/>
                    </a:lnTo>
                    <a:lnTo>
                      <a:pt x="1044267" y="1173501"/>
                    </a:lnTo>
                    <a:lnTo>
                      <a:pt x="1045758" y="1180396"/>
                    </a:lnTo>
                    <a:lnTo>
                      <a:pt x="1047656" y="1180819"/>
                    </a:lnTo>
                    <a:lnTo>
                      <a:pt x="1046469" y="1191965"/>
                    </a:lnTo>
                    <a:lnTo>
                      <a:pt x="1043047" y="1200308"/>
                    </a:lnTo>
                    <a:lnTo>
                      <a:pt x="1041810" y="1205879"/>
                    </a:lnTo>
                    <a:lnTo>
                      <a:pt x="1037818" y="1212036"/>
                    </a:lnTo>
                    <a:lnTo>
                      <a:pt x="1038413" y="1214956"/>
                    </a:lnTo>
                    <a:lnTo>
                      <a:pt x="1034465" y="1223415"/>
                    </a:lnTo>
                    <a:lnTo>
                      <a:pt x="1031553" y="1225730"/>
                    </a:lnTo>
                    <a:lnTo>
                      <a:pt x="1030054" y="1232475"/>
                    </a:lnTo>
                    <a:lnTo>
                      <a:pt x="1026455" y="1237213"/>
                    </a:lnTo>
                    <a:lnTo>
                      <a:pt x="1024536" y="1242448"/>
                    </a:lnTo>
                    <a:lnTo>
                      <a:pt x="1024803" y="1244609"/>
                    </a:lnTo>
                    <a:lnTo>
                      <a:pt x="1022532" y="1246066"/>
                    </a:lnTo>
                    <a:lnTo>
                      <a:pt x="1020264" y="1250965"/>
                    </a:lnTo>
                    <a:lnTo>
                      <a:pt x="1017512" y="1253338"/>
                    </a:lnTo>
                    <a:lnTo>
                      <a:pt x="1013186" y="1254611"/>
                    </a:lnTo>
                    <a:lnTo>
                      <a:pt x="1010635" y="1257847"/>
                    </a:lnTo>
                    <a:lnTo>
                      <a:pt x="1009571" y="1262771"/>
                    </a:lnTo>
                    <a:lnTo>
                      <a:pt x="1006482" y="1269878"/>
                    </a:lnTo>
                    <a:lnTo>
                      <a:pt x="1005443" y="1279158"/>
                    </a:lnTo>
                    <a:lnTo>
                      <a:pt x="1006622" y="1291640"/>
                    </a:lnTo>
                    <a:lnTo>
                      <a:pt x="1006532" y="1296274"/>
                    </a:lnTo>
                    <a:lnTo>
                      <a:pt x="1007985" y="1301128"/>
                    </a:lnTo>
                    <a:lnTo>
                      <a:pt x="1012065" y="1303173"/>
                    </a:lnTo>
                    <a:lnTo>
                      <a:pt x="1012837" y="1305185"/>
                    </a:lnTo>
                    <a:lnTo>
                      <a:pt x="1010594" y="1310176"/>
                    </a:lnTo>
                    <a:lnTo>
                      <a:pt x="1009822" y="1313835"/>
                    </a:lnTo>
                    <a:lnTo>
                      <a:pt x="1008097" y="1316664"/>
                    </a:lnTo>
                    <a:lnTo>
                      <a:pt x="1007764" y="1321692"/>
                    </a:lnTo>
                    <a:lnTo>
                      <a:pt x="1004740" y="1334589"/>
                    </a:lnTo>
                    <a:lnTo>
                      <a:pt x="1002050" y="1341534"/>
                    </a:lnTo>
                    <a:lnTo>
                      <a:pt x="1000189" y="1350084"/>
                    </a:lnTo>
                    <a:lnTo>
                      <a:pt x="1000899" y="1356443"/>
                    </a:lnTo>
                    <a:lnTo>
                      <a:pt x="998701" y="1363077"/>
                    </a:lnTo>
                    <a:lnTo>
                      <a:pt x="998788" y="1370793"/>
                    </a:lnTo>
                    <a:lnTo>
                      <a:pt x="995505" y="1374750"/>
                    </a:lnTo>
                    <a:lnTo>
                      <a:pt x="992346" y="1376003"/>
                    </a:lnTo>
                    <a:lnTo>
                      <a:pt x="991032" y="1378667"/>
                    </a:lnTo>
                    <a:lnTo>
                      <a:pt x="992277" y="1382462"/>
                    </a:lnTo>
                    <a:lnTo>
                      <a:pt x="996007" y="1387424"/>
                    </a:lnTo>
                    <a:lnTo>
                      <a:pt x="995374" y="1392618"/>
                    </a:lnTo>
                    <a:lnTo>
                      <a:pt x="994265" y="1394119"/>
                    </a:lnTo>
                    <a:lnTo>
                      <a:pt x="989126" y="1396053"/>
                    </a:lnTo>
                    <a:lnTo>
                      <a:pt x="984533" y="1401944"/>
                    </a:lnTo>
                    <a:lnTo>
                      <a:pt x="981990" y="1407635"/>
                    </a:lnTo>
                    <a:lnTo>
                      <a:pt x="977870" y="1429398"/>
                    </a:lnTo>
                    <a:lnTo>
                      <a:pt x="976929" y="1431825"/>
                    </a:lnTo>
                    <a:lnTo>
                      <a:pt x="973828" y="1444830"/>
                    </a:lnTo>
                    <a:lnTo>
                      <a:pt x="973392" y="1449779"/>
                    </a:lnTo>
                    <a:lnTo>
                      <a:pt x="973565" y="1460532"/>
                    </a:lnTo>
                    <a:lnTo>
                      <a:pt x="971416" y="1478615"/>
                    </a:lnTo>
                    <a:lnTo>
                      <a:pt x="971778" y="1490243"/>
                    </a:lnTo>
                    <a:lnTo>
                      <a:pt x="972690" y="1492695"/>
                    </a:lnTo>
                    <a:lnTo>
                      <a:pt x="970895" y="1500515"/>
                    </a:lnTo>
                    <a:lnTo>
                      <a:pt x="971794" y="1503730"/>
                    </a:lnTo>
                    <a:lnTo>
                      <a:pt x="969034" y="1514375"/>
                    </a:lnTo>
                    <a:lnTo>
                      <a:pt x="964737" y="1532408"/>
                    </a:lnTo>
                    <a:lnTo>
                      <a:pt x="966006" y="1538299"/>
                    </a:lnTo>
                    <a:lnTo>
                      <a:pt x="965382" y="1542062"/>
                    </a:lnTo>
                    <a:lnTo>
                      <a:pt x="961783" y="1547231"/>
                    </a:lnTo>
                    <a:lnTo>
                      <a:pt x="959680" y="1551412"/>
                    </a:lnTo>
                    <a:lnTo>
                      <a:pt x="957790" y="1560186"/>
                    </a:lnTo>
                    <a:lnTo>
                      <a:pt x="954331" y="1563322"/>
                    </a:lnTo>
                    <a:lnTo>
                      <a:pt x="951690" y="1567210"/>
                    </a:lnTo>
                    <a:lnTo>
                      <a:pt x="948683" y="1573669"/>
                    </a:lnTo>
                    <a:lnTo>
                      <a:pt x="942804" y="1582729"/>
                    </a:lnTo>
                    <a:lnTo>
                      <a:pt x="938816" y="1590491"/>
                    </a:lnTo>
                    <a:lnTo>
                      <a:pt x="936823" y="1598406"/>
                    </a:lnTo>
                    <a:lnTo>
                      <a:pt x="935509" y="1606180"/>
                    </a:lnTo>
                    <a:lnTo>
                      <a:pt x="933993" y="1610615"/>
                    </a:lnTo>
                    <a:lnTo>
                      <a:pt x="933072" y="1618335"/>
                    </a:lnTo>
                    <a:lnTo>
                      <a:pt x="931623" y="1620613"/>
                    </a:lnTo>
                    <a:lnTo>
                      <a:pt x="931240" y="1624101"/>
                    </a:lnTo>
                    <a:lnTo>
                      <a:pt x="932715" y="1625927"/>
                    </a:lnTo>
                    <a:lnTo>
                      <a:pt x="933040" y="1629291"/>
                    </a:lnTo>
                    <a:lnTo>
                      <a:pt x="928303" y="1633386"/>
                    </a:lnTo>
                    <a:lnTo>
                      <a:pt x="928348" y="1635310"/>
                    </a:lnTo>
                    <a:lnTo>
                      <a:pt x="926574" y="1647295"/>
                    </a:lnTo>
                    <a:lnTo>
                      <a:pt x="925337" y="1650236"/>
                    </a:lnTo>
                    <a:lnTo>
                      <a:pt x="925157" y="1656604"/>
                    </a:lnTo>
                    <a:lnTo>
                      <a:pt x="926228" y="1658923"/>
                    </a:lnTo>
                    <a:lnTo>
                      <a:pt x="928542" y="1668569"/>
                    </a:lnTo>
                    <a:lnTo>
                      <a:pt x="928278" y="1672348"/>
                    </a:lnTo>
                    <a:lnTo>
                      <a:pt x="926738" y="1674094"/>
                    </a:lnTo>
                    <a:lnTo>
                      <a:pt x="927752" y="1679827"/>
                    </a:lnTo>
                    <a:lnTo>
                      <a:pt x="929745" y="1681006"/>
                    </a:lnTo>
                    <a:lnTo>
                      <a:pt x="930505" y="1686950"/>
                    </a:lnTo>
                    <a:lnTo>
                      <a:pt x="930095" y="1689958"/>
                    </a:lnTo>
                    <a:lnTo>
                      <a:pt x="931475" y="1700313"/>
                    </a:lnTo>
                    <a:lnTo>
                      <a:pt x="933446" y="1707547"/>
                    </a:lnTo>
                    <a:lnTo>
                      <a:pt x="937156" y="1705224"/>
                    </a:lnTo>
                    <a:lnTo>
                      <a:pt x="939933" y="1705449"/>
                    </a:lnTo>
                    <a:lnTo>
                      <a:pt x="941917" y="1707294"/>
                    </a:lnTo>
                    <a:lnTo>
                      <a:pt x="943958" y="1715318"/>
                    </a:lnTo>
                    <a:lnTo>
                      <a:pt x="941761" y="1718640"/>
                    </a:lnTo>
                    <a:lnTo>
                      <a:pt x="940931" y="1725996"/>
                    </a:lnTo>
                    <a:lnTo>
                      <a:pt x="936429" y="1730323"/>
                    </a:lnTo>
                    <a:lnTo>
                      <a:pt x="935377" y="1733998"/>
                    </a:lnTo>
                    <a:lnTo>
                      <a:pt x="933590" y="1745315"/>
                    </a:lnTo>
                    <a:lnTo>
                      <a:pt x="928874" y="1748343"/>
                    </a:lnTo>
                    <a:lnTo>
                      <a:pt x="926537" y="1751629"/>
                    </a:lnTo>
                    <a:lnTo>
                      <a:pt x="924138" y="1758810"/>
                    </a:lnTo>
                    <a:lnTo>
                      <a:pt x="921706" y="1769666"/>
                    </a:lnTo>
                    <a:lnTo>
                      <a:pt x="918896" y="1775570"/>
                    </a:lnTo>
                    <a:lnTo>
                      <a:pt x="918131" y="1782912"/>
                    </a:lnTo>
                    <a:lnTo>
                      <a:pt x="916694" y="1787832"/>
                    </a:lnTo>
                    <a:lnTo>
                      <a:pt x="914841" y="1798170"/>
                    </a:lnTo>
                    <a:lnTo>
                      <a:pt x="912364" y="1816992"/>
                    </a:lnTo>
                    <a:lnTo>
                      <a:pt x="908873" y="1816013"/>
                    </a:lnTo>
                    <a:lnTo>
                      <a:pt x="905187" y="1817742"/>
                    </a:lnTo>
                    <a:lnTo>
                      <a:pt x="902029" y="1816328"/>
                    </a:lnTo>
                    <a:lnTo>
                      <a:pt x="899786" y="1818290"/>
                    </a:lnTo>
                    <a:lnTo>
                      <a:pt x="896150" y="1819402"/>
                    </a:lnTo>
                    <a:lnTo>
                      <a:pt x="893443" y="1821837"/>
                    </a:lnTo>
                    <a:lnTo>
                      <a:pt x="892058" y="1824496"/>
                    </a:lnTo>
                    <a:lnTo>
                      <a:pt x="889853" y="1825899"/>
                    </a:lnTo>
                    <a:lnTo>
                      <a:pt x="888994" y="1826052"/>
                    </a:lnTo>
                    <a:lnTo>
                      <a:pt x="883111" y="1824040"/>
                    </a:lnTo>
                    <a:lnTo>
                      <a:pt x="879225" y="1817046"/>
                    </a:lnTo>
                    <a:lnTo>
                      <a:pt x="874386" y="1811412"/>
                    </a:lnTo>
                    <a:lnTo>
                      <a:pt x="871523" y="1805882"/>
                    </a:lnTo>
                    <a:lnTo>
                      <a:pt x="866626" y="1805604"/>
                    </a:lnTo>
                    <a:lnTo>
                      <a:pt x="859285" y="1807708"/>
                    </a:lnTo>
                    <a:lnTo>
                      <a:pt x="851353" y="1808031"/>
                    </a:lnTo>
                    <a:lnTo>
                      <a:pt x="850737" y="1804422"/>
                    </a:lnTo>
                    <a:lnTo>
                      <a:pt x="843354" y="1802925"/>
                    </a:lnTo>
                    <a:lnTo>
                      <a:pt x="838844" y="1805032"/>
                    </a:lnTo>
                    <a:lnTo>
                      <a:pt x="833988" y="1803825"/>
                    </a:lnTo>
                    <a:lnTo>
                      <a:pt x="831240" y="1801016"/>
                    </a:lnTo>
                    <a:lnTo>
                      <a:pt x="826524" y="1801535"/>
                    </a:lnTo>
                    <a:lnTo>
                      <a:pt x="824881" y="1799842"/>
                    </a:lnTo>
                    <a:lnTo>
                      <a:pt x="822687" y="1800373"/>
                    </a:lnTo>
                    <a:lnTo>
                      <a:pt x="819676" y="1805438"/>
                    </a:lnTo>
                    <a:lnTo>
                      <a:pt x="819224" y="1810139"/>
                    </a:lnTo>
                    <a:lnTo>
                      <a:pt x="815650" y="1813399"/>
                    </a:lnTo>
                    <a:lnTo>
                      <a:pt x="813888" y="1818647"/>
                    </a:lnTo>
                    <a:lnTo>
                      <a:pt x="810848" y="1821555"/>
                    </a:lnTo>
                    <a:lnTo>
                      <a:pt x="808815" y="1820360"/>
                    </a:lnTo>
                    <a:lnTo>
                      <a:pt x="806366" y="1821082"/>
                    </a:lnTo>
                    <a:lnTo>
                      <a:pt x="803141" y="1820439"/>
                    </a:lnTo>
                    <a:lnTo>
                      <a:pt x="800114" y="1821182"/>
                    </a:lnTo>
                    <a:lnTo>
                      <a:pt x="799650" y="1823368"/>
                    </a:lnTo>
                    <a:lnTo>
                      <a:pt x="795237" y="1825596"/>
                    </a:lnTo>
                    <a:lnTo>
                      <a:pt x="791434" y="1828533"/>
                    </a:lnTo>
                    <a:lnTo>
                      <a:pt x="786225" y="1834108"/>
                    </a:lnTo>
                    <a:lnTo>
                      <a:pt x="786426" y="1836759"/>
                    </a:lnTo>
                    <a:lnTo>
                      <a:pt x="781431" y="1840356"/>
                    </a:lnTo>
                    <a:lnTo>
                      <a:pt x="775429" y="1847545"/>
                    </a:lnTo>
                    <a:lnTo>
                      <a:pt x="776169" y="1852237"/>
                    </a:lnTo>
                    <a:lnTo>
                      <a:pt x="773211" y="1854759"/>
                    </a:lnTo>
                    <a:lnTo>
                      <a:pt x="773527" y="1858132"/>
                    </a:lnTo>
                    <a:lnTo>
                      <a:pt x="769657" y="1865321"/>
                    </a:lnTo>
                    <a:lnTo>
                      <a:pt x="768544" y="1869163"/>
                    </a:lnTo>
                    <a:lnTo>
                      <a:pt x="764120" y="1874937"/>
                    </a:lnTo>
                    <a:lnTo>
                      <a:pt x="763072" y="1879878"/>
                    </a:lnTo>
                    <a:lnTo>
                      <a:pt x="756841" y="1891075"/>
                    </a:lnTo>
                    <a:lnTo>
                      <a:pt x="754749" y="1892800"/>
                    </a:lnTo>
                    <a:lnTo>
                      <a:pt x="753164" y="1896713"/>
                    </a:lnTo>
                    <a:lnTo>
                      <a:pt x="747154" y="1903844"/>
                    </a:lnTo>
                    <a:lnTo>
                      <a:pt x="747035" y="1905673"/>
                    </a:lnTo>
                    <a:lnTo>
                      <a:pt x="743551" y="1906864"/>
                    </a:lnTo>
                    <a:lnTo>
                      <a:pt x="740594" y="1911377"/>
                    </a:lnTo>
                    <a:lnTo>
                      <a:pt x="740470" y="1913431"/>
                    </a:lnTo>
                    <a:lnTo>
                      <a:pt x="743539" y="1922952"/>
                    </a:lnTo>
                    <a:lnTo>
                      <a:pt x="745350" y="1925768"/>
                    </a:lnTo>
                    <a:lnTo>
                      <a:pt x="747137" y="1932061"/>
                    </a:lnTo>
                    <a:lnTo>
                      <a:pt x="746932" y="1934592"/>
                    </a:lnTo>
                    <a:lnTo>
                      <a:pt x="749298" y="1946299"/>
                    </a:lnTo>
                    <a:lnTo>
                      <a:pt x="748362" y="1948220"/>
                    </a:lnTo>
                    <a:lnTo>
                      <a:pt x="751668" y="1952028"/>
                    </a:lnTo>
                    <a:lnTo>
                      <a:pt x="755489" y="1953936"/>
                    </a:lnTo>
                    <a:lnTo>
                      <a:pt x="758796" y="1953210"/>
                    </a:lnTo>
                    <a:lnTo>
                      <a:pt x="763672" y="1954928"/>
                    </a:lnTo>
                    <a:lnTo>
                      <a:pt x="769214" y="1959238"/>
                    </a:lnTo>
                    <a:lnTo>
                      <a:pt x="771408" y="1959321"/>
                    </a:lnTo>
                    <a:lnTo>
                      <a:pt x="772936" y="1961569"/>
                    </a:lnTo>
                    <a:lnTo>
                      <a:pt x="781718" y="1962652"/>
                    </a:lnTo>
                    <a:lnTo>
                      <a:pt x="782010" y="1964013"/>
                    </a:lnTo>
                    <a:lnTo>
                      <a:pt x="780543" y="1972384"/>
                    </a:lnTo>
                    <a:lnTo>
                      <a:pt x="773651" y="1977831"/>
                    </a:lnTo>
                    <a:lnTo>
                      <a:pt x="770865" y="1982216"/>
                    </a:lnTo>
                    <a:lnTo>
                      <a:pt x="765923" y="1987037"/>
                    </a:lnTo>
                    <a:lnTo>
                      <a:pt x="761072" y="1988381"/>
                    </a:lnTo>
                    <a:lnTo>
                      <a:pt x="758213" y="1990082"/>
                    </a:lnTo>
                    <a:lnTo>
                      <a:pt x="755620" y="1996607"/>
                    </a:lnTo>
                    <a:lnTo>
                      <a:pt x="753172" y="1998810"/>
                    </a:lnTo>
                    <a:lnTo>
                      <a:pt x="752770" y="2001461"/>
                    </a:lnTo>
                    <a:lnTo>
                      <a:pt x="746550" y="2008828"/>
                    </a:lnTo>
                    <a:lnTo>
                      <a:pt x="743042" y="2017698"/>
                    </a:lnTo>
                    <a:lnTo>
                      <a:pt x="742085" y="2023738"/>
                    </a:lnTo>
                    <a:lnTo>
                      <a:pt x="740187" y="2027990"/>
                    </a:lnTo>
                    <a:lnTo>
                      <a:pt x="739998" y="2034296"/>
                    </a:lnTo>
                    <a:lnTo>
                      <a:pt x="736465" y="2037179"/>
                    </a:lnTo>
                    <a:lnTo>
                      <a:pt x="726856" y="2037121"/>
                    </a:lnTo>
                    <a:lnTo>
                      <a:pt x="723476" y="2039233"/>
                    </a:lnTo>
                    <a:lnTo>
                      <a:pt x="723258" y="2048405"/>
                    </a:lnTo>
                    <a:lnTo>
                      <a:pt x="721233" y="2050765"/>
                    </a:lnTo>
                    <a:lnTo>
                      <a:pt x="721442" y="2052740"/>
                    </a:lnTo>
                    <a:lnTo>
                      <a:pt x="719384" y="2056005"/>
                    </a:lnTo>
                    <a:lnTo>
                      <a:pt x="719232" y="2058610"/>
                    </a:lnTo>
                    <a:lnTo>
                      <a:pt x="715161" y="2062007"/>
                    </a:lnTo>
                    <a:lnTo>
                      <a:pt x="712626" y="2063003"/>
                    </a:lnTo>
                    <a:lnTo>
                      <a:pt x="709102" y="2068500"/>
                    </a:lnTo>
                    <a:lnTo>
                      <a:pt x="705836" y="2071171"/>
                    </a:lnTo>
                    <a:lnTo>
                      <a:pt x="701374" y="2077489"/>
                    </a:lnTo>
                    <a:lnTo>
                      <a:pt x="701954" y="2080530"/>
                    </a:lnTo>
                    <a:lnTo>
                      <a:pt x="698602" y="2087541"/>
                    </a:lnTo>
                    <a:lnTo>
                      <a:pt x="699949" y="2092959"/>
                    </a:lnTo>
                    <a:lnTo>
                      <a:pt x="700134" y="2096610"/>
                    </a:lnTo>
                    <a:lnTo>
                      <a:pt x="699124" y="2100746"/>
                    </a:lnTo>
                    <a:lnTo>
                      <a:pt x="700479" y="2103513"/>
                    </a:lnTo>
                    <a:lnTo>
                      <a:pt x="700183" y="2111275"/>
                    </a:lnTo>
                    <a:lnTo>
                      <a:pt x="699686" y="2114058"/>
                    </a:lnTo>
                    <a:lnTo>
                      <a:pt x="702250" y="2123147"/>
                    </a:lnTo>
                    <a:lnTo>
                      <a:pt x="702862" y="2128768"/>
                    </a:lnTo>
                    <a:lnTo>
                      <a:pt x="701227" y="2135730"/>
                    </a:lnTo>
                    <a:lnTo>
                      <a:pt x="701530" y="2138310"/>
                    </a:lnTo>
                    <a:lnTo>
                      <a:pt x="694293" y="2139612"/>
                    </a:lnTo>
                    <a:lnTo>
                      <a:pt x="690365" y="2143824"/>
                    </a:lnTo>
                    <a:lnTo>
                      <a:pt x="689474" y="2150984"/>
                    </a:lnTo>
                    <a:lnTo>
                      <a:pt x="688073" y="2153083"/>
                    </a:lnTo>
                    <a:lnTo>
                      <a:pt x="682260" y="2156314"/>
                    </a:lnTo>
                    <a:lnTo>
                      <a:pt x="679927" y="2160902"/>
                    </a:lnTo>
                    <a:lnTo>
                      <a:pt x="677585" y="2160803"/>
                    </a:lnTo>
                    <a:lnTo>
                      <a:pt x="674833" y="2163130"/>
                    </a:lnTo>
                    <a:lnTo>
                      <a:pt x="672130" y="2169527"/>
                    </a:lnTo>
                    <a:lnTo>
                      <a:pt x="668716" y="2170971"/>
                    </a:lnTo>
                    <a:lnTo>
                      <a:pt x="667780" y="2174651"/>
                    </a:lnTo>
                    <a:lnTo>
                      <a:pt x="668244" y="2178102"/>
                    </a:lnTo>
                    <a:lnTo>
                      <a:pt x="671123" y="2179915"/>
                    </a:lnTo>
                    <a:lnTo>
                      <a:pt x="672443" y="2183209"/>
                    </a:lnTo>
                    <a:lnTo>
                      <a:pt x="671279" y="2187386"/>
                    </a:lnTo>
                    <a:lnTo>
                      <a:pt x="668799" y="2191804"/>
                    </a:lnTo>
                    <a:lnTo>
                      <a:pt x="665783" y="2194754"/>
                    </a:lnTo>
                    <a:lnTo>
                      <a:pt x="665504" y="2199844"/>
                    </a:lnTo>
                    <a:lnTo>
                      <a:pt x="664062" y="2201308"/>
                    </a:lnTo>
                    <a:lnTo>
                      <a:pt x="660886" y="2206071"/>
                    </a:lnTo>
                    <a:lnTo>
                      <a:pt x="657999" y="2208730"/>
                    </a:lnTo>
                    <a:lnTo>
                      <a:pt x="656483" y="2212625"/>
                    </a:lnTo>
                    <a:lnTo>
                      <a:pt x="657506" y="2216956"/>
                    </a:lnTo>
                    <a:lnTo>
                      <a:pt x="659379" y="2218014"/>
                    </a:lnTo>
                    <a:lnTo>
                      <a:pt x="659683" y="2223946"/>
                    </a:lnTo>
                    <a:lnTo>
                      <a:pt x="663101" y="2228684"/>
                    </a:lnTo>
                    <a:lnTo>
                      <a:pt x="657649" y="2234674"/>
                    </a:lnTo>
                    <a:lnTo>
                      <a:pt x="655004" y="2234201"/>
                    </a:lnTo>
                    <a:lnTo>
                      <a:pt x="651812" y="2238794"/>
                    </a:lnTo>
                    <a:lnTo>
                      <a:pt x="649556" y="2240022"/>
                    </a:lnTo>
                    <a:lnTo>
                      <a:pt x="645716" y="2240209"/>
                    </a:lnTo>
                    <a:lnTo>
                      <a:pt x="644167" y="2246684"/>
                    </a:lnTo>
                    <a:lnTo>
                      <a:pt x="644689" y="2250177"/>
                    </a:lnTo>
                    <a:lnTo>
                      <a:pt x="646110" y="2252027"/>
                    </a:lnTo>
                    <a:lnTo>
                      <a:pt x="646315" y="2255653"/>
                    </a:lnTo>
                    <a:lnTo>
                      <a:pt x="643325" y="2257827"/>
                    </a:lnTo>
                    <a:lnTo>
                      <a:pt x="640671" y="2265846"/>
                    </a:lnTo>
                    <a:lnTo>
                      <a:pt x="639365" y="2273230"/>
                    </a:lnTo>
                    <a:lnTo>
                      <a:pt x="639772" y="2276320"/>
                    </a:lnTo>
                    <a:lnTo>
                      <a:pt x="637837" y="2281788"/>
                    </a:lnTo>
                    <a:lnTo>
                      <a:pt x="633511" y="2285684"/>
                    </a:lnTo>
                    <a:lnTo>
                      <a:pt x="632492" y="2289824"/>
                    </a:lnTo>
                    <a:lnTo>
                      <a:pt x="630947" y="2291624"/>
                    </a:lnTo>
                    <a:lnTo>
                      <a:pt x="629802" y="2295731"/>
                    </a:lnTo>
                    <a:lnTo>
                      <a:pt x="630516" y="2300676"/>
                    </a:lnTo>
                    <a:lnTo>
                      <a:pt x="627579" y="2304978"/>
                    </a:lnTo>
                    <a:lnTo>
                      <a:pt x="628351" y="2307575"/>
                    </a:lnTo>
                    <a:lnTo>
                      <a:pt x="625706" y="2309861"/>
                    </a:lnTo>
                    <a:lnTo>
                      <a:pt x="625032" y="2316395"/>
                    </a:lnTo>
                    <a:lnTo>
                      <a:pt x="621787" y="2316154"/>
                    </a:lnTo>
                    <a:lnTo>
                      <a:pt x="618615" y="2314632"/>
                    </a:lnTo>
                    <a:lnTo>
                      <a:pt x="615617" y="2311711"/>
                    </a:lnTo>
                    <a:lnTo>
                      <a:pt x="613386" y="2313731"/>
                    </a:lnTo>
                    <a:lnTo>
                      <a:pt x="608309" y="2313848"/>
                    </a:lnTo>
                    <a:lnTo>
                      <a:pt x="605059" y="2315557"/>
                    </a:lnTo>
                    <a:lnTo>
                      <a:pt x="605310" y="2322543"/>
                    </a:lnTo>
                    <a:lnTo>
                      <a:pt x="602459" y="2325397"/>
                    </a:lnTo>
                    <a:lnTo>
                      <a:pt x="601674" y="2332872"/>
                    </a:lnTo>
                    <a:lnTo>
                      <a:pt x="595709" y="2335374"/>
                    </a:lnTo>
                    <a:lnTo>
                      <a:pt x="593820" y="2342795"/>
                    </a:lnTo>
                    <a:lnTo>
                      <a:pt x="600672" y="2352698"/>
                    </a:lnTo>
                    <a:lnTo>
                      <a:pt x="602229" y="2357452"/>
                    </a:lnTo>
                    <a:lnTo>
                      <a:pt x="601995" y="2360277"/>
                    </a:lnTo>
                    <a:lnTo>
                      <a:pt x="607278" y="2362127"/>
                    </a:lnTo>
                    <a:lnTo>
                      <a:pt x="611291" y="2366375"/>
                    </a:lnTo>
                    <a:lnTo>
                      <a:pt x="606271" y="2372631"/>
                    </a:lnTo>
                    <a:lnTo>
                      <a:pt x="606452" y="2376672"/>
                    </a:lnTo>
                    <a:lnTo>
                      <a:pt x="604463" y="2380389"/>
                    </a:lnTo>
                    <a:lnTo>
                      <a:pt x="605244" y="2383653"/>
                    </a:lnTo>
                    <a:lnTo>
                      <a:pt x="603206" y="2386582"/>
                    </a:lnTo>
                    <a:lnTo>
                      <a:pt x="602101" y="2390802"/>
                    </a:lnTo>
                    <a:lnTo>
                      <a:pt x="599053" y="2394427"/>
                    </a:lnTo>
                    <a:lnTo>
                      <a:pt x="599575" y="2398207"/>
                    </a:lnTo>
                    <a:lnTo>
                      <a:pt x="602101" y="2404715"/>
                    </a:lnTo>
                    <a:lnTo>
                      <a:pt x="601185" y="2410315"/>
                    </a:lnTo>
                    <a:lnTo>
                      <a:pt x="603782" y="2421545"/>
                    </a:lnTo>
                    <a:lnTo>
                      <a:pt x="602644" y="2425935"/>
                    </a:lnTo>
                    <a:lnTo>
                      <a:pt x="603141" y="2428926"/>
                    </a:lnTo>
                    <a:lnTo>
                      <a:pt x="602060" y="2434360"/>
                    </a:lnTo>
                    <a:lnTo>
                      <a:pt x="597866" y="2441193"/>
                    </a:lnTo>
                    <a:lnTo>
                      <a:pt x="591293" y="2447390"/>
                    </a:lnTo>
                    <a:lnTo>
                      <a:pt x="590981" y="2448821"/>
                    </a:lnTo>
                    <a:lnTo>
                      <a:pt x="584926" y="2446469"/>
                    </a:lnTo>
                    <a:lnTo>
                      <a:pt x="578312" y="2445914"/>
                    </a:lnTo>
                    <a:lnTo>
                      <a:pt x="568815" y="2446088"/>
                    </a:lnTo>
                    <a:lnTo>
                      <a:pt x="562628" y="2449796"/>
                    </a:lnTo>
                    <a:lnTo>
                      <a:pt x="558918" y="2448469"/>
                    </a:lnTo>
                    <a:lnTo>
                      <a:pt x="551853" y="2448618"/>
                    </a:lnTo>
                    <a:lnTo>
                      <a:pt x="547260" y="2449631"/>
                    </a:lnTo>
                    <a:lnTo>
                      <a:pt x="544011" y="2452588"/>
                    </a:lnTo>
                    <a:lnTo>
                      <a:pt x="539931" y="2454799"/>
                    </a:lnTo>
                    <a:lnTo>
                      <a:pt x="534689" y="2455082"/>
                    </a:lnTo>
                    <a:lnTo>
                      <a:pt x="532098" y="2460420"/>
                    </a:lnTo>
                    <a:lnTo>
                      <a:pt x="528334" y="2460022"/>
                    </a:lnTo>
                    <a:lnTo>
                      <a:pt x="524329" y="2465718"/>
                    </a:lnTo>
                    <a:lnTo>
                      <a:pt x="517313" y="2470758"/>
                    </a:lnTo>
                    <a:lnTo>
                      <a:pt x="513086" y="2471995"/>
                    </a:lnTo>
                    <a:lnTo>
                      <a:pt x="510600" y="2466091"/>
                    </a:lnTo>
                    <a:lnTo>
                      <a:pt x="507848" y="2463922"/>
                    </a:lnTo>
                    <a:lnTo>
                      <a:pt x="498733" y="2460333"/>
                    </a:lnTo>
                    <a:lnTo>
                      <a:pt x="501908" y="2454920"/>
                    </a:lnTo>
                    <a:lnTo>
                      <a:pt x="504102" y="2449771"/>
                    </a:lnTo>
                    <a:lnTo>
                      <a:pt x="504615" y="2444258"/>
                    </a:lnTo>
                    <a:lnTo>
                      <a:pt x="503625" y="2440110"/>
                    </a:lnTo>
                    <a:lnTo>
                      <a:pt x="498384" y="2437741"/>
                    </a:lnTo>
                    <a:lnTo>
                      <a:pt x="498835" y="2434866"/>
                    </a:lnTo>
                    <a:lnTo>
                      <a:pt x="497438" y="2432643"/>
                    </a:lnTo>
                    <a:lnTo>
                      <a:pt x="494222" y="2430933"/>
                    </a:lnTo>
                    <a:lnTo>
                      <a:pt x="490048" y="2427142"/>
                    </a:lnTo>
                    <a:lnTo>
                      <a:pt x="489042" y="2422417"/>
                    </a:lnTo>
                    <a:lnTo>
                      <a:pt x="486790" y="2417521"/>
                    </a:lnTo>
                    <a:lnTo>
                      <a:pt x="483007" y="2414468"/>
                    </a:lnTo>
                    <a:lnTo>
                      <a:pt x="471406" y="2406794"/>
                    </a:lnTo>
                    <a:lnTo>
                      <a:pt x="469788" y="2410556"/>
                    </a:lnTo>
                    <a:lnTo>
                      <a:pt x="463884" y="2412929"/>
                    </a:lnTo>
                    <a:lnTo>
                      <a:pt x="459041" y="2413605"/>
                    </a:lnTo>
                    <a:lnTo>
                      <a:pt x="452119" y="2412232"/>
                    </a:lnTo>
                    <a:lnTo>
                      <a:pt x="450797" y="2409382"/>
                    </a:lnTo>
                    <a:lnTo>
                      <a:pt x="445255" y="2403222"/>
                    </a:lnTo>
                    <a:lnTo>
                      <a:pt x="442683" y="2396908"/>
                    </a:lnTo>
                    <a:lnTo>
                      <a:pt x="439146" y="2392369"/>
                    </a:lnTo>
                    <a:lnTo>
                      <a:pt x="435268" y="2391058"/>
                    </a:lnTo>
                    <a:lnTo>
                      <a:pt x="428055" y="2390706"/>
                    </a:lnTo>
                    <a:lnTo>
                      <a:pt x="419330" y="2386520"/>
                    </a:lnTo>
                    <a:lnTo>
                      <a:pt x="409179" y="2382874"/>
                    </a:lnTo>
                    <a:lnTo>
                      <a:pt x="404734" y="2382347"/>
                    </a:lnTo>
                    <a:lnTo>
                      <a:pt x="404693" y="2380301"/>
                    </a:lnTo>
                    <a:lnTo>
                      <a:pt x="402138" y="2374817"/>
                    </a:lnTo>
                    <a:lnTo>
                      <a:pt x="404114" y="2363928"/>
                    </a:lnTo>
                    <a:lnTo>
                      <a:pt x="405465" y="2361841"/>
                    </a:lnTo>
                    <a:lnTo>
                      <a:pt x="403115" y="2356912"/>
                    </a:lnTo>
                    <a:lnTo>
                      <a:pt x="401484" y="2351851"/>
                    </a:lnTo>
                    <a:lnTo>
                      <a:pt x="395853" y="2347607"/>
                    </a:lnTo>
                    <a:lnTo>
                      <a:pt x="393010" y="2342318"/>
                    </a:lnTo>
                    <a:lnTo>
                      <a:pt x="393289" y="2338730"/>
                    </a:lnTo>
                    <a:lnTo>
                      <a:pt x="389518" y="2334631"/>
                    </a:lnTo>
                    <a:lnTo>
                      <a:pt x="385985" y="2329520"/>
                    </a:lnTo>
                    <a:lnTo>
                      <a:pt x="384313" y="2326015"/>
                    </a:lnTo>
                    <a:lnTo>
                      <a:pt x="381470" y="2322394"/>
                    </a:lnTo>
                    <a:lnTo>
                      <a:pt x="382485" y="2316872"/>
                    </a:lnTo>
                    <a:lnTo>
                      <a:pt x="381314" y="2307895"/>
                    </a:lnTo>
                    <a:lnTo>
                      <a:pt x="379264" y="2302099"/>
                    </a:lnTo>
                    <a:lnTo>
                      <a:pt x="379790" y="2296495"/>
                    </a:lnTo>
                    <a:lnTo>
                      <a:pt x="372913" y="2288617"/>
                    </a:lnTo>
                    <a:lnTo>
                      <a:pt x="368366" y="2277453"/>
                    </a:lnTo>
                    <a:lnTo>
                      <a:pt x="366595" y="2269646"/>
                    </a:lnTo>
                    <a:lnTo>
                      <a:pt x="364053" y="2266879"/>
                    </a:lnTo>
                    <a:lnTo>
                      <a:pt x="358569" y="2264834"/>
                    </a:lnTo>
                    <a:lnTo>
                      <a:pt x="355755" y="2264801"/>
                    </a:lnTo>
                    <a:lnTo>
                      <a:pt x="348611" y="2260229"/>
                    </a:lnTo>
                    <a:lnTo>
                      <a:pt x="345838" y="2257342"/>
                    </a:lnTo>
                    <a:lnTo>
                      <a:pt x="339138" y="2254355"/>
                    </a:lnTo>
                    <a:lnTo>
                      <a:pt x="334611" y="2257308"/>
                    </a:lnTo>
                    <a:lnTo>
                      <a:pt x="328498" y="2260411"/>
                    </a:lnTo>
                    <a:lnTo>
                      <a:pt x="327216" y="2259312"/>
                    </a:lnTo>
                    <a:lnTo>
                      <a:pt x="320192" y="2260341"/>
                    </a:lnTo>
                    <a:lnTo>
                      <a:pt x="317694" y="2261780"/>
                    </a:lnTo>
                    <a:lnTo>
                      <a:pt x="312752" y="2262589"/>
                    </a:lnTo>
                    <a:lnTo>
                      <a:pt x="308804" y="2266904"/>
                    </a:lnTo>
                    <a:lnTo>
                      <a:pt x="304117" y="2273724"/>
                    </a:lnTo>
                    <a:lnTo>
                      <a:pt x="301628" y="2275831"/>
                    </a:lnTo>
                    <a:lnTo>
                      <a:pt x="293301" y="2276980"/>
                    </a:lnTo>
                    <a:lnTo>
                      <a:pt x="285282" y="2275180"/>
                    </a:lnTo>
                    <a:lnTo>
                      <a:pt x="280205" y="2272666"/>
                    </a:lnTo>
                    <a:lnTo>
                      <a:pt x="276389" y="2271790"/>
                    </a:lnTo>
                    <a:lnTo>
                      <a:pt x="273414" y="2268766"/>
                    </a:lnTo>
                    <a:lnTo>
                      <a:pt x="271829" y="2258512"/>
                    </a:lnTo>
                    <a:lnTo>
                      <a:pt x="266628" y="2253650"/>
                    </a:lnTo>
                    <a:lnTo>
                      <a:pt x="261584" y="2244170"/>
                    </a:lnTo>
                    <a:lnTo>
                      <a:pt x="259722" y="2235711"/>
                    </a:lnTo>
                    <a:lnTo>
                      <a:pt x="256185" y="2229020"/>
                    </a:lnTo>
                    <a:lnTo>
                      <a:pt x="249247" y="2225942"/>
                    </a:lnTo>
                    <a:lnTo>
                      <a:pt x="240920" y="2225656"/>
                    </a:lnTo>
                    <a:lnTo>
                      <a:pt x="238410" y="2226622"/>
                    </a:lnTo>
                    <a:lnTo>
                      <a:pt x="229804" y="2225826"/>
                    </a:lnTo>
                    <a:lnTo>
                      <a:pt x="219398" y="2228626"/>
                    </a:lnTo>
                    <a:lnTo>
                      <a:pt x="213594" y="2227410"/>
                    </a:lnTo>
                    <a:lnTo>
                      <a:pt x="211170" y="2222980"/>
                    </a:lnTo>
                    <a:lnTo>
                      <a:pt x="201241" y="2219736"/>
                    </a:lnTo>
                    <a:lnTo>
                      <a:pt x="196961" y="2216753"/>
                    </a:lnTo>
                    <a:lnTo>
                      <a:pt x="192426" y="2209908"/>
                    </a:lnTo>
                    <a:lnTo>
                      <a:pt x="189907" y="2208535"/>
                    </a:lnTo>
                    <a:lnTo>
                      <a:pt x="182456" y="2209107"/>
                    </a:lnTo>
                    <a:lnTo>
                      <a:pt x="179313" y="2208610"/>
                    </a:lnTo>
                    <a:lnTo>
                      <a:pt x="174100" y="2210336"/>
                    </a:lnTo>
                    <a:lnTo>
                      <a:pt x="169191" y="2208800"/>
                    </a:lnTo>
                    <a:lnTo>
                      <a:pt x="166430" y="2210954"/>
                    </a:lnTo>
                    <a:lnTo>
                      <a:pt x="163908" y="2207527"/>
                    </a:lnTo>
                    <a:lnTo>
                      <a:pt x="164906" y="2201711"/>
                    </a:lnTo>
                    <a:lnTo>
                      <a:pt x="162766" y="2199056"/>
                    </a:lnTo>
                    <a:lnTo>
                      <a:pt x="160219" y="2193207"/>
                    </a:lnTo>
                    <a:lnTo>
                      <a:pt x="156830" y="2188129"/>
                    </a:lnTo>
                    <a:lnTo>
                      <a:pt x="153022" y="2185399"/>
                    </a:lnTo>
                    <a:lnTo>
                      <a:pt x="149711" y="2179712"/>
                    </a:lnTo>
                    <a:lnTo>
                      <a:pt x="149830" y="2173397"/>
                    </a:lnTo>
                    <a:lnTo>
                      <a:pt x="148232" y="2167254"/>
                    </a:lnTo>
                    <a:lnTo>
                      <a:pt x="142768" y="2163163"/>
                    </a:lnTo>
                    <a:lnTo>
                      <a:pt x="140714" y="2159243"/>
                    </a:lnTo>
                    <a:lnTo>
                      <a:pt x="139194" y="2151913"/>
                    </a:lnTo>
                    <a:lnTo>
                      <a:pt x="136011" y="2146570"/>
                    </a:lnTo>
                    <a:lnTo>
                      <a:pt x="134306" y="2136605"/>
                    </a:lnTo>
                    <a:lnTo>
                      <a:pt x="134779" y="2134523"/>
                    </a:lnTo>
                    <a:lnTo>
                      <a:pt x="133382" y="2131486"/>
                    </a:lnTo>
                    <a:lnTo>
                      <a:pt x="132831" y="2125765"/>
                    </a:lnTo>
                    <a:lnTo>
                      <a:pt x="135370" y="2120240"/>
                    </a:lnTo>
                    <a:lnTo>
                      <a:pt x="131484" y="2112660"/>
                    </a:lnTo>
                    <a:lnTo>
                      <a:pt x="130564" y="2106998"/>
                    </a:lnTo>
                    <a:lnTo>
                      <a:pt x="127154" y="2104737"/>
                    </a:lnTo>
                    <a:lnTo>
                      <a:pt x="125047" y="2099111"/>
                    </a:lnTo>
                    <a:lnTo>
                      <a:pt x="119813" y="2097385"/>
                    </a:lnTo>
                    <a:lnTo>
                      <a:pt x="115594" y="2095042"/>
                    </a:lnTo>
                    <a:lnTo>
                      <a:pt x="110620" y="2090603"/>
                    </a:lnTo>
                    <a:lnTo>
                      <a:pt x="106286" y="2088537"/>
                    </a:lnTo>
                    <a:lnTo>
                      <a:pt x="101294" y="2087458"/>
                    </a:lnTo>
                    <a:lnTo>
                      <a:pt x="98583" y="2085243"/>
                    </a:lnTo>
                    <a:lnTo>
                      <a:pt x="93826" y="2079037"/>
                    </a:lnTo>
                    <a:lnTo>
                      <a:pt x="89936" y="2080597"/>
                    </a:lnTo>
                    <a:lnTo>
                      <a:pt x="86415" y="2080638"/>
                    </a:lnTo>
                    <a:lnTo>
                      <a:pt x="81786" y="2083505"/>
                    </a:lnTo>
                    <a:lnTo>
                      <a:pt x="74868" y="2085886"/>
                    </a:lnTo>
                    <a:lnTo>
                      <a:pt x="77690" y="2083480"/>
                    </a:lnTo>
                    <a:lnTo>
                      <a:pt x="80315" y="2079464"/>
                    </a:lnTo>
                    <a:lnTo>
                      <a:pt x="81264" y="2073179"/>
                    </a:lnTo>
                    <a:lnTo>
                      <a:pt x="85528" y="2072138"/>
                    </a:lnTo>
                    <a:lnTo>
                      <a:pt x="89032" y="2073005"/>
                    </a:lnTo>
                    <a:lnTo>
                      <a:pt x="96627" y="2068550"/>
                    </a:lnTo>
                    <a:lnTo>
                      <a:pt x="98850" y="2066625"/>
                    </a:lnTo>
                    <a:lnTo>
                      <a:pt x="103320" y="2065783"/>
                    </a:lnTo>
                    <a:lnTo>
                      <a:pt x="107333" y="2062609"/>
                    </a:lnTo>
                    <a:lnTo>
                      <a:pt x="108216" y="2056901"/>
                    </a:lnTo>
                    <a:lnTo>
                      <a:pt x="110311" y="2052018"/>
                    </a:lnTo>
                    <a:lnTo>
                      <a:pt x="108603" y="2041469"/>
                    </a:lnTo>
                    <a:lnTo>
                      <a:pt x="111507" y="2035843"/>
                    </a:lnTo>
                    <a:lnTo>
                      <a:pt x="111926" y="2032396"/>
                    </a:lnTo>
                    <a:lnTo>
                      <a:pt x="110398" y="2030061"/>
                    </a:lnTo>
                    <a:lnTo>
                      <a:pt x="105834" y="2026978"/>
                    </a:lnTo>
                    <a:lnTo>
                      <a:pt x="102301" y="2025796"/>
                    </a:lnTo>
                    <a:lnTo>
                      <a:pt x="99035" y="2025949"/>
                    </a:lnTo>
                    <a:lnTo>
                      <a:pt x="94726" y="2023763"/>
                    </a:lnTo>
                    <a:lnTo>
                      <a:pt x="92006" y="2018013"/>
                    </a:lnTo>
                    <a:lnTo>
                      <a:pt x="89402" y="2015283"/>
                    </a:lnTo>
                    <a:lnTo>
                      <a:pt x="82833" y="2014442"/>
                    </a:lnTo>
                    <a:lnTo>
                      <a:pt x="79025" y="2008215"/>
                    </a:lnTo>
                    <a:lnTo>
                      <a:pt x="72461" y="2007302"/>
                    </a:lnTo>
                    <a:lnTo>
                      <a:pt x="68427" y="2002954"/>
                    </a:lnTo>
                    <a:lnTo>
                      <a:pt x="64199" y="1990874"/>
                    </a:lnTo>
                    <a:lnTo>
                      <a:pt x="63973" y="1986655"/>
                    </a:lnTo>
                    <a:lnTo>
                      <a:pt x="59993" y="1982540"/>
                    </a:lnTo>
                    <a:lnTo>
                      <a:pt x="56830" y="1982810"/>
                    </a:lnTo>
                    <a:lnTo>
                      <a:pt x="55836" y="1986581"/>
                    </a:lnTo>
                    <a:lnTo>
                      <a:pt x="51305" y="1990385"/>
                    </a:lnTo>
                    <a:lnTo>
                      <a:pt x="45032" y="1991347"/>
                    </a:lnTo>
                    <a:lnTo>
                      <a:pt x="41934" y="1991053"/>
                    </a:lnTo>
                    <a:lnTo>
                      <a:pt x="37596" y="1984880"/>
                    </a:lnTo>
                    <a:lnTo>
                      <a:pt x="38443" y="1982482"/>
                    </a:lnTo>
                    <a:lnTo>
                      <a:pt x="37641" y="1979358"/>
                    </a:lnTo>
                    <a:lnTo>
                      <a:pt x="24179" y="1970642"/>
                    </a:lnTo>
                    <a:lnTo>
                      <a:pt x="21978" y="1970194"/>
                    </a:lnTo>
                    <a:lnTo>
                      <a:pt x="14509" y="1970933"/>
                    </a:lnTo>
                    <a:lnTo>
                      <a:pt x="8306" y="1969360"/>
                    </a:lnTo>
                    <a:lnTo>
                      <a:pt x="949" y="1966356"/>
                    </a:lnTo>
                    <a:lnTo>
                      <a:pt x="0" y="1957243"/>
                    </a:lnTo>
                    <a:lnTo>
                      <a:pt x="378" y="1952704"/>
                    </a:lnTo>
                    <a:lnTo>
                      <a:pt x="2494" y="1943370"/>
                    </a:lnTo>
                    <a:lnTo>
                      <a:pt x="8265" y="1941723"/>
                    </a:lnTo>
                    <a:lnTo>
                      <a:pt x="13117" y="1932958"/>
                    </a:lnTo>
                    <a:lnTo>
                      <a:pt x="18276" y="1927507"/>
                    </a:lnTo>
                    <a:lnTo>
                      <a:pt x="19784" y="1925146"/>
                    </a:lnTo>
                    <a:lnTo>
                      <a:pt x="22869" y="1922873"/>
                    </a:lnTo>
                    <a:lnTo>
                      <a:pt x="23826" y="1920790"/>
                    </a:lnTo>
                    <a:lnTo>
                      <a:pt x="29314" y="1919102"/>
                    </a:lnTo>
                    <a:lnTo>
                      <a:pt x="33578" y="1918492"/>
                    </a:lnTo>
                    <a:lnTo>
                      <a:pt x="37892" y="1916023"/>
                    </a:lnTo>
                    <a:lnTo>
                      <a:pt x="37835" y="1912149"/>
                    </a:lnTo>
                    <a:lnTo>
                      <a:pt x="35678" y="1910116"/>
                    </a:lnTo>
                    <a:lnTo>
                      <a:pt x="30720" y="1907735"/>
                    </a:lnTo>
                    <a:lnTo>
                      <a:pt x="26094" y="1902288"/>
                    </a:lnTo>
                    <a:lnTo>
                      <a:pt x="29811" y="1896376"/>
                    </a:lnTo>
                    <a:lnTo>
                      <a:pt x="33016" y="1893995"/>
                    </a:lnTo>
                    <a:lnTo>
                      <a:pt x="38451" y="1892863"/>
                    </a:lnTo>
                    <a:lnTo>
                      <a:pt x="39798" y="1894904"/>
                    </a:lnTo>
                    <a:lnTo>
                      <a:pt x="42801" y="1895779"/>
                    </a:lnTo>
                    <a:lnTo>
                      <a:pt x="45085" y="1894199"/>
                    </a:lnTo>
                    <a:lnTo>
                      <a:pt x="50290" y="1892888"/>
                    </a:lnTo>
                    <a:lnTo>
                      <a:pt x="58345" y="1883467"/>
                    </a:lnTo>
                    <a:lnTo>
                      <a:pt x="64610" y="1885724"/>
                    </a:lnTo>
                    <a:lnTo>
                      <a:pt x="70571" y="1880571"/>
                    </a:lnTo>
                    <a:lnTo>
                      <a:pt x="74827" y="1878949"/>
                    </a:lnTo>
                    <a:lnTo>
                      <a:pt x="71787" y="1874527"/>
                    </a:lnTo>
                    <a:lnTo>
                      <a:pt x="73151" y="1867985"/>
                    </a:lnTo>
                    <a:lnTo>
                      <a:pt x="72177" y="1860837"/>
                    </a:lnTo>
                    <a:lnTo>
                      <a:pt x="69166" y="1858771"/>
                    </a:lnTo>
                    <a:lnTo>
                      <a:pt x="73738" y="1854709"/>
                    </a:lnTo>
                    <a:lnTo>
                      <a:pt x="74900" y="1850283"/>
                    </a:lnTo>
                    <a:lnTo>
                      <a:pt x="76552" y="1847321"/>
                    </a:lnTo>
                    <a:lnTo>
                      <a:pt x="76273" y="1841853"/>
                    </a:lnTo>
                    <a:lnTo>
                      <a:pt x="73134" y="1841264"/>
                    </a:lnTo>
                    <a:lnTo>
                      <a:pt x="70637" y="1839397"/>
                    </a:lnTo>
                    <a:lnTo>
                      <a:pt x="64742" y="1838107"/>
                    </a:lnTo>
                    <a:lnTo>
                      <a:pt x="64064" y="1833167"/>
                    </a:lnTo>
                    <a:lnTo>
                      <a:pt x="61784" y="1829279"/>
                    </a:lnTo>
                    <a:lnTo>
                      <a:pt x="53749" y="1826164"/>
                    </a:lnTo>
                    <a:lnTo>
                      <a:pt x="49394" y="1826231"/>
                    </a:lnTo>
                    <a:lnTo>
                      <a:pt x="47451" y="1821514"/>
                    </a:lnTo>
                    <a:lnTo>
                      <a:pt x="51383" y="1817539"/>
                    </a:lnTo>
                    <a:lnTo>
                      <a:pt x="57204" y="1816490"/>
                    </a:lnTo>
                    <a:lnTo>
                      <a:pt x="61862" y="1813212"/>
                    </a:lnTo>
                    <a:lnTo>
                      <a:pt x="63238" y="1810798"/>
                    </a:lnTo>
                    <a:lnTo>
                      <a:pt x="71532" y="1810276"/>
                    </a:lnTo>
                    <a:lnTo>
                      <a:pt x="75361" y="1805509"/>
                    </a:lnTo>
                    <a:lnTo>
                      <a:pt x="80307" y="1804335"/>
                    </a:lnTo>
                    <a:lnTo>
                      <a:pt x="83852" y="1801680"/>
                    </a:lnTo>
                    <a:lnTo>
                      <a:pt x="84062" y="1798432"/>
                    </a:lnTo>
                    <a:lnTo>
                      <a:pt x="86625" y="1796864"/>
                    </a:lnTo>
                    <a:lnTo>
                      <a:pt x="91259" y="1796092"/>
                    </a:lnTo>
                    <a:lnTo>
                      <a:pt x="97022" y="1792632"/>
                    </a:lnTo>
                    <a:lnTo>
                      <a:pt x="102753" y="1791234"/>
                    </a:lnTo>
                    <a:lnTo>
                      <a:pt x="107230" y="1787513"/>
                    </a:lnTo>
                    <a:lnTo>
                      <a:pt x="117258" y="1787243"/>
                    </a:lnTo>
                    <a:lnTo>
                      <a:pt x="119542" y="1782497"/>
                    </a:lnTo>
                    <a:lnTo>
                      <a:pt x="119353" y="1778648"/>
                    </a:lnTo>
                    <a:lnTo>
                      <a:pt x="123703" y="1771682"/>
                    </a:lnTo>
                    <a:lnTo>
                      <a:pt x="128136" y="1769716"/>
                    </a:lnTo>
                    <a:lnTo>
                      <a:pt x="129676" y="1766128"/>
                    </a:lnTo>
                    <a:lnTo>
                      <a:pt x="123683" y="1764564"/>
                    </a:lnTo>
                    <a:lnTo>
                      <a:pt x="120922" y="1762506"/>
                    </a:lnTo>
                    <a:lnTo>
                      <a:pt x="115557" y="1761091"/>
                    </a:lnTo>
                    <a:lnTo>
                      <a:pt x="112924" y="1754603"/>
                    </a:lnTo>
                    <a:lnTo>
                      <a:pt x="103537" y="1750165"/>
                    </a:lnTo>
                    <a:lnTo>
                      <a:pt x="100054" y="1746605"/>
                    </a:lnTo>
                    <a:lnTo>
                      <a:pt x="93789" y="1743170"/>
                    </a:lnTo>
                    <a:lnTo>
                      <a:pt x="93859" y="1741805"/>
                    </a:lnTo>
                    <a:lnTo>
                      <a:pt x="101159" y="1734782"/>
                    </a:lnTo>
                    <a:lnTo>
                      <a:pt x="104528" y="1729945"/>
                    </a:lnTo>
                    <a:lnTo>
                      <a:pt x="111260" y="1725734"/>
                    </a:lnTo>
                    <a:lnTo>
                      <a:pt x="113733" y="1718317"/>
                    </a:lnTo>
                    <a:lnTo>
                      <a:pt x="119489" y="1716454"/>
                    </a:lnTo>
                    <a:lnTo>
                      <a:pt x="120943" y="1711783"/>
                    </a:lnTo>
                    <a:lnTo>
                      <a:pt x="118519" y="1704660"/>
                    </a:lnTo>
                    <a:lnTo>
                      <a:pt x="122208" y="1699827"/>
                    </a:lnTo>
                    <a:lnTo>
                      <a:pt x="126484" y="1699566"/>
                    </a:lnTo>
                    <a:lnTo>
                      <a:pt x="128617" y="1697238"/>
                    </a:lnTo>
                    <a:lnTo>
                      <a:pt x="135132" y="1693268"/>
                    </a:lnTo>
                    <a:lnTo>
                      <a:pt x="136557" y="1689162"/>
                    </a:lnTo>
                    <a:lnTo>
                      <a:pt x="136738" y="1684718"/>
                    </a:lnTo>
                    <a:lnTo>
                      <a:pt x="142181" y="1680288"/>
                    </a:lnTo>
                    <a:lnTo>
                      <a:pt x="142312" y="1676695"/>
                    </a:lnTo>
                    <a:lnTo>
                      <a:pt x="145574" y="1668959"/>
                    </a:lnTo>
                    <a:lnTo>
                      <a:pt x="147061" y="1663499"/>
                    </a:lnTo>
                    <a:lnTo>
                      <a:pt x="146638" y="1656302"/>
                    </a:lnTo>
                    <a:lnTo>
                      <a:pt x="154871" y="1658243"/>
                    </a:lnTo>
                    <a:lnTo>
                      <a:pt x="158280" y="1658355"/>
                    </a:lnTo>
                    <a:lnTo>
                      <a:pt x="164808" y="1660284"/>
                    </a:lnTo>
                    <a:lnTo>
                      <a:pt x="167556" y="1662080"/>
                    </a:lnTo>
                    <a:lnTo>
                      <a:pt x="172120" y="1663607"/>
                    </a:lnTo>
                    <a:lnTo>
                      <a:pt x="181687" y="1664868"/>
                    </a:lnTo>
                    <a:lnTo>
                      <a:pt x="188831" y="1663321"/>
                    </a:lnTo>
                    <a:lnTo>
                      <a:pt x="190639" y="1658061"/>
                    </a:lnTo>
                    <a:lnTo>
                      <a:pt x="195535" y="1652423"/>
                    </a:lnTo>
                    <a:lnTo>
                      <a:pt x="198616" y="1650021"/>
                    </a:lnTo>
                    <a:lnTo>
                      <a:pt x="204795" y="1650880"/>
                    </a:lnTo>
                    <a:lnTo>
                      <a:pt x="206943" y="1653904"/>
                    </a:lnTo>
                    <a:lnTo>
                      <a:pt x="209539" y="1655373"/>
                    </a:lnTo>
                    <a:lnTo>
                      <a:pt x="214987" y="1654393"/>
                    </a:lnTo>
                    <a:lnTo>
                      <a:pt x="220187" y="1655219"/>
                    </a:lnTo>
                    <a:lnTo>
                      <a:pt x="230683" y="1652821"/>
                    </a:lnTo>
                    <a:lnTo>
                      <a:pt x="233197" y="1650316"/>
                    </a:lnTo>
                    <a:lnTo>
                      <a:pt x="239388" y="1651245"/>
                    </a:lnTo>
                    <a:lnTo>
                      <a:pt x="250122" y="1658986"/>
                    </a:lnTo>
                    <a:lnTo>
                      <a:pt x="253544" y="1656185"/>
                    </a:lnTo>
                    <a:lnTo>
                      <a:pt x="258671" y="1658127"/>
                    </a:lnTo>
                    <a:lnTo>
                      <a:pt x="260696" y="1662740"/>
                    </a:lnTo>
                    <a:lnTo>
                      <a:pt x="266077" y="1663018"/>
                    </a:lnTo>
                    <a:lnTo>
                      <a:pt x="267885" y="1658459"/>
                    </a:lnTo>
                    <a:lnTo>
                      <a:pt x="271566" y="1652083"/>
                    </a:lnTo>
                    <a:lnTo>
                      <a:pt x="280883" y="1644370"/>
                    </a:lnTo>
                    <a:lnTo>
                      <a:pt x="282402" y="1642358"/>
                    </a:lnTo>
                    <a:lnTo>
                      <a:pt x="286975" y="1639255"/>
                    </a:lnTo>
                    <a:lnTo>
                      <a:pt x="288987" y="1639907"/>
                    </a:lnTo>
                    <a:lnTo>
                      <a:pt x="294398" y="1639136"/>
                    </a:lnTo>
                    <a:lnTo>
                      <a:pt x="293765" y="1636107"/>
                    </a:lnTo>
                    <a:lnTo>
                      <a:pt x="289267" y="1628378"/>
                    </a:lnTo>
                    <a:lnTo>
                      <a:pt x="286815" y="1625840"/>
                    </a:lnTo>
                    <a:lnTo>
                      <a:pt x="288975" y="1622803"/>
                    </a:lnTo>
                    <a:lnTo>
                      <a:pt x="289752" y="1614942"/>
                    </a:lnTo>
                    <a:lnTo>
                      <a:pt x="294164" y="1603878"/>
                    </a:lnTo>
                    <a:lnTo>
                      <a:pt x="288877" y="1590329"/>
                    </a:lnTo>
                    <a:lnTo>
                      <a:pt x="285405" y="1586512"/>
                    </a:lnTo>
                    <a:lnTo>
                      <a:pt x="288819" y="1582231"/>
                    </a:lnTo>
                    <a:lnTo>
                      <a:pt x="293133" y="1579485"/>
                    </a:lnTo>
                    <a:lnTo>
                      <a:pt x="295992" y="1574544"/>
                    </a:lnTo>
                    <a:lnTo>
                      <a:pt x="298329" y="1575784"/>
                    </a:lnTo>
                    <a:lnTo>
                      <a:pt x="302236" y="1575581"/>
                    </a:lnTo>
                    <a:lnTo>
                      <a:pt x="305115" y="1576428"/>
                    </a:lnTo>
                    <a:lnTo>
                      <a:pt x="306673" y="1567703"/>
                    </a:lnTo>
                    <a:lnTo>
                      <a:pt x="310821" y="1560364"/>
                    </a:lnTo>
                    <a:lnTo>
                      <a:pt x="310838" y="1556610"/>
                    </a:lnTo>
                    <a:lnTo>
                      <a:pt x="307153" y="1556457"/>
                    </a:lnTo>
                    <a:lnTo>
                      <a:pt x="298452" y="1552927"/>
                    </a:lnTo>
                    <a:lnTo>
                      <a:pt x="295733" y="1548587"/>
                    </a:lnTo>
                    <a:lnTo>
                      <a:pt x="295840" y="1534300"/>
                    </a:lnTo>
                    <a:lnTo>
                      <a:pt x="297093" y="1526832"/>
                    </a:lnTo>
                    <a:lnTo>
                      <a:pt x="298346" y="1523610"/>
                    </a:lnTo>
                    <a:lnTo>
                      <a:pt x="302240" y="1523070"/>
                    </a:lnTo>
                    <a:lnTo>
                      <a:pt x="305473" y="1525281"/>
                    </a:lnTo>
                    <a:lnTo>
                      <a:pt x="309433" y="1524597"/>
                    </a:lnTo>
                    <a:lnTo>
                      <a:pt x="311557" y="1523028"/>
                    </a:lnTo>
                    <a:lnTo>
                      <a:pt x="314527" y="1523331"/>
                    </a:lnTo>
                    <a:lnTo>
                      <a:pt x="322229" y="1522871"/>
                    </a:lnTo>
                    <a:lnTo>
                      <a:pt x="326990" y="1523966"/>
                    </a:lnTo>
                    <a:lnTo>
                      <a:pt x="329993" y="1528106"/>
                    </a:lnTo>
                    <a:lnTo>
                      <a:pt x="337675" y="1529480"/>
                    </a:lnTo>
                    <a:lnTo>
                      <a:pt x="340645" y="1531574"/>
                    </a:lnTo>
                    <a:lnTo>
                      <a:pt x="343845" y="1530641"/>
                    </a:lnTo>
                    <a:lnTo>
                      <a:pt x="344318" y="1526638"/>
                    </a:lnTo>
                    <a:lnTo>
                      <a:pt x="345940" y="1522228"/>
                    </a:lnTo>
                    <a:lnTo>
                      <a:pt x="345616" y="1517117"/>
                    </a:lnTo>
                    <a:lnTo>
                      <a:pt x="350053" y="1514897"/>
                    </a:lnTo>
                    <a:lnTo>
                      <a:pt x="352127" y="1511143"/>
                    </a:lnTo>
                    <a:lnTo>
                      <a:pt x="362742" y="1507928"/>
                    </a:lnTo>
                    <a:lnTo>
                      <a:pt x="363465" y="1504701"/>
                    </a:lnTo>
                    <a:lnTo>
                      <a:pt x="365449" y="1501851"/>
                    </a:lnTo>
                    <a:lnTo>
                      <a:pt x="370321" y="1497196"/>
                    </a:lnTo>
                    <a:lnTo>
                      <a:pt x="371940" y="1496827"/>
                    </a:lnTo>
                    <a:lnTo>
                      <a:pt x="376015" y="1500718"/>
                    </a:lnTo>
                    <a:lnTo>
                      <a:pt x="381897" y="1504813"/>
                    </a:lnTo>
                    <a:lnTo>
                      <a:pt x="384761" y="1504066"/>
                    </a:lnTo>
                    <a:lnTo>
                      <a:pt x="386618" y="1505373"/>
                    </a:lnTo>
                    <a:lnTo>
                      <a:pt x="392821" y="1505982"/>
                    </a:lnTo>
                    <a:lnTo>
                      <a:pt x="396202" y="1501220"/>
                    </a:lnTo>
                    <a:lnTo>
                      <a:pt x="399591" y="1500457"/>
                    </a:lnTo>
                    <a:lnTo>
                      <a:pt x="405539" y="1497200"/>
                    </a:lnTo>
                    <a:lnTo>
                      <a:pt x="407979" y="1487144"/>
                    </a:lnTo>
                    <a:lnTo>
                      <a:pt x="410152" y="1483676"/>
                    </a:lnTo>
                    <a:lnTo>
                      <a:pt x="412219" y="1473310"/>
                    </a:lnTo>
                    <a:lnTo>
                      <a:pt x="412601" y="1469252"/>
                    </a:lnTo>
                    <a:lnTo>
                      <a:pt x="417288" y="1464921"/>
                    </a:lnTo>
                    <a:lnTo>
                      <a:pt x="418927" y="1460466"/>
                    </a:lnTo>
                    <a:lnTo>
                      <a:pt x="424148" y="1451995"/>
                    </a:lnTo>
                    <a:lnTo>
                      <a:pt x="425799" y="1445714"/>
                    </a:lnTo>
                    <a:lnTo>
                      <a:pt x="425915" y="1438703"/>
                    </a:lnTo>
                    <a:lnTo>
                      <a:pt x="424489" y="1433853"/>
                    </a:lnTo>
                    <a:lnTo>
                      <a:pt x="424924" y="1421815"/>
                    </a:lnTo>
                    <a:lnTo>
                      <a:pt x="426510" y="1419939"/>
                    </a:lnTo>
                    <a:lnTo>
                      <a:pt x="431070" y="1410066"/>
                    </a:lnTo>
                    <a:lnTo>
                      <a:pt x="435593" y="1404615"/>
                    </a:lnTo>
                    <a:lnTo>
                      <a:pt x="435955" y="1400338"/>
                    </a:lnTo>
                    <a:lnTo>
                      <a:pt x="437244" y="1398081"/>
                    </a:lnTo>
                    <a:lnTo>
                      <a:pt x="436361" y="1393825"/>
                    </a:lnTo>
                    <a:lnTo>
                      <a:pt x="438099" y="1390544"/>
                    </a:lnTo>
                    <a:lnTo>
                      <a:pt x="438555" y="1385412"/>
                    </a:lnTo>
                    <a:lnTo>
                      <a:pt x="442782" y="1380056"/>
                    </a:lnTo>
                    <a:lnTo>
                      <a:pt x="444795" y="1378546"/>
                    </a:lnTo>
                    <a:lnTo>
                      <a:pt x="445859" y="1372224"/>
                    </a:lnTo>
                    <a:lnTo>
                      <a:pt x="445809" y="1360891"/>
                    </a:lnTo>
                    <a:lnTo>
                      <a:pt x="443312" y="1354427"/>
                    </a:lnTo>
                    <a:lnTo>
                      <a:pt x="439762" y="1349669"/>
                    </a:lnTo>
                    <a:lnTo>
                      <a:pt x="439611" y="1346732"/>
                    </a:lnTo>
                    <a:lnTo>
                      <a:pt x="442679" y="1340613"/>
                    </a:lnTo>
                    <a:lnTo>
                      <a:pt x="446146" y="1337414"/>
                    </a:lnTo>
                    <a:lnTo>
                      <a:pt x="448221" y="1332544"/>
                    </a:lnTo>
                    <a:lnTo>
                      <a:pt x="451672" y="1329366"/>
                    </a:lnTo>
                    <a:lnTo>
                      <a:pt x="451729" y="1313955"/>
                    </a:lnTo>
                    <a:lnTo>
                      <a:pt x="453146" y="1309474"/>
                    </a:lnTo>
                    <a:lnTo>
                      <a:pt x="455007" y="1306617"/>
                    </a:lnTo>
                    <a:lnTo>
                      <a:pt x="451680" y="1304065"/>
                    </a:lnTo>
                    <a:lnTo>
                      <a:pt x="453582" y="1298452"/>
                    </a:lnTo>
                    <a:lnTo>
                      <a:pt x="454806" y="1292366"/>
                    </a:lnTo>
                    <a:lnTo>
                      <a:pt x="454896" y="1286156"/>
                    </a:lnTo>
                    <a:lnTo>
                      <a:pt x="451487" y="1282369"/>
                    </a:lnTo>
                    <a:lnTo>
                      <a:pt x="450830" y="1276586"/>
                    </a:lnTo>
                    <a:lnTo>
                      <a:pt x="451996" y="1273719"/>
                    </a:lnTo>
                    <a:lnTo>
                      <a:pt x="451511" y="1270620"/>
                    </a:lnTo>
                    <a:lnTo>
                      <a:pt x="448853" y="1264215"/>
                    </a:lnTo>
                    <a:lnTo>
                      <a:pt x="451569" y="1256337"/>
                    </a:lnTo>
                    <a:lnTo>
                      <a:pt x="445978" y="1256379"/>
                    </a:lnTo>
                    <a:lnTo>
                      <a:pt x="441525" y="1250148"/>
                    </a:lnTo>
                    <a:lnTo>
                      <a:pt x="440662" y="1247476"/>
                    </a:lnTo>
                    <a:lnTo>
                      <a:pt x="436636" y="1245211"/>
                    </a:lnTo>
                    <a:lnTo>
                      <a:pt x="434763" y="1245493"/>
                    </a:lnTo>
                    <a:lnTo>
                      <a:pt x="434295" y="1239299"/>
                    </a:lnTo>
                    <a:lnTo>
                      <a:pt x="432302" y="1235586"/>
                    </a:lnTo>
                    <a:lnTo>
                      <a:pt x="432027" y="1232894"/>
                    </a:lnTo>
                    <a:lnTo>
                      <a:pt x="432890" y="1226278"/>
                    </a:lnTo>
                    <a:lnTo>
                      <a:pt x="432693" y="1217736"/>
                    </a:lnTo>
                    <a:lnTo>
                      <a:pt x="434940" y="1212102"/>
                    </a:lnTo>
                    <a:lnTo>
                      <a:pt x="440301" y="1210605"/>
                    </a:lnTo>
                    <a:lnTo>
                      <a:pt x="440699" y="1208671"/>
                    </a:lnTo>
                    <a:lnTo>
                      <a:pt x="439282" y="1205465"/>
                    </a:lnTo>
                    <a:lnTo>
                      <a:pt x="435963" y="1204705"/>
                    </a:lnTo>
                    <a:lnTo>
                      <a:pt x="433543" y="1202237"/>
                    </a:lnTo>
                    <a:lnTo>
                      <a:pt x="426260" y="1203200"/>
                    </a:lnTo>
                    <a:lnTo>
                      <a:pt x="422653" y="1201449"/>
                    </a:lnTo>
                    <a:lnTo>
                      <a:pt x="419412" y="1201316"/>
                    </a:lnTo>
                    <a:lnTo>
                      <a:pt x="416918" y="1198508"/>
                    </a:lnTo>
                    <a:lnTo>
                      <a:pt x="415061" y="1194853"/>
                    </a:lnTo>
                    <a:lnTo>
                      <a:pt x="412424" y="1193177"/>
                    </a:lnTo>
                    <a:lnTo>
                      <a:pt x="407486" y="1192858"/>
                    </a:lnTo>
                    <a:lnTo>
                      <a:pt x="404709" y="1191900"/>
                    </a:lnTo>
                    <a:lnTo>
                      <a:pt x="400757" y="1185129"/>
                    </a:lnTo>
                    <a:lnTo>
                      <a:pt x="395491" y="1183577"/>
                    </a:lnTo>
                    <a:lnTo>
                      <a:pt x="392710" y="1181702"/>
                    </a:lnTo>
                    <a:lnTo>
                      <a:pt x="396579" y="1176596"/>
                    </a:lnTo>
                    <a:lnTo>
                      <a:pt x="393018" y="1172916"/>
                    </a:lnTo>
                    <a:lnTo>
                      <a:pt x="390648" y="1165706"/>
                    </a:lnTo>
                    <a:lnTo>
                      <a:pt x="392944" y="1161230"/>
                    </a:lnTo>
                    <a:lnTo>
                      <a:pt x="393577" y="1157994"/>
                    </a:lnTo>
                    <a:lnTo>
                      <a:pt x="397578" y="1156260"/>
                    </a:lnTo>
                    <a:lnTo>
                      <a:pt x="402076" y="1157052"/>
                    </a:lnTo>
                    <a:lnTo>
                      <a:pt x="404274" y="1154476"/>
                    </a:lnTo>
                    <a:lnTo>
                      <a:pt x="413747" y="1148992"/>
                    </a:lnTo>
                    <a:lnTo>
                      <a:pt x="415776" y="1145271"/>
                    </a:lnTo>
                    <a:lnTo>
                      <a:pt x="423347" y="1143789"/>
                    </a:lnTo>
                    <a:lnTo>
                      <a:pt x="428051" y="1141301"/>
                    </a:lnTo>
                    <a:lnTo>
                      <a:pt x="431715" y="1138285"/>
                    </a:lnTo>
                    <a:lnTo>
                      <a:pt x="435589" y="1132298"/>
                    </a:lnTo>
                    <a:lnTo>
                      <a:pt x="434196" y="1127789"/>
                    </a:lnTo>
                    <a:lnTo>
                      <a:pt x="429398" y="1126545"/>
                    </a:lnTo>
                    <a:lnTo>
                      <a:pt x="428178" y="1122413"/>
                    </a:lnTo>
                    <a:lnTo>
                      <a:pt x="428515" y="1117206"/>
                    </a:lnTo>
                    <a:lnTo>
                      <a:pt x="426596" y="1113046"/>
                    </a:lnTo>
                    <a:lnTo>
                      <a:pt x="428306" y="1101061"/>
                    </a:lnTo>
                    <a:lnTo>
                      <a:pt x="430865" y="1099260"/>
                    </a:lnTo>
                    <a:lnTo>
                      <a:pt x="429965" y="1093743"/>
                    </a:lnTo>
                    <a:lnTo>
                      <a:pt x="433251" y="1092469"/>
                    </a:lnTo>
                    <a:lnTo>
                      <a:pt x="435490" y="1089740"/>
                    </a:lnTo>
                    <a:lnTo>
                      <a:pt x="438378" y="1089482"/>
                    </a:lnTo>
                    <a:lnTo>
                      <a:pt x="442700" y="1085969"/>
                    </a:lnTo>
                    <a:lnTo>
                      <a:pt x="442901" y="1075606"/>
                    </a:lnTo>
                    <a:lnTo>
                      <a:pt x="443329" y="1074432"/>
                    </a:lnTo>
                    <a:lnTo>
                      <a:pt x="445468" y="1072561"/>
                    </a:lnTo>
                    <a:lnTo>
                      <a:pt x="448599" y="1068080"/>
                    </a:lnTo>
                    <a:lnTo>
                      <a:pt x="446446" y="1060655"/>
                    </a:lnTo>
                    <a:lnTo>
                      <a:pt x="447477" y="1058361"/>
                    </a:lnTo>
                    <a:lnTo>
                      <a:pt x="449038" y="1051043"/>
                    </a:lnTo>
                    <a:lnTo>
                      <a:pt x="448307" y="1046521"/>
                    </a:lnTo>
                    <a:lnTo>
                      <a:pt x="451059" y="1037490"/>
                    </a:lnTo>
                    <a:lnTo>
                      <a:pt x="451105" y="1031761"/>
                    </a:lnTo>
                    <a:lnTo>
                      <a:pt x="451910" y="1029906"/>
                    </a:lnTo>
                    <a:lnTo>
                      <a:pt x="458208" y="1022676"/>
                    </a:lnTo>
                    <a:lnTo>
                      <a:pt x="459551" y="1019830"/>
                    </a:lnTo>
                    <a:lnTo>
                      <a:pt x="459127" y="1017312"/>
                    </a:lnTo>
                    <a:lnTo>
                      <a:pt x="460356" y="1014632"/>
                    </a:lnTo>
                    <a:lnTo>
                      <a:pt x="464969" y="1011537"/>
                    </a:lnTo>
                    <a:lnTo>
                      <a:pt x="468210" y="1008372"/>
                    </a:lnTo>
                    <a:lnTo>
                      <a:pt x="467989" y="1004912"/>
                    </a:lnTo>
                    <a:lnTo>
                      <a:pt x="470462" y="999602"/>
                    </a:lnTo>
                    <a:lnTo>
                      <a:pt x="469907" y="994881"/>
                    </a:lnTo>
                    <a:lnTo>
                      <a:pt x="470811" y="991454"/>
                    </a:lnTo>
                    <a:lnTo>
                      <a:pt x="473921" y="990562"/>
                    </a:lnTo>
                    <a:lnTo>
                      <a:pt x="475383" y="985949"/>
                    </a:lnTo>
                    <a:lnTo>
                      <a:pt x="475149" y="978922"/>
                    </a:lnTo>
                    <a:lnTo>
                      <a:pt x="476533" y="976794"/>
                    </a:lnTo>
                    <a:lnTo>
                      <a:pt x="482449" y="974720"/>
                    </a:lnTo>
                    <a:lnTo>
                      <a:pt x="484852" y="968738"/>
                    </a:lnTo>
                    <a:lnTo>
                      <a:pt x="490894" y="969214"/>
                    </a:lnTo>
                    <a:lnTo>
                      <a:pt x="496802" y="968306"/>
                    </a:lnTo>
                    <a:lnTo>
                      <a:pt x="495401" y="960785"/>
                    </a:lnTo>
                    <a:lnTo>
                      <a:pt x="493096" y="955205"/>
                    </a:lnTo>
                    <a:lnTo>
                      <a:pt x="493881" y="951858"/>
                    </a:lnTo>
                    <a:lnTo>
                      <a:pt x="497693" y="948137"/>
                    </a:lnTo>
                    <a:lnTo>
                      <a:pt x="502303" y="947697"/>
                    </a:lnTo>
                    <a:lnTo>
                      <a:pt x="502771" y="944618"/>
                    </a:lnTo>
                    <a:lnTo>
                      <a:pt x="500984" y="940296"/>
                    </a:lnTo>
                    <a:lnTo>
                      <a:pt x="501070" y="936753"/>
                    </a:lnTo>
                    <a:lnTo>
                      <a:pt x="497652" y="932409"/>
                    </a:lnTo>
                    <a:lnTo>
                      <a:pt x="498601" y="926668"/>
                    </a:lnTo>
                    <a:lnTo>
                      <a:pt x="497052" y="922080"/>
                    </a:lnTo>
                    <a:lnTo>
                      <a:pt x="498465" y="917969"/>
                    </a:lnTo>
                    <a:lnTo>
                      <a:pt x="492632" y="917562"/>
                    </a:lnTo>
                    <a:lnTo>
                      <a:pt x="492607" y="915148"/>
                    </a:lnTo>
                    <a:lnTo>
                      <a:pt x="489674" y="910377"/>
                    </a:lnTo>
                    <a:lnTo>
                      <a:pt x="493035" y="906673"/>
                    </a:lnTo>
                    <a:lnTo>
                      <a:pt x="497159" y="903902"/>
                    </a:lnTo>
                    <a:lnTo>
                      <a:pt x="498946" y="901305"/>
                    </a:lnTo>
                    <a:lnTo>
                      <a:pt x="506386" y="902790"/>
                    </a:lnTo>
                    <a:lnTo>
                      <a:pt x="514351" y="900757"/>
                    </a:lnTo>
                    <a:lnTo>
                      <a:pt x="516491" y="895737"/>
                    </a:lnTo>
                    <a:lnTo>
                      <a:pt x="515181" y="891983"/>
                    </a:lnTo>
                    <a:lnTo>
                      <a:pt x="515271" y="886860"/>
                    </a:lnTo>
                    <a:lnTo>
                      <a:pt x="516750" y="884387"/>
                    </a:lnTo>
                    <a:lnTo>
                      <a:pt x="514918" y="881558"/>
                    </a:lnTo>
                    <a:lnTo>
                      <a:pt x="514717" y="878737"/>
                    </a:lnTo>
                    <a:lnTo>
                      <a:pt x="517165" y="870415"/>
                    </a:lnTo>
                    <a:lnTo>
                      <a:pt x="514877" y="867295"/>
                    </a:lnTo>
                    <a:lnTo>
                      <a:pt x="513657" y="863919"/>
                    </a:lnTo>
                    <a:lnTo>
                      <a:pt x="511603" y="860094"/>
                    </a:lnTo>
                    <a:lnTo>
                      <a:pt x="513727" y="857165"/>
                    </a:lnTo>
                    <a:lnTo>
                      <a:pt x="514158" y="854166"/>
                    </a:lnTo>
                    <a:lnTo>
                      <a:pt x="512108" y="849150"/>
                    </a:lnTo>
                    <a:lnTo>
                      <a:pt x="512371" y="845089"/>
                    </a:lnTo>
                    <a:lnTo>
                      <a:pt x="509183" y="841222"/>
                    </a:lnTo>
                    <a:lnTo>
                      <a:pt x="511085" y="838447"/>
                    </a:lnTo>
                    <a:lnTo>
                      <a:pt x="512663" y="833871"/>
                    </a:lnTo>
                    <a:lnTo>
                      <a:pt x="511730" y="830565"/>
                    </a:lnTo>
                    <a:lnTo>
                      <a:pt x="513094" y="826662"/>
                    </a:lnTo>
                    <a:lnTo>
                      <a:pt x="510531" y="824911"/>
                    </a:lnTo>
                    <a:lnTo>
                      <a:pt x="508686" y="821812"/>
                    </a:lnTo>
                    <a:lnTo>
                      <a:pt x="513817" y="815540"/>
                    </a:lnTo>
                    <a:lnTo>
                      <a:pt x="515785" y="806956"/>
                    </a:lnTo>
                    <a:lnTo>
                      <a:pt x="514634" y="802422"/>
                    </a:lnTo>
                    <a:lnTo>
                      <a:pt x="514750" y="798120"/>
                    </a:lnTo>
                    <a:lnTo>
                      <a:pt x="516541" y="792321"/>
                    </a:lnTo>
                    <a:lnTo>
                      <a:pt x="519474" y="787600"/>
                    </a:lnTo>
                    <a:lnTo>
                      <a:pt x="515374" y="782708"/>
                    </a:lnTo>
                    <a:lnTo>
                      <a:pt x="514400" y="775884"/>
                    </a:lnTo>
                    <a:lnTo>
                      <a:pt x="512305" y="770184"/>
                    </a:lnTo>
                    <a:lnTo>
                      <a:pt x="511061" y="769114"/>
                    </a:lnTo>
                    <a:lnTo>
                      <a:pt x="505063" y="769483"/>
                    </a:lnTo>
                    <a:lnTo>
                      <a:pt x="496177" y="769152"/>
                    </a:lnTo>
                    <a:lnTo>
                      <a:pt x="494670" y="767301"/>
                    </a:lnTo>
                    <a:lnTo>
                      <a:pt x="493191" y="762672"/>
                    </a:lnTo>
                    <a:lnTo>
                      <a:pt x="490340" y="757752"/>
                    </a:lnTo>
                    <a:lnTo>
                      <a:pt x="489929" y="750757"/>
                    </a:lnTo>
                    <a:lnTo>
                      <a:pt x="488828" y="743431"/>
                    </a:lnTo>
                    <a:lnTo>
                      <a:pt x="487542" y="741095"/>
                    </a:lnTo>
                    <a:lnTo>
                      <a:pt x="487505" y="736731"/>
                    </a:lnTo>
                    <a:lnTo>
                      <a:pt x="489654" y="732098"/>
                    </a:lnTo>
                    <a:lnTo>
                      <a:pt x="494386" y="725717"/>
                    </a:lnTo>
                    <a:lnTo>
                      <a:pt x="497097" y="719341"/>
                    </a:lnTo>
                    <a:lnTo>
                      <a:pt x="501632" y="714006"/>
                    </a:lnTo>
                    <a:lnTo>
                      <a:pt x="504176" y="709011"/>
                    </a:lnTo>
                    <a:lnTo>
                      <a:pt x="505745" y="701880"/>
                    </a:lnTo>
                    <a:lnTo>
                      <a:pt x="507642" y="699229"/>
                    </a:lnTo>
                    <a:lnTo>
                      <a:pt x="508361" y="695857"/>
                    </a:lnTo>
                    <a:lnTo>
                      <a:pt x="511931" y="691870"/>
                    </a:lnTo>
                    <a:lnTo>
                      <a:pt x="512120" y="689941"/>
                    </a:lnTo>
                    <a:lnTo>
                      <a:pt x="516405" y="682188"/>
                    </a:lnTo>
                    <a:lnTo>
                      <a:pt x="516910" y="673525"/>
                    </a:lnTo>
                    <a:lnTo>
                      <a:pt x="520550" y="669236"/>
                    </a:lnTo>
                    <a:lnTo>
                      <a:pt x="523257" y="661898"/>
                    </a:lnTo>
                    <a:lnTo>
                      <a:pt x="526231" y="658890"/>
                    </a:lnTo>
                    <a:lnTo>
                      <a:pt x="526942" y="654799"/>
                    </a:lnTo>
                    <a:lnTo>
                      <a:pt x="533096" y="644175"/>
                    </a:lnTo>
                    <a:lnTo>
                      <a:pt x="532570" y="639409"/>
                    </a:lnTo>
                    <a:lnTo>
                      <a:pt x="532837" y="633572"/>
                    </a:lnTo>
                    <a:lnTo>
                      <a:pt x="531547" y="630012"/>
                    </a:lnTo>
                    <a:lnTo>
                      <a:pt x="531835" y="627673"/>
                    </a:lnTo>
                    <a:lnTo>
                      <a:pt x="527496" y="621753"/>
                    </a:lnTo>
                    <a:lnTo>
                      <a:pt x="528544" y="615953"/>
                    </a:lnTo>
                    <a:lnTo>
                      <a:pt x="531111" y="614132"/>
                    </a:lnTo>
                    <a:lnTo>
                      <a:pt x="534348" y="608772"/>
                    </a:lnTo>
                    <a:lnTo>
                      <a:pt x="539607" y="606951"/>
                    </a:lnTo>
                    <a:lnTo>
                      <a:pt x="541550" y="604134"/>
                    </a:lnTo>
                    <a:lnTo>
                      <a:pt x="546672" y="601679"/>
                    </a:lnTo>
                    <a:lnTo>
                      <a:pt x="550489" y="597439"/>
                    </a:lnTo>
                    <a:lnTo>
                      <a:pt x="556520" y="601583"/>
                    </a:lnTo>
                    <a:lnTo>
                      <a:pt x="559921" y="598356"/>
                    </a:lnTo>
                    <a:lnTo>
                      <a:pt x="562566" y="592427"/>
                    </a:lnTo>
                    <a:lnTo>
                      <a:pt x="568823" y="586740"/>
                    </a:lnTo>
                    <a:lnTo>
                      <a:pt x="570367" y="582803"/>
                    </a:lnTo>
                    <a:lnTo>
                      <a:pt x="572980" y="578899"/>
                    </a:lnTo>
                    <a:lnTo>
                      <a:pt x="576184" y="576004"/>
                    </a:lnTo>
                    <a:lnTo>
                      <a:pt x="579672" y="574336"/>
                    </a:lnTo>
                    <a:lnTo>
                      <a:pt x="583702" y="570453"/>
                    </a:lnTo>
                    <a:lnTo>
                      <a:pt x="591096" y="565745"/>
                    </a:lnTo>
                    <a:lnTo>
                      <a:pt x="599550" y="556262"/>
                    </a:lnTo>
                    <a:lnTo>
                      <a:pt x="599838" y="553146"/>
                    </a:lnTo>
                    <a:lnTo>
                      <a:pt x="595993" y="548637"/>
                    </a:lnTo>
                    <a:lnTo>
                      <a:pt x="592485" y="541090"/>
                    </a:lnTo>
                    <a:lnTo>
                      <a:pt x="592353" y="535988"/>
                    </a:lnTo>
                    <a:lnTo>
                      <a:pt x="598055" y="528027"/>
                    </a:lnTo>
                    <a:lnTo>
                      <a:pt x="602130" y="524779"/>
                    </a:lnTo>
                    <a:lnTo>
                      <a:pt x="603966" y="522236"/>
                    </a:lnTo>
                    <a:lnTo>
                      <a:pt x="605392" y="515366"/>
                    </a:lnTo>
                    <a:lnTo>
                      <a:pt x="604891" y="512586"/>
                    </a:lnTo>
                    <a:lnTo>
                      <a:pt x="606193" y="507102"/>
                    </a:lnTo>
                    <a:lnTo>
                      <a:pt x="608214" y="504750"/>
                    </a:lnTo>
                    <a:lnTo>
                      <a:pt x="608962" y="499046"/>
                    </a:lnTo>
                    <a:lnTo>
                      <a:pt x="603247" y="496088"/>
                    </a:lnTo>
                    <a:lnTo>
                      <a:pt x="600598" y="496146"/>
                    </a:lnTo>
                    <a:lnTo>
                      <a:pt x="593245" y="494910"/>
                    </a:lnTo>
                    <a:lnTo>
                      <a:pt x="586483" y="495196"/>
                    </a:lnTo>
                    <a:lnTo>
                      <a:pt x="583878" y="492118"/>
                    </a:lnTo>
                    <a:lnTo>
                      <a:pt x="578887" y="487899"/>
                    </a:lnTo>
                    <a:lnTo>
                      <a:pt x="572401" y="483593"/>
                    </a:lnTo>
                    <a:lnTo>
                      <a:pt x="567553" y="481548"/>
                    </a:lnTo>
                    <a:lnTo>
                      <a:pt x="564464" y="479415"/>
                    </a:lnTo>
                    <a:lnTo>
                      <a:pt x="560800" y="473807"/>
                    </a:lnTo>
                    <a:lnTo>
                      <a:pt x="555353" y="468128"/>
                    </a:lnTo>
                    <a:lnTo>
                      <a:pt x="552231" y="466713"/>
                    </a:lnTo>
                    <a:lnTo>
                      <a:pt x="550752" y="464187"/>
                    </a:lnTo>
                    <a:lnTo>
                      <a:pt x="531054" y="459823"/>
                    </a:lnTo>
                    <a:lnTo>
                      <a:pt x="524925" y="457582"/>
                    </a:lnTo>
                    <a:lnTo>
                      <a:pt x="526182" y="450173"/>
                    </a:lnTo>
                    <a:lnTo>
                      <a:pt x="528906" y="443133"/>
                    </a:lnTo>
                    <a:lnTo>
                      <a:pt x="529961" y="438213"/>
                    </a:lnTo>
                    <a:lnTo>
                      <a:pt x="530754" y="426187"/>
                    </a:lnTo>
                    <a:lnTo>
                      <a:pt x="528149" y="422714"/>
                    </a:lnTo>
                    <a:lnTo>
                      <a:pt x="524235" y="421453"/>
                    </a:lnTo>
                    <a:lnTo>
                      <a:pt x="522986" y="414907"/>
                    </a:lnTo>
                    <a:lnTo>
                      <a:pt x="525911" y="414264"/>
                    </a:lnTo>
                    <a:lnTo>
                      <a:pt x="530960" y="416027"/>
                    </a:lnTo>
                    <a:lnTo>
                      <a:pt x="536288" y="416147"/>
                    </a:lnTo>
                    <a:lnTo>
                      <a:pt x="537335" y="414123"/>
                    </a:lnTo>
                    <a:lnTo>
                      <a:pt x="536506" y="407515"/>
                    </a:lnTo>
                    <a:lnTo>
                      <a:pt x="537113" y="398645"/>
                    </a:lnTo>
                    <a:lnTo>
                      <a:pt x="535992" y="384959"/>
                    </a:lnTo>
                    <a:lnTo>
                      <a:pt x="533383" y="379633"/>
                    </a:lnTo>
                    <a:lnTo>
                      <a:pt x="535092" y="376380"/>
                    </a:lnTo>
                    <a:lnTo>
                      <a:pt x="543165" y="377513"/>
                    </a:lnTo>
                    <a:lnTo>
                      <a:pt x="548669" y="376472"/>
                    </a:lnTo>
                    <a:lnTo>
                      <a:pt x="551573" y="375132"/>
                    </a:lnTo>
                    <a:lnTo>
                      <a:pt x="555743" y="371697"/>
                    </a:lnTo>
                    <a:lnTo>
                      <a:pt x="567964" y="371759"/>
                    </a:lnTo>
                    <a:lnTo>
                      <a:pt x="571468" y="370664"/>
                    </a:lnTo>
                    <a:lnTo>
                      <a:pt x="577523" y="365516"/>
                    </a:lnTo>
                    <a:lnTo>
                      <a:pt x="586569" y="361073"/>
                    </a:lnTo>
                    <a:lnTo>
                      <a:pt x="588783" y="356057"/>
                    </a:lnTo>
                    <a:lnTo>
                      <a:pt x="594316" y="349548"/>
                    </a:lnTo>
                    <a:lnTo>
                      <a:pt x="598807" y="348548"/>
                    </a:lnTo>
                    <a:lnTo>
                      <a:pt x="600873" y="343288"/>
                    </a:lnTo>
                    <a:lnTo>
                      <a:pt x="603691" y="340368"/>
                    </a:lnTo>
                    <a:lnTo>
                      <a:pt x="609167" y="339447"/>
                    </a:lnTo>
                    <a:lnTo>
                      <a:pt x="612470" y="337260"/>
                    </a:lnTo>
                    <a:lnTo>
                      <a:pt x="618245" y="336190"/>
                    </a:lnTo>
                    <a:lnTo>
                      <a:pt x="621565" y="334622"/>
                    </a:lnTo>
                    <a:lnTo>
                      <a:pt x="626511" y="334456"/>
                    </a:lnTo>
                    <a:lnTo>
                      <a:pt x="630557" y="335863"/>
                    </a:lnTo>
                    <a:lnTo>
                      <a:pt x="636251" y="334298"/>
                    </a:lnTo>
                    <a:lnTo>
                      <a:pt x="637639" y="333075"/>
                    </a:lnTo>
                    <a:lnTo>
                      <a:pt x="641657" y="332888"/>
                    </a:lnTo>
                    <a:lnTo>
                      <a:pt x="644175" y="333730"/>
                    </a:lnTo>
                    <a:lnTo>
                      <a:pt x="646242" y="332374"/>
                    </a:lnTo>
                    <a:lnTo>
                      <a:pt x="645305" y="324151"/>
                    </a:lnTo>
                    <a:lnTo>
                      <a:pt x="643834" y="319036"/>
                    </a:lnTo>
                    <a:lnTo>
                      <a:pt x="645564" y="314776"/>
                    </a:lnTo>
                    <a:lnTo>
                      <a:pt x="645498" y="312196"/>
                    </a:lnTo>
                    <a:lnTo>
                      <a:pt x="642959" y="308429"/>
                    </a:lnTo>
                    <a:lnTo>
                      <a:pt x="640092" y="300659"/>
                    </a:lnTo>
                    <a:lnTo>
                      <a:pt x="634825" y="289906"/>
                    </a:lnTo>
                    <a:lnTo>
                      <a:pt x="634275" y="287151"/>
                    </a:lnTo>
                    <a:lnTo>
                      <a:pt x="643826" y="274644"/>
                    </a:lnTo>
                    <a:lnTo>
                      <a:pt x="644960" y="271429"/>
                    </a:lnTo>
                    <a:lnTo>
                      <a:pt x="650259" y="266691"/>
                    </a:lnTo>
                    <a:lnTo>
                      <a:pt x="651898" y="262215"/>
                    </a:lnTo>
                    <a:lnTo>
                      <a:pt x="652244" y="254955"/>
                    </a:lnTo>
                    <a:lnTo>
                      <a:pt x="651228" y="247704"/>
                    </a:lnTo>
                    <a:lnTo>
                      <a:pt x="657107" y="246206"/>
                    </a:lnTo>
                    <a:lnTo>
                      <a:pt x="661790" y="248164"/>
                    </a:lnTo>
                    <a:lnTo>
                      <a:pt x="665574" y="247501"/>
                    </a:lnTo>
                    <a:lnTo>
                      <a:pt x="671953" y="241419"/>
                    </a:lnTo>
                    <a:lnTo>
                      <a:pt x="676842" y="231488"/>
                    </a:lnTo>
                    <a:lnTo>
                      <a:pt x="681956" y="230757"/>
                    </a:lnTo>
                    <a:lnTo>
                      <a:pt x="687642" y="227729"/>
                    </a:lnTo>
                    <a:lnTo>
                      <a:pt x="693931" y="229778"/>
                    </a:lnTo>
                    <a:lnTo>
                      <a:pt x="697123" y="230189"/>
                    </a:lnTo>
                    <a:lnTo>
                      <a:pt x="706686" y="226016"/>
                    </a:lnTo>
                    <a:lnTo>
                      <a:pt x="709036" y="225675"/>
                    </a:lnTo>
                    <a:lnTo>
                      <a:pt x="710182" y="218885"/>
                    </a:lnTo>
                    <a:lnTo>
                      <a:pt x="709225" y="215292"/>
                    </a:lnTo>
                    <a:lnTo>
                      <a:pt x="709931" y="208140"/>
                    </a:lnTo>
                    <a:lnTo>
                      <a:pt x="706173" y="201859"/>
                    </a:lnTo>
                    <a:lnTo>
                      <a:pt x="705006" y="197727"/>
                    </a:lnTo>
                    <a:lnTo>
                      <a:pt x="703642" y="184830"/>
                    </a:lnTo>
                    <a:lnTo>
                      <a:pt x="700619" y="178421"/>
                    </a:lnTo>
                    <a:lnTo>
                      <a:pt x="703856" y="174255"/>
                    </a:lnTo>
                    <a:lnTo>
                      <a:pt x="709677" y="170866"/>
                    </a:lnTo>
                    <a:lnTo>
                      <a:pt x="716866" y="163291"/>
                    </a:lnTo>
                    <a:lnTo>
                      <a:pt x="719183" y="158471"/>
                    </a:lnTo>
                    <a:lnTo>
                      <a:pt x="723771" y="161375"/>
                    </a:lnTo>
                    <a:lnTo>
                      <a:pt x="727128" y="161553"/>
                    </a:lnTo>
                    <a:lnTo>
                      <a:pt x="729227" y="160375"/>
                    </a:lnTo>
                    <a:lnTo>
                      <a:pt x="730357" y="156902"/>
                    </a:lnTo>
                    <a:lnTo>
                      <a:pt x="735232" y="150751"/>
                    </a:lnTo>
                    <a:lnTo>
                      <a:pt x="740220" y="146274"/>
                    </a:lnTo>
                    <a:lnTo>
                      <a:pt x="743350" y="133945"/>
                    </a:lnTo>
                    <a:lnTo>
                      <a:pt x="744085" y="128871"/>
                    </a:lnTo>
                    <a:lnTo>
                      <a:pt x="743646" y="123649"/>
                    </a:lnTo>
                    <a:lnTo>
                      <a:pt x="744775" y="122358"/>
                    </a:lnTo>
                    <a:lnTo>
                      <a:pt x="755538" y="124341"/>
                    </a:lnTo>
                    <a:lnTo>
                      <a:pt x="762891" y="121931"/>
                    </a:lnTo>
                    <a:lnTo>
                      <a:pt x="765217" y="120604"/>
                    </a:lnTo>
                    <a:lnTo>
                      <a:pt x="771190" y="123594"/>
                    </a:lnTo>
                    <a:lnTo>
                      <a:pt x="774344" y="123756"/>
                    </a:lnTo>
                    <a:lnTo>
                      <a:pt x="776518" y="122429"/>
                    </a:lnTo>
                    <a:lnTo>
                      <a:pt x="781566" y="111241"/>
                    </a:lnTo>
                    <a:lnTo>
                      <a:pt x="785806" y="104657"/>
                    </a:lnTo>
                    <a:lnTo>
                      <a:pt x="790871" y="99036"/>
                    </a:lnTo>
                    <a:lnTo>
                      <a:pt x="795546" y="97289"/>
                    </a:lnTo>
                    <a:lnTo>
                      <a:pt x="797259" y="94518"/>
                    </a:lnTo>
                    <a:lnTo>
                      <a:pt x="796330" y="88403"/>
                    </a:lnTo>
                    <a:lnTo>
                      <a:pt x="794424" y="86267"/>
                    </a:lnTo>
                    <a:lnTo>
                      <a:pt x="792851" y="80886"/>
                    </a:lnTo>
                    <a:lnTo>
                      <a:pt x="796014" y="64031"/>
                    </a:lnTo>
                    <a:lnTo>
                      <a:pt x="798508" y="59937"/>
                    </a:lnTo>
                    <a:lnTo>
                      <a:pt x="802094" y="55896"/>
                    </a:lnTo>
                    <a:lnTo>
                      <a:pt x="799424" y="50553"/>
                    </a:lnTo>
                    <a:lnTo>
                      <a:pt x="798286" y="46604"/>
                    </a:lnTo>
                    <a:lnTo>
                      <a:pt x="799781" y="44297"/>
                    </a:lnTo>
                    <a:lnTo>
                      <a:pt x="802127" y="37261"/>
                    </a:lnTo>
                    <a:lnTo>
                      <a:pt x="805220" y="33461"/>
                    </a:lnTo>
                    <a:lnTo>
                      <a:pt x="807073" y="27745"/>
                    </a:lnTo>
                    <a:lnTo>
                      <a:pt x="808806" y="24550"/>
                    </a:lnTo>
                    <a:lnTo>
                      <a:pt x="819270" y="22090"/>
                    </a:lnTo>
                    <a:lnTo>
                      <a:pt x="821385" y="16378"/>
                    </a:lnTo>
                    <a:lnTo>
                      <a:pt x="827325" y="12674"/>
                    </a:lnTo>
                    <a:lnTo>
                      <a:pt x="831384" y="14681"/>
                    </a:lnTo>
                    <a:lnTo>
                      <a:pt x="843872" y="25815"/>
                    </a:lnTo>
                    <a:lnTo>
                      <a:pt x="847643" y="27446"/>
                    </a:lnTo>
                    <a:lnTo>
                      <a:pt x="850436" y="30300"/>
                    </a:lnTo>
                    <a:lnTo>
                      <a:pt x="857720" y="32822"/>
                    </a:lnTo>
                    <a:lnTo>
                      <a:pt x="865065" y="35971"/>
                    </a:lnTo>
                    <a:lnTo>
                      <a:pt x="869086" y="38572"/>
                    </a:lnTo>
                    <a:lnTo>
                      <a:pt x="875171" y="37353"/>
                    </a:lnTo>
                    <a:lnTo>
                      <a:pt x="881686" y="43555"/>
                    </a:lnTo>
                    <a:lnTo>
                      <a:pt x="886944" y="44110"/>
                    </a:lnTo>
                    <a:lnTo>
                      <a:pt x="890444" y="48595"/>
                    </a:lnTo>
                    <a:lnTo>
                      <a:pt x="896347" y="52436"/>
                    </a:lnTo>
                    <a:lnTo>
                      <a:pt x="898763" y="56025"/>
                    </a:lnTo>
                    <a:lnTo>
                      <a:pt x="902222" y="58497"/>
                    </a:lnTo>
                    <a:lnTo>
                      <a:pt x="909480" y="61766"/>
                    </a:lnTo>
                    <a:lnTo>
                      <a:pt x="912158" y="61360"/>
                    </a:lnTo>
                    <a:lnTo>
                      <a:pt x="914780" y="58394"/>
                    </a:lnTo>
                    <a:lnTo>
                      <a:pt x="920592" y="54539"/>
                    </a:lnTo>
                    <a:lnTo>
                      <a:pt x="927206" y="54162"/>
                    </a:lnTo>
                    <a:lnTo>
                      <a:pt x="928188" y="56385"/>
                    </a:lnTo>
                    <a:lnTo>
                      <a:pt x="930764" y="58066"/>
                    </a:lnTo>
                    <a:lnTo>
                      <a:pt x="937152" y="58584"/>
                    </a:lnTo>
                    <a:lnTo>
                      <a:pt x="940401" y="56651"/>
                    </a:lnTo>
                    <a:lnTo>
                      <a:pt x="943305" y="58103"/>
                    </a:lnTo>
                    <a:lnTo>
                      <a:pt x="945680" y="57908"/>
                    </a:lnTo>
                    <a:lnTo>
                      <a:pt x="949147" y="55099"/>
                    </a:lnTo>
                    <a:lnTo>
                      <a:pt x="952195" y="54249"/>
                    </a:lnTo>
                    <a:lnTo>
                      <a:pt x="958390" y="56116"/>
                    </a:lnTo>
                    <a:lnTo>
                      <a:pt x="962178" y="61725"/>
                    </a:lnTo>
                    <a:lnTo>
                      <a:pt x="967744" y="62745"/>
                    </a:lnTo>
                    <a:lnTo>
                      <a:pt x="972003" y="65753"/>
                    </a:lnTo>
                    <a:lnTo>
                      <a:pt x="975874" y="65097"/>
                    </a:lnTo>
                    <a:lnTo>
                      <a:pt x="981230" y="67524"/>
                    </a:lnTo>
                    <a:lnTo>
                      <a:pt x="984928" y="67918"/>
                    </a:lnTo>
                    <a:lnTo>
                      <a:pt x="988354" y="65649"/>
                    </a:lnTo>
                    <a:lnTo>
                      <a:pt x="992379" y="64185"/>
                    </a:lnTo>
                    <a:lnTo>
                      <a:pt x="999297" y="67250"/>
                    </a:lnTo>
                    <a:lnTo>
                      <a:pt x="1003097" y="71179"/>
                    </a:lnTo>
                    <a:lnTo>
                      <a:pt x="1008401" y="75062"/>
                    </a:lnTo>
                    <a:lnTo>
                      <a:pt x="1012607" y="77041"/>
                    </a:lnTo>
                    <a:lnTo>
                      <a:pt x="1014607" y="81529"/>
                    </a:lnTo>
                    <a:lnTo>
                      <a:pt x="1015605" y="87043"/>
                    </a:lnTo>
                    <a:lnTo>
                      <a:pt x="1019800" y="93543"/>
                    </a:lnTo>
                    <a:lnTo>
                      <a:pt x="1025572" y="94303"/>
                    </a:lnTo>
                    <a:lnTo>
                      <a:pt x="1031011" y="100202"/>
                    </a:lnTo>
                    <a:lnTo>
                      <a:pt x="1033324" y="100189"/>
                    </a:lnTo>
                    <a:lnTo>
                      <a:pt x="1036770" y="102587"/>
                    </a:lnTo>
                    <a:lnTo>
                      <a:pt x="1040755" y="102077"/>
                    </a:lnTo>
                    <a:lnTo>
                      <a:pt x="1043405" y="99965"/>
                    </a:lnTo>
                    <a:lnTo>
                      <a:pt x="1047398" y="99144"/>
                    </a:lnTo>
                    <a:lnTo>
                      <a:pt x="1054229" y="102599"/>
                    </a:lnTo>
                    <a:lnTo>
                      <a:pt x="1059454" y="102753"/>
                    </a:lnTo>
                    <a:lnTo>
                      <a:pt x="1062839" y="104910"/>
                    </a:lnTo>
                    <a:lnTo>
                      <a:pt x="1068636" y="106096"/>
                    </a:lnTo>
                    <a:lnTo>
                      <a:pt x="1071704" y="110087"/>
                    </a:lnTo>
                    <a:lnTo>
                      <a:pt x="1079744" y="105366"/>
                    </a:lnTo>
                    <a:lnTo>
                      <a:pt x="1085848" y="105570"/>
                    </a:lnTo>
                    <a:lnTo>
                      <a:pt x="1093193" y="108801"/>
                    </a:lnTo>
                    <a:lnTo>
                      <a:pt x="1096443" y="111585"/>
                    </a:lnTo>
                    <a:lnTo>
                      <a:pt x="1099959" y="116459"/>
                    </a:lnTo>
                    <a:lnTo>
                      <a:pt x="1102416" y="116924"/>
                    </a:lnTo>
                    <a:lnTo>
                      <a:pt x="1103364" y="112589"/>
                    </a:lnTo>
                    <a:lnTo>
                      <a:pt x="1100004" y="107229"/>
                    </a:lnTo>
                    <a:lnTo>
                      <a:pt x="1100460" y="104893"/>
                    </a:lnTo>
                    <a:lnTo>
                      <a:pt x="1099071" y="101678"/>
                    </a:lnTo>
                    <a:lnTo>
                      <a:pt x="1092753" y="97219"/>
                    </a:lnTo>
                    <a:lnTo>
                      <a:pt x="1092622" y="91174"/>
                    </a:lnTo>
                    <a:lnTo>
                      <a:pt x="1088764" y="88125"/>
                    </a:lnTo>
                    <a:lnTo>
                      <a:pt x="1088317" y="85682"/>
                    </a:lnTo>
                    <a:lnTo>
                      <a:pt x="1084636" y="82587"/>
                    </a:lnTo>
                    <a:lnTo>
                      <a:pt x="1083482" y="80222"/>
                    </a:lnTo>
                    <a:lnTo>
                      <a:pt x="1083149" y="75829"/>
                    </a:lnTo>
                    <a:lnTo>
                      <a:pt x="1085067" y="72461"/>
                    </a:lnTo>
                    <a:lnTo>
                      <a:pt x="1089718" y="72403"/>
                    </a:lnTo>
                    <a:lnTo>
                      <a:pt x="1091570" y="76746"/>
                    </a:lnTo>
                    <a:lnTo>
                      <a:pt x="1096163" y="80272"/>
                    </a:lnTo>
                    <a:lnTo>
                      <a:pt x="1100374" y="80235"/>
                    </a:lnTo>
                    <a:lnTo>
                      <a:pt x="1102214" y="78783"/>
                    </a:lnTo>
                    <a:lnTo>
                      <a:pt x="1102333" y="73606"/>
                    </a:lnTo>
                    <a:lnTo>
                      <a:pt x="1104157" y="68748"/>
                    </a:lnTo>
                    <a:lnTo>
                      <a:pt x="1110783" y="67184"/>
                    </a:lnTo>
                    <a:lnTo>
                      <a:pt x="1114078" y="68064"/>
                    </a:lnTo>
                    <a:lnTo>
                      <a:pt x="1116666" y="71540"/>
                    </a:lnTo>
                    <a:lnTo>
                      <a:pt x="1118663" y="72569"/>
                    </a:lnTo>
                    <a:lnTo>
                      <a:pt x="1121555" y="71909"/>
                    </a:lnTo>
                    <a:lnTo>
                      <a:pt x="1123740" y="69822"/>
                    </a:lnTo>
                    <a:lnTo>
                      <a:pt x="1123157" y="66608"/>
                    </a:lnTo>
                    <a:lnTo>
                      <a:pt x="1119686" y="65155"/>
                    </a:lnTo>
                    <a:lnTo>
                      <a:pt x="1120105" y="58086"/>
                    </a:lnTo>
                    <a:lnTo>
                      <a:pt x="1122655" y="50391"/>
                    </a:lnTo>
                    <a:lnTo>
                      <a:pt x="1126657" y="49022"/>
                    </a:lnTo>
                    <a:lnTo>
                      <a:pt x="1128854" y="55398"/>
                    </a:lnTo>
                    <a:lnTo>
                      <a:pt x="1131364" y="60447"/>
                    </a:lnTo>
                    <a:lnTo>
                      <a:pt x="1136918" y="58974"/>
                    </a:lnTo>
                    <a:lnTo>
                      <a:pt x="1139486" y="57145"/>
                    </a:lnTo>
                    <a:lnTo>
                      <a:pt x="1140546" y="62015"/>
                    </a:lnTo>
                    <a:lnTo>
                      <a:pt x="1138130" y="67815"/>
                    </a:lnTo>
                    <a:lnTo>
                      <a:pt x="1142904" y="71972"/>
                    </a:lnTo>
                    <a:lnTo>
                      <a:pt x="1149312" y="69047"/>
                    </a:lnTo>
                    <a:lnTo>
                      <a:pt x="1148749" y="62434"/>
                    </a:lnTo>
                    <a:lnTo>
                      <a:pt x="1149283" y="59746"/>
                    </a:lnTo>
                    <a:lnTo>
                      <a:pt x="1147032" y="55469"/>
                    </a:lnTo>
                    <a:lnTo>
                      <a:pt x="1146609" y="50993"/>
                    </a:lnTo>
                    <a:lnTo>
                      <a:pt x="1152241" y="50545"/>
                    </a:lnTo>
                    <a:lnTo>
                      <a:pt x="1154463" y="47388"/>
                    </a:lnTo>
                    <a:lnTo>
                      <a:pt x="1152681" y="42741"/>
                    </a:lnTo>
                    <a:lnTo>
                      <a:pt x="1147862" y="41389"/>
                    </a:lnTo>
                    <a:lnTo>
                      <a:pt x="1145582" y="43090"/>
                    </a:lnTo>
                    <a:lnTo>
                      <a:pt x="1142694" y="40920"/>
                    </a:lnTo>
                    <a:lnTo>
                      <a:pt x="1139293" y="40990"/>
                    </a:lnTo>
                    <a:lnTo>
                      <a:pt x="1138906" y="34420"/>
                    </a:lnTo>
                    <a:lnTo>
                      <a:pt x="1137625" y="30893"/>
                    </a:lnTo>
                    <a:lnTo>
                      <a:pt x="1130103" y="26985"/>
                    </a:lnTo>
                    <a:lnTo>
                      <a:pt x="1128172" y="24214"/>
                    </a:lnTo>
                    <a:lnTo>
                      <a:pt x="1128715" y="20730"/>
                    </a:lnTo>
                    <a:lnTo>
                      <a:pt x="1131746" y="17718"/>
                    </a:lnTo>
                    <a:lnTo>
                      <a:pt x="1132030" y="15747"/>
                    </a:lnTo>
                    <a:lnTo>
                      <a:pt x="1127343" y="15615"/>
                    </a:lnTo>
                    <a:lnTo>
                      <a:pt x="1127145" y="12267"/>
                    </a:lnTo>
                    <a:lnTo>
                      <a:pt x="1129298" y="7430"/>
                    </a:lnTo>
                    <a:lnTo>
                      <a:pt x="1132798" y="5907"/>
                    </a:lnTo>
                    <a:lnTo>
                      <a:pt x="1137818" y="2331"/>
                    </a:lnTo>
                    <a:lnTo>
                      <a:pt x="1140085" y="2269"/>
                    </a:lnTo>
                    <a:lnTo>
                      <a:pt x="1145389" y="0"/>
                    </a:lnTo>
                    <a:lnTo>
                      <a:pt x="1146679" y="2568"/>
                    </a:lnTo>
                    <a:lnTo>
                      <a:pt x="1144839" y="5650"/>
                    </a:lnTo>
                    <a:lnTo>
                      <a:pt x="1145368" y="8616"/>
                    </a:lnTo>
                    <a:lnTo>
                      <a:pt x="1147825" y="8948"/>
                    </a:lnTo>
                    <a:lnTo>
                      <a:pt x="1152249" y="7766"/>
                    </a:lnTo>
                    <a:lnTo>
                      <a:pt x="1152701" y="13225"/>
                    </a:lnTo>
                    <a:lnTo>
                      <a:pt x="1156711" y="14316"/>
                    </a:lnTo>
                    <a:lnTo>
                      <a:pt x="1158596" y="15909"/>
                    </a:lnTo>
                    <a:lnTo>
                      <a:pt x="1159660" y="19141"/>
                    </a:lnTo>
                    <a:lnTo>
                      <a:pt x="1162108" y="21269"/>
                    </a:lnTo>
                    <a:lnTo>
                      <a:pt x="1162721" y="26231"/>
                    </a:lnTo>
                    <a:lnTo>
                      <a:pt x="1165666" y="27973"/>
                    </a:lnTo>
                    <a:lnTo>
                      <a:pt x="1168500" y="32947"/>
                    </a:lnTo>
                    <a:lnTo>
                      <a:pt x="1170772" y="35220"/>
                    </a:lnTo>
                    <a:lnTo>
                      <a:pt x="1173389" y="36046"/>
                    </a:lnTo>
                    <a:lnTo>
                      <a:pt x="1177238" y="40688"/>
                    </a:lnTo>
                    <a:lnTo>
                      <a:pt x="1179161" y="41260"/>
                    </a:lnTo>
                    <a:lnTo>
                      <a:pt x="1180726" y="37908"/>
                    </a:lnTo>
                    <a:lnTo>
                      <a:pt x="1179621" y="30839"/>
                    </a:lnTo>
                    <a:lnTo>
                      <a:pt x="1175797" y="26757"/>
                    </a:lnTo>
                    <a:lnTo>
                      <a:pt x="1176149" y="23505"/>
                    </a:lnTo>
                    <a:lnTo>
                      <a:pt x="1178388" y="20983"/>
                    </a:lnTo>
                    <a:lnTo>
                      <a:pt x="1180557" y="20589"/>
                    </a:lnTo>
                    <a:lnTo>
                      <a:pt x="1182816" y="24646"/>
                    </a:lnTo>
                    <a:lnTo>
                      <a:pt x="1185532" y="27193"/>
                    </a:lnTo>
                    <a:lnTo>
                      <a:pt x="1186218" y="29292"/>
                    </a:lnTo>
                    <a:lnTo>
                      <a:pt x="1185676" y="35440"/>
                    </a:lnTo>
                    <a:lnTo>
                      <a:pt x="1189989" y="33453"/>
                    </a:lnTo>
                    <a:lnTo>
                      <a:pt x="1192672" y="33967"/>
                    </a:lnTo>
                    <a:lnTo>
                      <a:pt x="1194845" y="37157"/>
                    </a:lnTo>
                    <a:lnTo>
                      <a:pt x="1197601" y="37369"/>
                    </a:lnTo>
                    <a:lnTo>
                      <a:pt x="1199943" y="33619"/>
                    </a:lnTo>
                    <a:lnTo>
                      <a:pt x="1203135" y="34469"/>
                    </a:lnTo>
                    <a:lnTo>
                      <a:pt x="1204174" y="41206"/>
                    </a:lnTo>
                    <a:lnTo>
                      <a:pt x="1205850" y="43185"/>
                    </a:lnTo>
                    <a:lnTo>
                      <a:pt x="1209243" y="44915"/>
                    </a:lnTo>
                    <a:lnTo>
                      <a:pt x="1212715" y="52204"/>
                    </a:lnTo>
                    <a:lnTo>
                      <a:pt x="1215262" y="53490"/>
                    </a:lnTo>
                    <a:lnTo>
                      <a:pt x="1220191" y="51586"/>
                    </a:lnTo>
                    <a:lnTo>
                      <a:pt x="1222151" y="52328"/>
                    </a:lnTo>
                    <a:lnTo>
                      <a:pt x="1221411" y="59248"/>
                    </a:lnTo>
                    <a:lnTo>
                      <a:pt x="1222948" y="62401"/>
                    </a:lnTo>
                    <a:lnTo>
                      <a:pt x="1225696" y="63828"/>
                    </a:lnTo>
                    <a:lnTo>
                      <a:pt x="1231476" y="61915"/>
                    </a:lnTo>
                    <a:lnTo>
                      <a:pt x="1239728" y="57406"/>
                    </a:lnTo>
                    <a:lnTo>
                      <a:pt x="1243902" y="58360"/>
                    </a:lnTo>
                    <a:lnTo>
                      <a:pt x="1245024" y="60439"/>
                    </a:lnTo>
                    <a:lnTo>
                      <a:pt x="1246236" y="69603"/>
                    </a:lnTo>
                    <a:lnTo>
                      <a:pt x="1249842" y="71241"/>
                    </a:lnTo>
                    <a:lnTo>
                      <a:pt x="1257147" y="68736"/>
                    </a:lnTo>
                    <a:lnTo>
                      <a:pt x="1259578" y="68723"/>
                    </a:lnTo>
                    <a:lnTo>
                      <a:pt x="1264643" y="70320"/>
                    </a:lnTo>
                    <a:lnTo>
                      <a:pt x="1273266" y="76356"/>
                    </a:lnTo>
                    <a:lnTo>
                      <a:pt x="1280052" y="79816"/>
                    </a:lnTo>
                    <a:lnTo>
                      <a:pt x="1292647" y="84010"/>
                    </a:lnTo>
                    <a:lnTo>
                      <a:pt x="1310312" y="86649"/>
                    </a:lnTo>
                    <a:lnTo>
                      <a:pt x="1318014" y="85624"/>
                    </a:lnTo>
                    <a:lnTo>
                      <a:pt x="1331185" y="91208"/>
                    </a:lnTo>
                    <a:lnTo>
                      <a:pt x="1339852" y="90224"/>
                    </a:lnTo>
                    <a:lnTo>
                      <a:pt x="1348183" y="91544"/>
                    </a:lnTo>
                    <a:lnTo>
                      <a:pt x="1354119" y="95024"/>
                    </a:lnTo>
                    <a:lnTo>
                      <a:pt x="1359928" y="99347"/>
                    </a:lnTo>
                    <a:lnTo>
                      <a:pt x="1364163" y="101670"/>
                    </a:lnTo>
                    <a:lnTo>
                      <a:pt x="1366932" y="104209"/>
                    </a:lnTo>
                    <a:lnTo>
                      <a:pt x="1375148" y="108544"/>
                    </a:lnTo>
                    <a:lnTo>
                      <a:pt x="1378430" y="108511"/>
                    </a:lnTo>
                    <a:lnTo>
                      <a:pt x="1385163" y="109768"/>
                    </a:lnTo>
                    <a:lnTo>
                      <a:pt x="1393465" y="110183"/>
                    </a:lnTo>
                    <a:lnTo>
                      <a:pt x="1398058" y="109171"/>
                    </a:lnTo>
                    <a:lnTo>
                      <a:pt x="1400420" y="105968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pic>
          <p:nvPicPr>
            <p:cNvPr id="1433" name="圖片 1432">
              <a:extLst>
                <a:ext uri="{FF2B5EF4-FFF2-40B4-BE49-F238E27FC236}">
                  <a16:creationId xmlns:a16="http://schemas.microsoft.com/office/drawing/2014/main" id="{2C3F63CE-400B-46B3-8BFB-86C5A91C4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48" b="92398" l="2727" r="96364">
                          <a14:foregroundMark x1="18182" y1="12865" x2="62273" y2="29825"/>
                          <a14:foregroundMark x1="80455" y1="12865" x2="56818" y2="35088"/>
                          <a14:foregroundMark x1="56818" y1="35088" x2="50455" y2="60234"/>
                          <a14:foregroundMark x1="10455" y1="35088" x2="25909" y2="64327"/>
                          <a14:foregroundMark x1="25909" y1="64327" x2="16364" y2="78363"/>
                          <a14:foregroundMark x1="7727" y1="35088" x2="15455" y2="63743"/>
                          <a14:foregroundMark x1="15455" y1="63743" x2="13636" y2="79532"/>
                          <a14:foregroundMark x1="22727" y1="50292" x2="26818" y2="83626"/>
                          <a14:foregroundMark x1="26818" y1="83626" x2="29091" y2="87135"/>
                          <a14:foregroundMark x1="27273" y1="39181" x2="27727" y2="66082"/>
                          <a14:foregroundMark x1="69545" y1="35673" x2="68182" y2="69006"/>
                          <a14:foregroundMark x1="68182" y1="69006" x2="70909" y2="83626"/>
                          <a14:foregroundMark x1="80455" y1="30409" x2="86364" y2="81287"/>
                          <a14:foregroundMark x1="90455" y1="35088" x2="93636" y2="57895"/>
                          <a14:foregroundMark x1="78636" y1="26316" x2="96364" y2="47368"/>
                          <a14:foregroundMark x1="96364" y1="47368" x2="94091" y2="57895"/>
                          <a14:foregroundMark x1="45455" y1="44444" x2="56818" y2="78947"/>
                          <a14:foregroundMark x1="56818" y1="78947" x2="58182" y2="93567"/>
                          <a14:foregroundMark x1="18182" y1="5848" x2="23636" y2="5848"/>
                          <a14:foregroundMark x1="2727" y1="35673" x2="5455" y2="5789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06449" y="4844754"/>
              <a:ext cx="2095792" cy="1629002"/>
            </a:xfrm>
            <a:prstGeom prst="rect">
              <a:avLst/>
            </a:prstGeom>
          </p:spPr>
        </p:pic>
      </p:grpSp>
      <p:pic>
        <p:nvPicPr>
          <p:cNvPr id="478" name="圖形 477" descr="箭號: 順時針曲線 以實心填滿">
            <a:extLst>
              <a:ext uri="{FF2B5EF4-FFF2-40B4-BE49-F238E27FC236}">
                <a16:creationId xmlns:a16="http://schemas.microsoft.com/office/drawing/2014/main" id="{7DE0893C-A2F8-460B-B03A-5B5A32838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977709" flipV="1">
            <a:off x="4188538" y="5058950"/>
            <a:ext cx="914400" cy="914400"/>
          </a:xfrm>
          <a:prstGeom prst="rect">
            <a:avLst/>
          </a:prstGeom>
        </p:spPr>
      </p:pic>
      <p:pic>
        <p:nvPicPr>
          <p:cNvPr id="1441" name="圖片 1440">
            <a:extLst>
              <a:ext uri="{FF2B5EF4-FFF2-40B4-BE49-F238E27FC236}">
                <a16:creationId xmlns:a16="http://schemas.microsoft.com/office/drawing/2014/main" id="{E8F36DB1-E1DA-4473-891A-768514178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48" y="2941051"/>
            <a:ext cx="1152000" cy="1152000"/>
          </a:xfrm>
          <a:prstGeom prst="rect">
            <a:avLst/>
          </a:prstGeom>
        </p:spPr>
      </p:pic>
      <p:pic>
        <p:nvPicPr>
          <p:cNvPr id="489" name="圖形 488" descr="箭號: 順時針曲線 以實心填滿">
            <a:extLst>
              <a:ext uri="{FF2B5EF4-FFF2-40B4-BE49-F238E27FC236}">
                <a16:creationId xmlns:a16="http://schemas.microsoft.com/office/drawing/2014/main" id="{6EB9C161-1CDF-4424-A0FF-3ACD9075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37472" flipH="1" flipV="1">
            <a:off x="5216247" y="3067017"/>
            <a:ext cx="914400" cy="914400"/>
          </a:xfrm>
          <a:prstGeom prst="rect">
            <a:avLst/>
          </a:prstGeom>
        </p:spPr>
      </p:pic>
      <p:grpSp>
        <p:nvGrpSpPr>
          <p:cNvPr id="1448" name="群組 1447">
            <a:extLst>
              <a:ext uri="{FF2B5EF4-FFF2-40B4-BE49-F238E27FC236}">
                <a16:creationId xmlns:a16="http://schemas.microsoft.com/office/drawing/2014/main" id="{B3714F20-DB76-4A18-BDCC-77F2060D18D7}"/>
              </a:ext>
            </a:extLst>
          </p:cNvPr>
          <p:cNvGrpSpPr/>
          <p:nvPr/>
        </p:nvGrpSpPr>
        <p:grpSpPr>
          <a:xfrm>
            <a:off x="7404619" y="3375117"/>
            <a:ext cx="864000" cy="1080000"/>
            <a:chOff x="4009836" y="4551763"/>
            <a:chExt cx="1190173" cy="1344010"/>
          </a:xfrm>
        </p:grpSpPr>
        <p:pic>
          <p:nvPicPr>
            <p:cNvPr id="490" name="圖形 489" descr="單線箭號: 直線 以實心填滿">
              <a:extLst>
                <a:ext uri="{FF2B5EF4-FFF2-40B4-BE49-F238E27FC236}">
                  <a16:creationId xmlns:a16="http://schemas.microsoft.com/office/drawing/2014/main" id="{6BDB753F-5F31-4F4F-A962-792A2056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5609" y="4551763"/>
              <a:ext cx="914400" cy="914400"/>
            </a:xfrm>
            <a:prstGeom prst="rect">
              <a:avLst/>
            </a:prstGeom>
          </p:spPr>
        </p:pic>
        <p:pic>
          <p:nvPicPr>
            <p:cNvPr id="491" name="圖形 490" descr="單線箭號: 直線 以實心填滿">
              <a:extLst>
                <a:ext uri="{FF2B5EF4-FFF2-40B4-BE49-F238E27FC236}">
                  <a16:creationId xmlns:a16="http://schemas.microsoft.com/office/drawing/2014/main" id="{999BC39E-75B3-46E8-B005-6FB0E055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4009836" y="4981373"/>
              <a:ext cx="914400" cy="914400"/>
            </a:xfrm>
            <a:prstGeom prst="rect">
              <a:avLst/>
            </a:prstGeom>
          </p:spPr>
        </p:pic>
      </p:grpSp>
      <p:grpSp>
        <p:nvGrpSpPr>
          <p:cNvPr id="1446" name="群組 1445">
            <a:extLst>
              <a:ext uri="{FF2B5EF4-FFF2-40B4-BE49-F238E27FC236}">
                <a16:creationId xmlns:a16="http://schemas.microsoft.com/office/drawing/2014/main" id="{7995E04C-2AD4-4997-BB54-895FBE3674BB}"/>
              </a:ext>
            </a:extLst>
          </p:cNvPr>
          <p:cNvGrpSpPr/>
          <p:nvPr/>
        </p:nvGrpSpPr>
        <p:grpSpPr>
          <a:xfrm>
            <a:off x="726977" y="4947638"/>
            <a:ext cx="2162920" cy="1383285"/>
            <a:chOff x="9416122" y="2674386"/>
            <a:chExt cx="2162920" cy="1383285"/>
          </a:xfrm>
        </p:grpSpPr>
        <p:sp>
          <p:nvSpPr>
            <p:cNvPr id="492" name="矩形 491">
              <a:extLst>
                <a:ext uri="{FF2B5EF4-FFF2-40B4-BE49-F238E27FC236}">
                  <a16:creationId xmlns:a16="http://schemas.microsoft.com/office/drawing/2014/main" id="{BDF99D24-FE5F-4D20-9F12-EDE34AB1E296}"/>
                </a:ext>
              </a:extLst>
            </p:cNvPr>
            <p:cNvSpPr/>
            <p:nvPr/>
          </p:nvSpPr>
          <p:spPr>
            <a:xfrm>
              <a:off x="9623525" y="2807713"/>
              <a:ext cx="1955517" cy="1249958"/>
            </a:xfrm>
            <a:prstGeom prst="rect">
              <a:avLst/>
            </a:prstGeom>
            <a:solidFill>
              <a:srgbClr val="C7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72000" rtlCol="0" anchor="t" anchorCtr="0">
              <a:spAutoFit/>
            </a:bodyPr>
            <a:lstStyle/>
            <a:p>
              <a:pPr marL="85725">
                <a:spcAft>
                  <a:spcPts val="900"/>
                </a:spcAft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死亡</a:t>
              </a:r>
              <a:endPara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182563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zh-TW" altLang="en-US" sz="2000" b="1" dirty="0">
                  <a:solidFill>
                    <a:srgbClr val="D73D31"/>
                  </a:solidFill>
                  <a:latin typeface="微軟正黑體" pitchFamily="34" charset="-120"/>
                  <a:ea typeface="微軟正黑體" pitchFamily="34" charset="-120"/>
                </a:rPr>
                <a:t>年齡別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死亡率</a:t>
              </a:r>
              <a:endPara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182563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預期壽命</a:t>
              </a:r>
            </a:p>
          </p:txBody>
        </p:sp>
        <p:sp>
          <p:nvSpPr>
            <p:cNvPr id="493" name="橢圓 492">
              <a:extLst>
                <a:ext uri="{FF2B5EF4-FFF2-40B4-BE49-F238E27FC236}">
                  <a16:creationId xmlns:a16="http://schemas.microsoft.com/office/drawing/2014/main" id="{04CE5120-DD1C-4567-BA29-1FE3AE3924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6122" y="2674386"/>
              <a:ext cx="468000" cy="468000"/>
            </a:xfrm>
            <a:prstGeom prst="ellipse">
              <a:avLst/>
            </a:prstGeom>
            <a:solidFill>
              <a:srgbClr val="667B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90000"/>
                </a:lnSpc>
              </a:pPr>
              <a:r>
                <a:rPr lang="en-US" altLang="zh-TW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447" name="群組 1446">
            <a:extLst>
              <a:ext uri="{FF2B5EF4-FFF2-40B4-BE49-F238E27FC236}">
                <a16:creationId xmlns:a16="http://schemas.microsoft.com/office/drawing/2014/main" id="{7BBB1FCF-0430-4180-B528-9D112D47915B}"/>
              </a:ext>
            </a:extLst>
          </p:cNvPr>
          <p:cNvGrpSpPr/>
          <p:nvPr/>
        </p:nvGrpSpPr>
        <p:grpSpPr>
          <a:xfrm>
            <a:off x="8353508" y="4543210"/>
            <a:ext cx="2946108" cy="1791436"/>
            <a:chOff x="21595" y="4959023"/>
            <a:chExt cx="2946108" cy="1791436"/>
          </a:xfrm>
        </p:grpSpPr>
        <p:sp>
          <p:nvSpPr>
            <p:cNvPr id="494" name="矩形 493">
              <a:extLst>
                <a:ext uri="{FF2B5EF4-FFF2-40B4-BE49-F238E27FC236}">
                  <a16:creationId xmlns:a16="http://schemas.microsoft.com/office/drawing/2014/main" id="{475B5602-438C-496A-A59F-C93983337B46}"/>
                </a:ext>
              </a:extLst>
            </p:cNvPr>
            <p:cNvSpPr/>
            <p:nvPr/>
          </p:nvSpPr>
          <p:spPr>
            <a:xfrm>
              <a:off x="242744" y="5017292"/>
              <a:ext cx="2724959" cy="1733167"/>
            </a:xfrm>
            <a:prstGeom prst="rect">
              <a:avLst/>
            </a:prstGeom>
            <a:solidFill>
              <a:srgbClr val="C7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rIns="72000" rtlCol="0" anchor="t" anchorCtr="0">
              <a:spAutoFit/>
            </a:bodyPr>
            <a:lstStyle/>
            <a:p>
              <a:pPr marL="85725"/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社會增加</a:t>
              </a:r>
              <a:endPara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85725">
                <a:spcAft>
                  <a:spcPts val="900"/>
                </a:spcAft>
              </a:pP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即</a:t>
              </a:r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戶籍淨遷入</a:t>
              </a:r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268288" indent="-182563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外國人戶籍遷入數</a:t>
              </a:r>
              <a:b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例：婚姻移民</a:t>
              </a: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268288" indent="-182563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本國人</a:t>
              </a:r>
              <a:r>
                <a:rPr lang="zh-TW" altLang="en-US" sz="2000" b="1" dirty="0">
                  <a:solidFill>
                    <a:srgbClr val="D73D31"/>
                  </a:solidFill>
                  <a:latin typeface="微軟正黑體" pitchFamily="34" charset="-120"/>
                  <a:ea typeface="微軟正黑體" pitchFamily="34" charset="-120"/>
                </a:rPr>
                <a:t>年齡別</a:t>
              </a: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遷徙率</a:t>
              </a:r>
              <a:endPara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5" name="橢圓 494">
              <a:extLst>
                <a:ext uri="{FF2B5EF4-FFF2-40B4-BE49-F238E27FC236}">
                  <a16:creationId xmlns:a16="http://schemas.microsoft.com/office/drawing/2014/main" id="{4B4DE3A5-0F92-4E0A-BA22-A3FD9CBBD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95" y="4959023"/>
              <a:ext cx="468000" cy="468000"/>
            </a:xfrm>
            <a:prstGeom prst="ellipse">
              <a:avLst/>
            </a:prstGeom>
            <a:solidFill>
              <a:srgbClr val="667B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90000"/>
                </a:lnSpc>
              </a:pPr>
              <a:r>
                <a:rPr lang="en-US" altLang="zh-TW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445" name="群組 1444">
            <a:extLst>
              <a:ext uri="{FF2B5EF4-FFF2-40B4-BE49-F238E27FC236}">
                <a16:creationId xmlns:a16="http://schemas.microsoft.com/office/drawing/2014/main" id="{F18F0AC3-E463-4011-9E7D-6510ED048029}"/>
              </a:ext>
            </a:extLst>
          </p:cNvPr>
          <p:cNvGrpSpPr/>
          <p:nvPr/>
        </p:nvGrpSpPr>
        <p:grpSpPr>
          <a:xfrm>
            <a:off x="1814289" y="2750528"/>
            <a:ext cx="2409250" cy="1389606"/>
            <a:chOff x="2004876" y="2246320"/>
            <a:chExt cx="2409250" cy="1389606"/>
          </a:xfrm>
        </p:grpSpPr>
        <p:sp>
          <p:nvSpPr>
            <p:cNvPr id="496" name="矩形 495">
              <a:extLst>
                <a:ext uri="{FF2B5EF4-FFF2-40B4-BE49-F238E27FC236}">
                  <a16:creationId xmlns:a16="http://schemas.microsoft.com/office/drawing/2014/main" id="{8F095247-E98C-4870-8C04-1D107C44B71A}"/>
                </a:ext>
              </a:extLst>
            </p:cNvPr>
            <p:cNvSpPr/>
            <p:nvPr/>
          </p:nvSpPr>
          <p:spPr>
            <a:xfrm>
              <a:off x="2202128" y="2385968"/>
              <a:ext cx="2211998" cy="1249958"/>
            </a:xfrm>
            <a:prstGeom prst="rect">
              <a:avLst/>
            </a:prstGeom>
            <a:solidFill>
              <a:srgbClr val="C7CFDF"/>
            </a:solidFill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72000" rIns="72000" rtlCol="0" anchor="t" anchorCtr="0">
              <a:spAutoFit/>
            </a:bodyPr>
            <a:lstStyle/>
            <a:p>
              <a:pPr marL="85725">
                <a:spcAft>
                  <a:spcPts val="900"/>
                </a:spcAft>
              </a:pPr>
              <a:r>
                <a:rPr lang="zh-TW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出生</a:t>
              </a:r>
              <a:endPara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182563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育齡婦女生育率</a:t>
              </a:r>
              <a:endPara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182563">
                <a:lnSpc>
                  <a:spcPct val="114000"/>
                </a:lnSpc>
                <a:buFont typeface="Arial" pitchFamily="34" charset="0"/>
                <a:buChar char="•"/>
              </a:pPr>
              <a:r>
                <a:rPr lang="zh-TW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嬰兒性比例</a:t>
              </a:r>
            </a:p>
          </p:txBody>
        </p:sp>
        <p:sp>
          <p:nvSpPr>
            <p:cNvPr id="497" name="橢圓 496">
              <a:extLst>
                <a:ext uri="{FF2B5EF4-FFF2-40B4-BE49-F238E27FC236}">
                  <a16:creationId xmlns:a16="http://schemas.microsoft.com/office/drawing/2014/main" id="{8822BC63-D6D6-4E5E-B5A7-1FE89EF41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4876" y="2246320"/>
              <a:ext cx="468000" cy="468000"/>
            </a:xfrm>
            <a:prstGeom prst="ellipse">
              <a:avLst/>
            </a:prstGeom>
            <a:solidFill>
              <a:srgbClr val="667B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90000"/>
                </a:lnSpc>
              </a:pPr>
              <a:r>
                <a:rPr lang="en-US" altLang="zh-TW" sz="24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31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9CC79FA-9775-40C0-A181-053FA5550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05" y="10656"/>
            <a:ext cx="1735200" cy="1735200"/>
          </a:xfrm>
          <a:prstGeom prst="rect">
            <a:avLst/>
          </a:prstGeom>
        </p:spPr>
      </p:pic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8F85A736-F22B-4F0E-8F13-EBC5689A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DA105AD5-E23F-4E47-BC6C-8BF60B08EF8B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02-2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</a:t>
            </a:r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COVID-19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疫情之影響</a:t>
            </a:r>
          </a:p>
        </p:txBody>
      </p:sp>
      <p:sp>
        <p:nvSpPr>
          <p:cNvPr id="49" name="矩形: 剪去單一角落 48">
            <a:extLst>
              <a:ext uri="{FF2B5EF4-FFF2-40B4-BE49-F238E27FC236}">
                <a16:creationId xmlns:a16="http://schemas.microsoft.com/office/drawing/2014/main" id="{C11E465B-0128-493C-913E-56B51B3C6807}"/>
              </a:ext>
            </a:extLst>
          </p:cNvPr>
          <p:cNvSpPr/>
          <p:nvPr/>
        </p:nvSpPr>
        <p:spPr>
          <a:xfrm flipH="1">
            <a:off x="454502" y="1994418"/>
            <a:ext cx="3429747" cy="1200329"/>
          </a:xfrm>
          <a:prstGeom prst="snip1Rect">
            <a:avLst>
              <a:gd name="adj" fmla="val 37048"/>
            </a:avLst>
          </a:prstGeom>
          <a:solidFill>
            <a:srgbClr val="C7CFDF"/>
          </a:solidFill>
          <a:ln w="28575">
            <a:solidFill>
              <a:srgbClr val="C7C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1B1988D-1ED0-4A2C-B330-1B93B4BF138F}"/>
              </a:ext>
            </a:extLst>
          </p:cNvPr>
          <p:cNvSpPr/>
          <p:nvPr/>
        </p:nvSpPr>
        <p:spPr>
          <a:xfrm>
            <a:off x="452516" y="3194747"/>
            <a:ext cx="3431733" cy="3432954"/>
          </a:xfrm>
          <a:prstGeom prst="rect">
            <a:avLst/>
          </a:prstGeom>
          <a:noFill/>
          <a:ln w="28575">
            <a:solidFill>
              <a:srgbClr val="C7C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28E5B74-2165-40D4-86F8-D821A3DF2DD9}"/>
              </a:ext>
            </a:extLst>
          </p:cNvPr>
          <p:cNvSpPr txBox="1"/>
          <p:nvPr/>
        </p:nvSpPr>
        <p:spPr>
          <a:xfrm>
            <a:off x="488561" y="2132263"/>
            <a:ext cx="3348000" cy="990015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影響國際遷移及戶籍遷入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出變化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3CCD48FD-A7E1-4D08-BA51-EA90A7B5E662}"/>
              </a:ext>
            </a:extLst>
          </p:cNvPr>
          <p:cNvSpPr txBox="1"/>
          <p:nvPr/>
        </p:nvSpPr>
        <p:spPr>
          <a:xfrm>
            <a:off x="612957" y="3298903"/>
            <a:ext cx="3060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zh-TW" altLang="zh-TW" sz="25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世界各國分別採取邊境管制及入境後檢疫措施，使我國國際戶籍遷移出現劇烈變化</a:t>
            </a:r>
            <a:endParaRPr lang="en-US" altLang="zh-TW" sz="25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04000" indent="-504000" algn="just"/>
            <a:r>
              <a:rPr lang="zh-TW" altLang="en-US" sz="1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註：戶籍法規定，國人出境滿</a:t>
            </a:r>
            <a:r>
              <a:rPr lang="en-US" altLang="zh-TW" sz="1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年未入境者，將逕被遷出戶籍</a:t>
            </a:r>
            <a:endParaRPr lang="zh-TW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3483BADF-3C2F-4C75-84CF-A517A7B53DF3}"/>
              </a:ext>
            </a:extLst>
          </p:cNvPr>
          <p:cNvGrpSpPr/>
          <p:nvPr/>
        </p:nvGrpSpPr>
        <p:grpSpPr>
          <a:xfrm>
            <a:off x="396120" y="1720220"/>
            <a:ext cx="540000" cy="540000"/>
            <a:chOff x="403196" y="1021328"/>
            <a:chExt cx="540000" cy="540000"/>
          </a:xfrm>
        </p:grpSpPr>
        <p:sp>
          <p:nvSpPr>
            <p:cNvPr id="54" name="流程圖: 接點 53">
              <a:extLst>
                <a:ext uri="{FF2B5EF4-FFF2-40B4-BE49-F238E27FC236}">
                  <a16:creationId xmlns:a16="http://schemas.microsoft.com/office/drawing/2014/main" id="{F5F17832-DE50-4E22-B888-11E17B3098C2}"/>
                </a:ext>
              </a:extLst>
            </p:cNvPr>
            <p:cNvSpPr/>
            <p:nvPr/>
          </p:nvSpPr>
          <p:spPr>
            <a:xfrm>
              <a:off x="403196" y="1021328"/>
              <a:ext cx="540000" cy="540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DA2BC29D-405F-4863-BD76-5E415D9B04D2}"/>
                </a:ext>
              </a:extLst>
            </p:cNvPr>
            <p:cNvSpPr txBox="1"/>
            <p:nvPr/>
          </p:nvSpPr>
          <p:spPr>
            <a:xfrm>
              <a:off x="533451" y="1075885"/>
              <a:ext cx="279491" cy="430887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en-US" altLang="zh-TW" sz="28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8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F6D37E42-CB4E-45EC-BD3C-C6E3683194EB}"/>
              </a:ext>
            </a:extLst>
          </p:cNvPr>
          <p:cNvGrpSpPr/>
          <p:nvPr/>
        </p:nvGrpSpPr>
        <p:grpSpPr>
          <a:xfrm>
            <a:off x="2811353" y="5772225"/>
            <a:ext cx="1072896" cy="980619"/>
            <a:chOff x="2697589" y="5253601"/>
            <a:chExt cx="1072896" cy="980619"/>
          </a:xfrm>
        </p:grpSpPr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818D92BA-F289-42A0-A98C-B06C0D1A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120" y="5800866"/>
              <a:ext cx="433354" cy="433354"/>
            </a:xfrm>
            <a:prstGeom prst="rect">
              <a:avLst/>
            </a:prstGeom>
          </p:spPr>
        </p:pic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1810FEF3-8B90-49F1-BCE4-1D0F664D25AC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89" b="9326"/>
            <a:stretch/>
          </p:blipFill>
          <p:spPr>
            <a:xfrm>
              <a:off x="2714797" y="5652793"/>
              <a:ext cx="1008000" cy="511847"/>
            </a:xfrm>
            <a:prstGeom prst="rect">
              <a:avLst/>
            </a:prstGeom>
          </p:spPr>
        </p:pic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9342CEF1-A1FE-430E-8D97-62BC3E648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5" b="52726"/>
            <a:stretch/>
          </p:blipFill>
          <p:spPr>
            <a:xfrm>
              <a:off x="2697589" y="5253601"/>
              <a:ext cx="1072896" cy="412196"/>
            </a:xfrm>
            <a:prstGeom prst="rect">
              <a:avLst/>
            </a:prstGeom>
          </p:spPr>
        </p:pic>
      </p:grpSp>
      <p:sp>
        <p:nvSpPr>
          <p:cNvPr id="65" name="矩形: 剪去單一角落 64">
            <a:extLst>
              <a:ext uri="{FF2B5EF4-FFF2-40B4-BE49-F238E27FC236}">
                <a16:creationId xmlns:a16="http://schemas.microsoft.com/office/drawing/2014/main" id="{EC750E41-586E-49E4-9DC8-D293674331DB}"/>
              </a:ext>
            </a:extLst>
          </p:cNvPr>
          <p:cNvSpPr/>
          <p:nvPr/>
        </p:nvSpPr>
        <p:spPr>
          <a:xfrm flipH="1">
            <a:off x="4228136" y="1994418"/>
            <a:ext cx="3427535" cy="1200329"/>
          </a:xfrm>
          <a:prstGeom prst="snip1Rect">
            <a:avLst>
              <a:gd name="adj" fmla="val 37048"/>
            </a:avLst>
          </a:prstGeom>
          <a:solidFill>
            <a:srgbClr val="EBD6AF"/>
          </a:solidFill>
          <a:ln w="28575">
            <a:solidFill>
              <a:srgbClr val="EBD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A03E3E9-EDF8-41A3-809F-2E4BA621D5D8}"/>
              </a:ext>
            </a:extLst>
          </p:cNvPr>
          <p:cNvSpPr/>
          <p:nvPr/>
        </p:nvSpPr>
        <p:spPr>
          <a:xfrm>
            <a:off x="4226150" y="3194747"/>
            <a:ext cx="3427534" cy="3432954"/>
          </a:xfrm>
          <a:prstGeom prst="rect">
            <a:avLst/>
          </a:prstGeom>
          <a:noFill/>
          <a:ln w="28575">
            <a:solidFill>
              <a:srgbClr val="EBD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F9D857D3-B3FA-4495-A64D-0C7DFB7B95E0}"/>
              </a:ext>
            </a:extLst>
          </p:cNvPr>
          <p:cNvSpPr txBox="1"/>
          <p:nvPr/>
        </p:nvSpPr>
        <p:spPr>
          <a:xfrm>
            <a:off x="4409917" y="3298903"/>
            <a:ext cx="3060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5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本土疫情帶來死亡個案，導致國人對未來經濟情況產生不安全感，影響我國出生數與死亡數</a:t>
            </a:r>
            <a:endParaRPr lang="zh-TW" altLang="en-US" sz="25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1C3B4928-9867-4FB4-B598-5D8CF17EA157}"/>
              </a:ext>
            </a:extLst>
          </p:cNvPr>
          <p:cNvSpPr txBox="1"/>
          <p:nvPr/>
        </p:nvSpPr>
        <p:spPr>
          <a:xfrm>
            <a:off x="4448554" y="2129212"/>
            <a:ext cx="3060000" cy="1024694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indent="0" algn="ctr" defTabSz="91440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衝擊國內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marR="0" indent="0" algn="ctr" defTabSz="91440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出生及死亡</a:t>
            </a:r>
          </a:p>
        </p:txBody>
      </p: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D2817A8B-F25B-424C-8F44-8B77BA5C5DB4}"/>
              </a:ext>
            </a:extLst>
          </p:cNvPr>
          <p:cNvGrpSpPr/>
          <p:nvPr/>
        </p:nvGrpSpPr>
        <p:grpSpPr>
          <a:xfrm>
            <a:off x="6105674" y="5309099"/>
            <a:ext cx="1362453" cy="1317407"/>
            <a:chOff x="6054140" y="4981545"/>
            <a:chExt cx="1362453" cy="1317407"/>
          </a:xfrm>
        </p:grpSpPr>
        <p:pic>
          <p:nvPicPr>
            <p:cNvPr id="86" name="圖片 85">
              <a:extLst>
                <a:ext uri="{FF2B5EF4-FFF2-40B4-BE49-F238E27FC236}">
                  <a16:creationId xmlns:a16="http://schemas.microsoft.com/office/drawing/2014/main" id="{53D783C3-A174-4E02-996D-F78D83BCF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46" b="10154"/>
            <a:stretch/>
          </p:blipFill>
          <p:spPr>
            <a:xfrm>
              <a:off x="6054140" y="5412005"/>
              <a:ext cx="630000" cy="504000"/>
            </a:xfrm>
            <a:prstGeom prst="rect">
              <a:avLst/>
            </a:prstGeom>
          </p:spPr>
        </p:pic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DBC5CF4F-FA0B-4FB9-AD55-C3CC72ACC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140" y="5866952"/>
              <a:ext cx="432000" cy="432000"/>
            </a:xfrm>
            <a:prstGeom prst="rect">
              <a:avLst/>
            </a:prstGeom>
          </p:spPr>
        </p:pic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94BE3AD5-0E8F-42B0-81BB-6730F4DC6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912594" y="4981545"/>
              <a:ext cx="432000" cy="432000"/>
            </a:xfrm>
            <a:prstGeom prst="rect">
              <a:avLst/>
            </a:prstGeom>
          </p:spPr>
        </p:pic>
        <p:pic>
          <p:nvPicPr>
            <p:cNvPr id="91" name="圖片 90">
              <a:extLst>
                <a:ext uri="{FF2B5EF4-FFF2-40B4-BE49-F238E27FC236}">
                  <a16:creationId xmlns:a16="http://schemas.microsoft.com/office/drawing/2014/main" id="{63B01972-53F8-461E-AD09-40799D97A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593" y="5388705"/>
              <a:ext cx="576000" cy="576000"/>
            </a:xfrm>
            <a:prstGeom prst="rect">
              <a:avLst/>
            </a:prstGeom>
          </p:spPr>
        </p:pic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5520665E-EDCB-493C-AED9-C1986D3873B1}"/>
              </a:ext>
            </a:extLst>
          </p:cNvPr>
          <p:cNvGrpSpPr/>
          <p:nvPr/>
        </p:nvGrpSpPr>
        <p:grpSpPr>
          <a:xfrm>
            <a:off x="4227258" y="1734081"/>
            <a:ext cx="540000" cy="540000"/>
            <a:chOff x="4170849" y="1021328"/>
            <a:chExt cx="540000" cy="540000"/>
          </a:xfrm>
        </p:grpSpPr>
        <p:sp>
          <p:nvSpPr>
            <p:cNvPr id="93" name="流程圖: 接點 92">
              <a:extLst>
                <a:ext uri="{FF2B5EF4-FFF2-40B4-BE49-F238E27FC236}">
                  <a16:creationId xmlns:a16="http://schemas.microsoft.com/office/drawing/2014/main" id="{B134D092-598C-414E-B64E-449271968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0849" y="1021328"/>
              <a:ext cx="540000" cy="540000"/>
            </a:xfrm>
            <a:prstGeom prst="flowChartConnector">
              <a:avLst/>
            </a:prstGeom>
            <a:solidFill>
              <a:srgbClr val="B58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00F98A6B-0D99-4C80-BC44-F672AE199137}"/>
                </a:ext>
              </a:extLst>
            </p:cNvPr>
            <p:cNvSpPr txBox="1"/>
            <p:nvPr/>
          </p:nvSpPr>
          <p:spPr>
            <a:xfrm>
              <a:off x="4301104" y="1075885"/>
              <a:ext cx="279491" cy="430887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en-US" altLang="zh-TW" sz="28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8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106" name="矩形: 剪去單一角落 105">
            <a:extLst>
              <a:ext uri="{FF2B5EF4-FFF2-40B4-BE49-F238E27FC236}">
                <a16:creationId xmlns:a16="http://schemas.microsoft.com/office/drawing/2014/main" id="{9400313A-0483-483B-A59D-05AC1ADBB5FB}"/>
              </a:ext>
            </a:extLst>
          </p:cNvPr>
          <p:cNvSpPr/>
          <p:nvPr/>
        </p:nvSpPr>
        <p:spPr>
          <a:xfrm flipH="1">
            <a:off x="7987294" y="1994418"/>
            <a:ext cx="3746011" cy="1200329"/>
          </a:xfrm>
          <a:prstGeom prst="snip1Rect">
            <a:avLst>
              <a:gd name="adj" fmla="val 37048"/>
            </a:avLst>
          </a:prstGeom>
          <a:solidFill>
            <a:srgbClr val="F6D1CE"/>
          </a:solidFill>
          <a:ln w="28575">
            <a:solidFill>
              <a:srgbClr val="F6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AB93F71D-FC93-4ADE-A4D1-325105C19CB4}"/>
              </a:ext>
            </a:extLst>
          </p:cNvPr>
          <p:cNvSpPr/>
          <p:nvPr/>
        </p:nvSpPr>
        <p:spPr>
          <a:xfrm>
            <a:off x="7985122" y="3194747"/>
            <a:ext cx="3748183" cy="3432954"/>
          </a:xfrm>
          <a:prstGeom prst="rect">
            <a:avLst/>
          </a:prstGeom>
          <a:noFill/>
          <a:ln w="28575">
            <a:solidFill>
              <a:srgbClr val="F6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44C52EB2-2E2A-4977-BB59-31160F232DA5}"/>
              </a:ext>
            </a:extLst>
          </p:cNvPr>
          <p:cNvSpPr txBox="1"/>
          <p:nvPr/>
        </p:nvSpPr>
        <p:spPr>
          <a:xfrm>
            <a:off x="8183646" y="3298903"/>
            <a:ext cx="33840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5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本報告係</a:t>
            </a:r>
            <a:r>
              <a:rPr lang="zh-TW" altLang="en-US" sz="25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</a:t>
            </a:r>
            <a:r>
              <a:rPr lang="zh-TW" altLang="en-US" sz="25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疫情於</a:t>
            </a:r>
            <a:r>
              <a:rPr lang="en-US" altLang="zh-TW" sz="25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25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年下半年趨於平穩</a:t>
            </a:r>
            <a:r>
              <a:rPr lang="zh-TW" altLang="en-US" sz="25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，短期推估結果仍會</a:t>
            </a:r>
            <a:r>
              <a:rPr lang="zh-TW" altLang="en-US" sz="25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受未來疫情發展而有異動，惟</a:t>
            </a:r>
            <a:r>
              <a:rPr lang="zh-TW" altLang="en-US" sz="25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長期推估趨勢不受影響，仍可做為規劃相關政策之參</a:t>
            </a:r>
            <a:r>
              <a:rPr lang="zh-TW" altLang="en-US" sz="25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據</a:t>
            </a:r>
            <a:endParaRPr lang="zh-TW" altLang="en-US" sz="25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994DDB95-A6A5-4067-B259-052E71E53BBD}"/>
              </a:ext>
            </a:extLst>
          </p:cNvPr>
          <p:cNvSpPr txBox="1"/>
          <p:nvPr/>
        </p:nvSpPr>
        <p:spPr>
          <a:xfrm>
            <a:off x="8183646" y="2103235"/>
            <a:ext cx="3384000" cy="990015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長期推估趨勢</a:t>
            </a:r>
            <a:b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不受影響</a:t>
            </a:r>
          </a:p>
        </p:txBody>
      </p: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B162BB4A-A046-42FC-8B81-F2CD430C9F3F}"/>
              </a:ext>
            </a:extLst>
          </p:cNvPr>
          <p:cNvGrpSpPr/>
          <p:nvPr/>
        </p:nvGrpSpPr>
        <p:grpSpPr>
          <a:xfrm>
            <a:off x="7985122" y="1720220"/>
            <a:ext cx="540000" cy="540000"/>
            <a:chOff x="7938505" y="1021328"/>
            <a:chExt cx="540000" cy="540000"/>
          </a:xfrm>
        </p:grpSpPr>
        <p:sp>
          <p:nvSpPr>
            <p:cNvPr id="111" name="流程圖: 接點 110">
              <a:extLst>
                <a:ext uri="{FF2B5EF4-FFF2-40B4-BE49-F238E27FC236}">
                  <a16:creationId xmlns:a16="http://schemas.microsoft.com/office/drawing/2014/main" id="{CDF65B9C-25E1-4C4D-89E5-93FCFCD3C869}"/>
                </a:ext>
              </a:extLst>
            </p:cNvPr>
            <p:cNvSpPr/>
            <p:nvPr/>
          </p:nvSpPr>
          <p:spPr>
            <a:xfrm>
              <a:off x="7938505" y="1021328"/>
              <a:ext cx="540000" cy="540000"/>
            </a:xfrm>
            <a:prstGeom prst="flowChartConnector">
              <a:avLst/>
            </a:prstGeom>
            <a:solidFill>
              <a:srgbClr val="D73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文字方塊 111">
              <a:extLst>
                <a:ext uri="{FF2B5EF4-FFF2-40B4-BE49-F238E27FC236}">
                  <a16:creationId xmlns:a16="http://schemas.microsoft.com/office/drawing/2014/main" id="{79EE5BCE-D95B-4A8A-8F40-23EF349B106B}"/>
                </a:ext>
              </a:extLst>
            </p:cNvPr>
            <p:cNvSpPr txBox="1"/>
            <p:nvPr/>
          </p:nvSpPr>
          <p:spPr>
            <a:xfrm>
              <a:off x="8068760" y="1075885"/>
              <a:ext cx="279491" cy="430887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rPr>
                <a:t>3</a:t>
              </a:r>
            </a:p>
          </p:txBody>
        </p:sp>
      </p:grp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32BFF599-1DF4-46F3-BC54-B9BC92958019}"/>
              </a:ext>
            </a:extLst>
          </p:cNvPr>
          <p:cNvGrpSpPr/>
          <p:nvPr/>
        </p:nvGrpSpPr>
        <p:grpSpPr>
          <a:xfrm>
            <a:off x="9554395" y="6206986"/>
            <a:ext cx="1918820" cy="468003"/>
            <a:chOff x="10292749" y="6137421"/>
            <a:chExt cx="1730469" cy="349257"/>
          </a:xfrm>
        </p:grpSpPr>
        <p:pic>
          <p:nvPicPr>
            <p:cNvPr id="114" name="圖片 113">
              <a:extLst>
                <a:ext uri="{FF2B5EF4-FFF2-40B4-BE49-F238E27FC236}">
                  <a16:creationId xmlns:a16="http://schemas.microsoft.com/office/drawing/2014/main" id="{44613FD4-7248-4B0F-998A-74C586A92ED0}"/>
                </a:ext>
              </a:extLst>
            </p:cNvPr>
            <p:cNvPicPr>
              <a:picLocks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1" b="19961"/>
            <a:stretch/>
          </p:blipFill>
          <p:spPr>
            <a:xfrm>
              <a:off x="10292749" y="6137421"/>
              <a:ext cx="551925" cy="349257"/>
            </a:xfrm>
            <a:prstGeom prst="rect">
              <a:avLst/>
            </a:prstGeom>
          </p:spPr>
        </p:pic>
        <p:sp>
          <p:nvSpPr>
            <p:cNvPr id="115" name="手繪多邊形: 圖案 114">
              <a:extLst>
                <a:ext uri="{FF2B5EF4-FFF2-40B4-BE49-F238E27FC236}">
                  <a16:creationId xmlns:a16="http://schemas.microsoft.com/office/drawing/2014/main" id="{E0F5FA69-4E30-4E85-8735-E4A02FCBEDDF}"/>
                </a:ext>
              </a:extLst>
            </p:cNvPr>
            <p:cNvSpPr/>
            <p:nvPr/>
          </p:nvSpPr>
          <p:spPr>
            <a:xfrm>
              <a:off x="10821968" y="6296840"/>
              <a:ext cx="1201250" cy="188061"/>
            </a:xfrm>
            <a:custGeom>
              <a:avLst/>
              <a:gdLst>
                <a:gd name="connsiteX0" fmla="*/ 0 w 883920"/>
                <a:gd name="connsiteY0" fmla="*/ 7737 h 53506"/>
                <a:gd name="connsiteX1" fmla="*/ 205740 w 883920"/>
                <a:gd name="connsiteY1" fmla="*/ 38217 h 53506"/>
                <a:gd name="connsiteX2" fmla="*/ 403860 w 883920"/>
                <a:gd name="connsiteY2" fmla="*/ 117 h 53506"/>
                <a:gd name="connsiteX3" fmla="*/ 685800 w 883920"/>
                <a:gd name="connsiteY3" fmla="*/ 53457 h 53506"/>
                <a:gd name="connsiteX4" fmla="*/ 883920 w 883920"/>
                <a:gd name="connsiteY4" fmla="*/ 7737 h 5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3506">
                  <a:moveTo>
                    <a:pt x="0" y="7737"/>
                  </a:moveTo>
                  <a:cubicBezTo>
                    <a:pt x="69215" y="23612"/>
                    <a:pt x="138430" y="39487"/>
                    <a:pt x="205740" y="38217"/>
                  </a:cubicBezTo>
                  <a:cubicBezTo>
                    <a:pt x="273050" y="36947"/>
                    <a:pt x="323850" y="-2423"/>
                    <a:pt x="403860" y="117"/>
                  </a:cubicBezTo>
                  <a:cubicBezTo>
                    <a:pt x="483870" y="2657"/>
                    <a:pt x="605790" y="52187"/>
                    <a:pt x="685800" y="53457"/>
                  </a:cubicBezTo>
                  <a:cubicBezTo>
                    <a:pt x="765810" y="54727"/>
                    <a:pt x="824865" y="31232"/>
                    <a:pt x="883920" y="7737"/>
                  </a:cubicBezTo>
                </a:path>
              </a:pathLst>
            </a:custGeom>
            <a:noFill/>
            <a:ln w="19050">
              <a:solidFill>
                <a:srgbClr val="D73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D5C4404-4508-45D7-B3AE-324710F5B6AC}"/>
              </a:ext>
            </a:extLst>
          </p:cNvPr>
          <p:cNvSpPr txBox="1"/>
          <p:nvPr/>
        </p:nvSpPr>
        <p:spPr>
          <a:xfrm>
            <a:off x="474147" y="778949"/>
            <a:ext cx="11243705" cy="93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2020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年疫情爆發，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出生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死亡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國際遷徙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均受影響，短期人口推估數仍存在不確定性，惟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長期人口推估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趨勢應不受影響</a:t>
            </a:r>
          </a:p>
        </p:txBody>
      </p:sp>
    </p:spTree>
    <p:extLst>
      <p:ext uri="{BB962C8B-B14F-4D97-AF65-F5344CB8AC3E}">
        <p14:creationId xmlns:p14="http://schemas.microsoft.com/office/powerpoint/2010/main" val="186858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73B7D14-A791-4891-97B7-E679A6C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5FF99FA-202A-4342-9EAD-D2730CBECAA3}"/>
              </a:ext>
            </a:extLst>
          </p:cNvPr>
          <p:cNvSpPr txBox="1"/>
          <p:nvPr/>
        </p:nvSpPr>
        <p:spPr>
          <a:xfrm>
            <a:off x="487674" y="900000"/>
            <a:ext cx="11217600" cy="157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依據婦女年齡別生育率趨勢，考量影響生育率之社經因素並參酌專家意見，設定總生育率由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2021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0.98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人，升至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2045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600" b="1" dirty="0">
                <a:solidFill>
                  <a:srgbClr val="3C4B68"/>
                </a:solidFill>
                <a:latin typeface="微軟正黑體" pitchFamily="34" charset="-120"/>
                <a:ea typeface="微軟正黑體" pitchFamily="34" charset="-120"/>
              </a:rPr>
              <a:t>高推估</a:t>
            </a:r>
            <a:r>
              <a:rPr lang="en-US" altLang="zh-TW" sz="2600" b="1" dirty="0">
                <a:solidFill>
                  <a:srgbClr val="3C4B68"/>
                </a:solidFill>
                <a:latin typeface="微軟正黑體" pitchFamily="34" charset="-120"/>
                <a:ea typeface="微軟正黑體" pitchFamily="34" charset="-120"/>
              </a:rPr>
              <a:t>1.4</a:t>
            </a:r>
            <a:r>
              <a:rPr lang="zh-TW" altLang="en-US" sz="2600" b="1" dirty="0">
                <a:solidFill>
                  <a:srgbClr val="3C4B68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600" b="1" dirty="0">
                <a:solidFill>
                  <a:srgbClr val="CF9B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中推估</a:t>
            </a:r>
            <a:r>
              <a:rPr lang="en-US" altLang="zh-TW" sz="2600" b="1" dirty="0">
                <a:solidFill>
                  <a:srgbClr val="CF9B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</a:t>
            </a:r>
            <a:r>
              <a:rPr lang="zh-TW" altLang="en-US" sz="2600" b="1" dirty="0">
                <a:solidFill>
                  <a:srgbClr val="CF9B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或降為</a:t>
            </a:r>
            <a:r>
              <a:rPr lang="zh-TW" altLang="en-US" sz="2600" b="1" dirty="0">
                <a:solidFill>
                  <a:srgbClr val="7D90B5"/>
                </a:solidFill>
                <a:latin typeface="微軟正黑體" pitchFamily="34" charset="-120"/>
                <a:ea typeface="微軟正黑體" pitchFamily="34" charset="-120"/>
              </a:rPr>
              <a:t>低推估</a:t>
            </a:r>
            <a:r>
              <a:rPr lang="en-US" altLang="zh-TW" sz="2600" b="1" dirty="0">
                <a:solidFill>
                  <a:srgbClr val="7D90B5"/>
                </a:solidFill>
                <a:latin typeface="微軟正黑體" pitchFamily="34" charset="-120"/>
                <a:ea typeface="微軟正黑體" pitchFamily="34" charset="-120"/>
              </a:rPr>
              <a:t>0.9</a:t>
            </a:r>
            <a:r>
              <a:rPr lang="zh-TW" altLang="en-US" sz="2600" b="1" dirty="0">
                <a:solidFill>
                  <a:srgbClr val="7D90B5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77EC81-6061-4C55-BD99-8506C8E82F25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02-3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｜出生假設：總生育率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平均每一婦女一生中所生育之子女數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9610F62-0471-4621-8B5A-118794C420C9}"/>
              </a:ext>
            </a:extLst>
          </p:cNvPr>
          <p:cNvSpPr/>
          <p:nvPr/>
        </p:nvSpPr>
        <p:spPr>
          <a:xfrm>
            <a:off x="632317" y="2770904"/>
            <a:ext cx="3328970" cy="6678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rIns="72000" rtlCol="0" anchor="ctr">
            <a:spAutoFit/>
          </a:bodyPr>
          <a:lstStyle/>
          <a:p>
            <a:pPr marL="180975" indent="-180975">
              <a:lnSpc>
                <a:spcPct val="90000"/>
              </a:lnSpc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zh-TW" altLang="en-US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女性教育程度與就業機會提升</a:t>
            </a:r>
            <a:endParaRPr lang="en-US" altLang="zh-TW" dirty="0">
              <a:solidFill>
                <a:srgbClr val="D73D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zh-TW" altLang="en-US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婚育價值觀的改變</a:t>
            </a: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3175569C-64C2-4F46-A69E-1FD679E433D1}"/>
              </a:ext>
            </a:extLst>
          </p:cNvPr>
          <p:cNvSpPr/>
          <p:nvPr/>
        </p:nvSpPr>
        <p:spPr>
          <a:xfrm>
            <a:off x="2134802" y="3463392"/>
            <a:ext cx="324000" cy="304800"/>
          </a:xfrm>
          <a:prstGeom prst="downArrow">
            <a:avLst/>
          </a:prstGeom>
          <a:solidFill>
            <a:srgbClr val="D73D31"/>
          </a:solidFill>
          <a:ln>
            <a:solidFill>
              <a:srgbClr val="D73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4C5E82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1DE3BA-E632-4CDD-BA91-1A9DDCAAB253}"/>
              </a:ext>
            </a:extLst>
          </p:cNvPr>
          <p:cNvSpPr/>
          <p:nvPr/>
        </p:nvSpPr>
        <p:spPr>
          <a:xfrm>
            <a:off x="112522" y="6045869"/>
            <a:ext cx="2692106" cy="3416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rIns="72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b="1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縮短育齡婦女生育期間</a:t>
            </a: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6F7F30DD-A5E5-45B0-959A-6243C786A057}"/>
              </a:ext>
            </a:extLst>
          </p:cNvPr>
          <p:cNvSpPr/>
          <p:nvPr/>
        </p:nvSpPr>
        <p:spPr>
          <a:xfrm>
            <a:off x="398774" y="3792805"/>
            <a:ext cx="1506641" cy="501394"/>
          </a:xfrm>
          <a:prstGeom prst="roundRect">
            <a:avLst/>
          </a:prstGeom>
          <a:solidFill>
            <a:schemeClr val="bg1"/>
          </a:solidFill>
          <a:ln>
            <a:solidFill>
              <a:srgbClr val="D73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72000" rIns="90000" bIns="72000" rtlCol="0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D73D31"/>
                </a:solidFill>
                <a:latin typeface="微軟正黑體" pitchFamily="34" charset="-120"/>
                <a:ea typeface="微軟正黑體" pitchFamily="34" charset="-120"/>
              </a:rPr>
              <a:t>遲婚、遲育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CA0B5F29-43D7-422E-A6FE-54E958606189}"/>
              </a:ext>
            </a:extLst>
          </p:cNvPr>
          <p:cNvSpPr/>
          <p:nvPr/>
        </p:nvSpPr>
        <p:spPr>
          <a:xfrm>
            <a:off x="2688189" y="3792805"/>
            <a:ext cx="1506641" cy="501394"/>
          </a:xfrm>
          <a:prstGeom prst="roundRect">
            <a:avLst/>
          </a:prstGeom>
          <a:solidFill>
            <a:schemeClr val="bg1"/>
          </a:solidFill>
          <a:ln>
            <a:solidFill>
              <a:srgbClr val="D73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72000" rIns="90000" bIns="72000" rtlCol="0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D73D31"/>
                </a:solidFill>
                <a:latin typeface="微軟正黑體" pitchFamily="34" charset="-120"/>
                <a:ea typeface="微軟正黑體" pitchFamily="34" charset="-120"/>
              </a:rPr>
              <a:t>不婚、不育</a:t>
            </a:r>
          </a:p>
        </p:txBody>
      </p:sp>
      <p:pic>
        <p:nvPicPr>
          <p:cNvPr id="34" name="圖形 33" descr="單線箭號: 直線 以實心填滿">
            <a:extLst>
              <a:ext uri="{FF2B5EF4-FFF2-40B4-BE49-F238E27FC236}">
                <a16:creationId xmlns:a16="http://schemas.microsoft.com/office/drawing/2014/main" id="{3A80CE3C-1E7E-4A77-A4FE-2A77637B59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08095" y="4228812"/>
            <a:ext cx="288000" cy="468000"/>
          </a:xfrm>
          <a:prstGeom prst="rect">
            <a:avLst/>
          </a:prstGeom>
        </p:spPr>
      </p:pic>
      <p:pic>
        <p:nvPicPr>
          <p:cNvPr id="38" name="圖形 37" descr="＞形箭號 以實心填滿">
            <a:extLst>
              <a:ext uri="{FF2B5EF4-FFF2-40B4-BE49-F238E27FC236}">
                <a16:creationId xmlns:a16="http://schemas.microsoft.com/office/drawing/2014/main" id="{E03C8FB0-D342-4737-9F7B-657B175D1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250335" y="4242957"/>
            <a:ext cx="914400" cy="816697"/>
          </a:xfrm>
          <a:prstGeom prst="rect">
            <a:avLst/>
          </a:prstGeom>
        </p:spPr>
      </p:pic>
      <p:pic>
        <p:nvPicPr>
          <p:cNvPr id="39" name="圖形 38" descr="單線箭號: 直線 以實心填滿">
            <a:extLst>
              <a:ext uri="{FF2B5EF4-FFF2-40B4-BE49-F238E27FC236}">
                <a16:creationId xmlns:a16="http://schemas.microsoft.com/office/drawing/2014/main" id="{87BB542E-260D-4513-96A1-952F772DBF4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008095" y="5643256"/>
            <a:ext cx="288000" cy="468000"/>
          </a:xfrm>
          <a:prstGeom prst="rect">
            <a:avLst/>
          </a:prstGeom>
        </p:spPr>
      </p:pic>
      <p:pic>
        <p:nvPicPr>
          <p:cNvPr id="41" name="圖形 40" descr="單線箭號: 直線 以實心填滿">
            <a:extLst>
              <a:ext uri="{FF2B5EF4-FFF2-40B4-BE49-F238E27FC236}">
                <a16:creationId xmlns:a16="http://schemas.microsoft.com/office/drawing/2014/main" id="{68CBC567-394E-4981-A25A-847C1C7ECF8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3297509" y="4228812"/>
            <a:ext cx="288000" cy="46800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D93C99D4-2DD1-41F7-867B-0414BF304B44}"/>
              </a:ext>
            </a:extLst>
          </p:cNvPr>
          <p:cNvSpPr/>
          <p:nvPr/>
        </p:nvSpPr>
        <p:spPr>
          <a:xfrm>
            <a:off x="2783700" y="4647758"/>
            <a:ext cx="1372350" cy="6678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TW" altLang="en-US" b="1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生育數量</a:t>
            </a:r>
            <a:endParaRPr lang="en-US" altLang="zh-TW" b="1" dirty="0">
              <a:solidFill>
                <a:srgbClr val="4C5E8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TW" altLang="en-US" b="1" dirty="0">
                <a:solidFill>
                  <a:srgbClr val="4C5E8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</a:p>
        </p:txBody>
      </p:sp>
      <p:pic>
        <p:nvPicPr>
          <p:cNvPr id="43" name="圖形 4">
            <a:extLst>
              <a:ext uri="{FF2B5EF4-FFF2-40B4-BE49-F238E27FC236}">
                <a16:creationId xmlns:a16="http://schemas.microsoft.com/office/drawing/2014/main" id="{42FE3DBF-9330-4B78-BBCB-1A005BFAF8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1398" y="5259070"/>
            <a:ext cx="1428750" cy="1428750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DE8AA2CE-2BEB-4CAB-A849-7D215E2BCF61}"/>
              </a:ext>
            </a:extLst>
          </p:cNvPr>
          <p:cNvSpPr/>
          <p:nvPr/>
        </p:nvSpPr>
        <p:spPr>
          <a:xfrm>
            <a:off x="112522" y="4647758"/>
            <a:ext cx="2989133" cy="9941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rIns="7200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1991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年至</a:t>
            </a:r>
            <a:r>
              <a:rPr lang="en-US" altLang="zh-TW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endParaRPr lang="en-US" altLang="zh-TW" dirty="0">
              <a:solidFill>
                <a:srgbClr val="D73D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6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女性初婚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</a:t>
            </a:r>
            <a:r>
              <a:rPr lang="en-US" altLang="zh-TW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26.0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歲延至</a:t>
            </a:r>
            <a:r>
              <a:rPr lang="en-US" altLang="zh-TW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30.4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endParaRPr lang="en-US" altLang="zh-TW" dirty="0">
              <a:solidFill>
                <a:srgbClr val="D73D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600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生第一胎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</a:t>
            </a:r>
            <a:r>
              <a:rPr lang="en-US" altLang="zh-TW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25.5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r>
              <a:rPr lang="zh-TW" altLang="en-US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延至</a:t>
            </a:r>
            <a:r>
              <a:rPr lang="en-US" altLang="zh-TW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31.2</a:t>
            </a:r>
            <a:r>
              <a:rPr lang="zh-TW" altLang="en-US" sz="16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</a:t>
            </a:r>
            <a:endParaRPr lang="zh-TW" altLang="en-US" sz="2000" dirty="0">
              <a:solidFill>
                <a:srgbClr val="D73D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39F4C396-D3DF-4826-8B65-BC7F03BAC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3740" y="2465206"/>
            <a:ext cx="684640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73B7D14-A791-4891-97B7-E679A6C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433948-A1FC-48CC-A534-C4929BC61C0E}"/>
              </a:ext>
            </a:extLst>
          </p:cNvPr>
          <p:cNvSpPr txBox="1"/>
          <p:nvPr/>
        </p:nvSpPr>
        <p:spPr>
          <a:xfrm>
            <a:off x="487674" y="900000"/>
            <a:ext cx="11216652" cy="158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600" b="1" dirty="0" err="1">
                <a:latin typeface="微軟正黑體" pitchFamily="34" charset="-120"/>
                <a:ea typeface="微軟正黑體" pitchFamily="34" charset="-120"/>
              </a:rPr>
              <a:t>Gompertz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模型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Lee-Carter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模型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，推估未來男、女性年齡別死亡率；另透過死亡機率轉換及生命表編製，預估未來男、女性零歲平均餘命，</a:t>
            </a:r>
            <a:br>
              <a:rPr lang="en-US" altLang="zh-TW" sz="26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推估至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2070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600" b="1" dirty="0">
                <a:solidFill>
                  <a:srgbClr val="4C5E82"/>
                </a:solidFill>
                <a:latin typeface="微軟正黑體" pitchFamily="34" charset="-120"/>
                <a:ea typeface="微軟正黑體" pitchFamily="34" charset="-120"/>
              </a:rPr>
              <a:t>男性為</a:t>
            </a:r>
            <a:r>
              <a:rPr lang="en-US" altLang="zh-TW" sz="2600" b="1" dirty="0">
                <a:solidFill>
                  <a:srgbClr val="4C5E82"/>
                </a:solidFill>
                <a:latin typeface="微軟正黑體" pitchFamily="34" charset="-120"/>
                <a:ea typeface="微軟正黑體" pitchFamily="34" charset="-120"/>
              </a:rPr>
              <a:t>84.7</a:t>
            </a:r>
            <a:r>
              <a:rPr lang="zh-TW" altLang="en-US" sz="2600" b="1" dirty="0">
                <a:solidFill>
                  <a:srgbClr val="4C5E82"/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b="1" dirty="0">
                <a:solidFill>
                  <a:srgbClr val="D19E43"/>
                </a:solidFill>
                <a:latin typeface="微軟正黑體" pitchFamily="34" charset="-120"/>
                <a:ea typeface="微軟正黑體" pitchFamily="34" charset="-120"/>
              </a:rPr>
              <a:t>女性為</a:t>
            </a:r>
            <a:r>
              <a:rPr lang="en-US" altLang="zh-TW" sz="2600" b="1" dirty="0">
                <a:solidFill>
                  <a:srgbClr val="D19E43"/>
                </a:solidFill>
                <a:latin typeface="微軟正黑體" pitchFamily="34" charset="-120"/>
                <a:ea typeface="微軟正黑體" pitchFamily="34" charset="-120"/>
              </a:rPr>
              <a:t>91.4</a:t>
            </a:r>
            <a:r>
              <a:rPr lang="zh-TW" altLang="en-US" sz="2600" b="1" dirty="0">
                <a:solidFill>
                  <a:srgbClr val="D19E43"/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D082F4C4-0112-4A7D-A77F-C7154D439B26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38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02-4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｜死亡假設：零歲平均餘命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預期壽命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0339B1-15E5-45EC-A392-299244F19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0" t="7230" r="24564" b="6301"/>
          <a:stretch/>
        </p:blipFill>
        <p:spPr>
          <a:xfrm flipH="1">
            <a:off x="9616448" y="4601526"/>
            <a:ext cx="1008000" cy="17598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3A4179A-0431-4862-941F-4600AEF4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52" y="2584932"/>
            <a:ext cx="7986452" cy="39810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275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F905B7E-3989-478B-AF31-2BFD1E85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93" y="3317936"/>
            <a:ext cx="8731134" cy="344599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73B7D14-A791-4891-97B7-E679A6C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1E3-190B-4401-BC1F-EDDB7FDFA9C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0" name="標題 1">
            <a:extLst>
              <a:ext uri="{FF2B5EF4-FFF2-40B4-BE49-F238E27FC236}">
                <a16:creationId xmlns:a16="http://schemas.microsoft.com/office/drawing/2014/main" id="{7D14F51F-144E-44A8-A639-AF876B44F3C3}"/>
              </a:ext>
            </a:extLst>
          </p:cNvPr>
          <p:cNvSpPr txBox="1">
            <a:spLocks/>
          </p:cNvSpPr>
          <p:nvPr/>
        </p:nvSpPr>
        <p:spPr>
          <a:xfrm>
            <a:off x="940159" y="-18772"/>
            <a:ext cx="11102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02-5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｜社會增加假設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外國人戶籍遷入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本國人戶籍遷入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遷出</a:t>
            </a:r>
            <a:r>
              <a: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" hidden="1">
            <a:extLst>
              <a:ext uri="{FF2B5EF4-FFF2-40B4-BE49-F238E27FC236}">
                <a16:creationId xmlns:a16="http://schemas.microsoft.com/office/drawing/2014/main" id="{02463FD6-AC59-4283-8783-16352DB9FFD7}"/>
              </a:ext>
            </a:extLst>
          </p:cNvPr>
          <p:cNvGrpSpPr/>
          <p:nvPr/>
        </p:nvGrpSpPr>
        <p:grpSpPr>
          <a:xfrm>
            <a:off x="1521269" y="4264613"/>
            <a:ext cx="530861" cy="838200"/>
            <a:chOff x="1521269" y="4264613"/>
            <a:chExt cx="530861" cy="838200"/>
          </a:xfrm>
        </p:grpSpPr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C2D6D10F-49F3-4394-95F3-538888E64EF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269" y="4264613"/>
              <a:ext cx="0" cy="838200"/>
            </a:xfrm>
            <a:prstGeom prst="line">
              <a:avLst/>
            </a:prstGeom>
            <a:ln w="28575">
              <a:solidFill>
                <a:srgbClr val="C7C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3F45F800-66BB-46B4-9F5A-6B7E4F1B449D}"/>
                </a:ext>
              </a:extLst>
            </p:cNvPr>
            <p:cNvCxnSpPr>
              <a:cxnSpLocks/>
            </p:cNvCxnSpPr>
            <p:nvPr/>
          </p:nvCxnSpPr>
          <p:spPr>
            <a:xfrm>
              <a:off x="2052129" y="4264613"/>
              <a:ext cx="0" cy="838200"/>
            </a:xfrm>
            <a:prstGeom prst="line">
              <a:avLst/>
            </a:prstGeom>
            <a:ln w="28575">
              <a:solidFill>
                <a:srgbClr val="C7C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08A554C0-581A-4ED1-B577-ADFFC6126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1269" y="4264613"/>
              <a:ext cx="530861" cy="0"/>
            </a:xfrm>
            <a:prstGeom prst="line">
              <a:avLst/>
            </a:prstGeom>
            <a:ln w="28575">
              <a:solidFill>
                <a:srgbClr val="C7C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接點 54" hidden="1">
            <a:extLst>
              <a:ext uri="{FF2B5EF4-FFF2-40B4-BE49-F238E27FC236}">
                <a16:creationId xmlns:a16="http://schemas.microsoft.com/office/drawing/2014/main" id="{49DD6EBC-27C1-4191-BD28-E2EEC71B88F9}"/>
              </a:ext>
            </a:extLst>
          </p:cNvPr>
          <p:cNvCxnSpPr>
            <a:cxnSpLocks/>
          </p:cNvCxnSpPr>
          <p:nvPr/>
        </p:nvCxnSpPr>
        <p:spPr>
          <a:xfrm flipH="1" flipV="1">
            <a:off x="1697918" y="3148716"/>
            <a:ext cx="107573" cy="1134525"/>
          </a:xfrm>
          <a:prstGeom prst="line">
            <a:avLst/>
          </a:prstGeom>
          <a:ln w="28575">
            <a:solidFill>
              <a:srgbClr val="C7C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 hidden="1">
            <a:extLst>
              <a:ext uri="{FF2B5EF4-FFF2-40B4-BE49-F238E27FC236}">
                <a16:creationId xmlns:a16="http://schemas.microsoft.com/office/drawing/2014/main" id="{90FB94BA-9A1D-47E0-A009-78AF871E5100}"/>
              </a:ext>
            </a:extLst>
          </p:cNvPr>
          <p:cNvCxnSpPr>
            <a:cxnSpLocks/>
          </p:cNvCxnSpPr>
          <p:nvPr/>
        </p:nvCxnSpPr>
        <p:spPr>
          <a:xfrm flipV="1">
            <a:off x="3117663" y="3338532"/>
            <a:ext cx="365379" cy="180935"/>
          </a:xfrm>
          <a:prstGeom prst="line">
            <a:avLst/>
          </a:prstGeom>
          <a:ln w="28575">
            <a:solidFill>
              <a:srgbClr val="C7CF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 hidden="1">
            <a:extLst>
              <a:ext uri="{FF2B5EF4-FFF2-40B4-BE49-F238E27FC236}">
                <a16:creationId xmlns:a16="http://schemas.microsoft.com/office/drawing/2014/main" id="{D2B8350A-008E-430C-AA52-1292DC3B876D}"/>
              </a:ext>
            </a:extLst>
          </p:cNvPr>
          <p:cNvCxnSpPr>
            <a:cxnSpLocks/>
          </p:cNvCxnSpPr>
          <p:nvPr/>
        </p:nvCxnSpPr>
        <p:spPr>
          <a:xfrm flipH="1" flipV="1">
            <a:off x="9926213" y="3613047"/>
            <a:ext cx="500987" cy="821025"/>
          </a:xfrm>
          <a:prstGeom prst="line">
            <a:avLst/>
          </a:prstGeom>
          <a:ln w="28575">
            <a:solidFill>
              <a:srgbClr val="C7CFD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93820F37-4C56-49D2-B2D6-8D19CFB445F1}"/>
              </a:ext>
            </a:extLst>
          </p:cNvPr>
          <p:cNvGrpSpPr/>
          <p:nvPr/>
        </p:nvGrpSpPr>
        <p:grpSpPr>
          <a:xfrm>
            <a:off x="8444838" y="866143"/>
            <a:ext cx="3348001" cy="2742761"/>
            <a:chOff x="-3815880" y="1144378"/>
            <a:chExt cx="3431733" cy="2742761"/>
          </a:xfrm>
        </p:grpSpPr>
        <p:sp>
          <p:nvSpPr>
            <p:cNvPr id="56" name="矩形: 剪去單一角落 55">
              <a:extLst>
                <a:ext uri="{FF2B5EF4-FFF2-40B4-BE49-F238E27FC236}">
                  <a16:creationId xmlns:a16="http://schemas.microsoft.com/office/drawing/2014/main" id="{F7F6AF89-13A5-4724-B101-68B740DC1CEA}"/>
                </a:ext>
              </a:extLst>
            </p:cNvPr>
            <p:cNvSpPr/>
            <p:nvPr/>
          </p:nvSpPr>
          <p:spPr>
            <a:xfrm flipH="1">
              <a:off x="-3813894" y="1144378"/>
              <a:ext cx="3429747" cy="888271"/>
            </a:xfrm>
            <a:prstGeom prst="snip1Rect">
              <a:avLst>
                <a:gd name="adj" fmla="val 37048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DF0C8A0B-4DF2-40D4-889A-5A18CF93FC2D}"/>
                </a:ext>
              </a:extLst>
            </p:cNvPr>
            <p:cNvSpPr/>
            <p:nvPr/>
          </p:nvSpPr>
          <p:spPr>
            <a:xfrm>
              <a:off x="-3815880" y="2032648"/>
              <a:ext cx="3431733" cy="1854491"/>
            </a:xfrm>
            <a:prstGeom prst="rect">
              <a:avLst/>
            </a:prstGeom>
            <a:noFill/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660675A3-2175-45E2-8C1D-97F285EA9C43}"/>
              </a:ext>
            </a:extLst>
          </p:cNvPr>
          <p:cNvGrpSpPr/>
          <p:nvPr/>
        </p:nvGrpSpPr>
        <p:grpSpPr>
          <a:xfrm>
            <a:off x="385386" y="1104941"/>
            <a:ext cx="2547090" cy="2022986"/>
            <a:chOff x="-3815880" y="1144378"/>
            <a:chExt cx="3431733" cy="2022986"/>
          </a:xfrm>
        </p:grpSpPr>
        <p:sp>
          <p:nvSpPr>
            <p:cNvPr id="59" name="矩形: 剪去單一角落 58">
              <a:extLst>
                <a:ext uri="{FF2B5EF4-FFF2-40B4-BE49-F238E27FC236}">
                  <a16:creationId xmlns:a16="http://schemas.microsoft.com/office/drawing/2014/main" id="{CCC0904D-F623-499F-9F54-E024ACAFB621}"/>
                </a:ext>
              </a:extLst>
            </p:cNvPr>
            <p:cNvSpPr/>
            <p:nvPr/>
          </p:nvSpPr>
          <p:spPr>
            <a:xfrm flipH="1">
              <a:off x="-3813894" y="1144378"/>
              <a:ext cx="3429747" cy="888271"/>
            </a:xfrm>
            <a:prstGeom prst="snip1Rect">
              <a:avLst>
                <a:gd name="adj" fmla="val 37048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0AB490-D033-4C0A-8DD6-C4D77133CBE6}"/>
                </a:ext>
              </a:extLst>
            </p:cNvPr>
            <p:cNvSpPr/>
            <p:nvPr/>
          </p:nvSpPr>
          <p:spPr>
            <a:xfrm>
              <a:off x="-3815880" y="2032649"/>
              <a:ext cx="3431733" cy="1134715"/>
            </a:xfrm>
            <a:prstGeom prst="rect">
              <a:avLst/>
            </a:prstGeom>
            <a:noFill/>
            <a:ln w="28575">
              <a:solidFill>
                <a:srgbClr val="C7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4D02FAB1-2101-4550-A511-D9508A934D0D}"/>
              </a:ext>
            </a:extLst>
          </p:cNvPr>
          <p:cNvSpPr txBox="1"/>
          <p:nvPr/>
        </p:nvSpPr>
        <p:spPr>
          <a:xfrm>
            <a:off x="789221" y="1116843"/>
            <a:ext cx="18516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疫情前</a:t>
            </a:r>
            <a:br>
              <a:rPr lang="en-US" altLang="zh-TW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穩定淨移入</a:t>
            </a:r>
            <a:endParaRPr lang="zh-TW" altLang="en-US" sz="2600" b="1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DA2E37D-1A11-45AA-B670-D108A8D1B632}"/>
              </a:ext>
            </a:extLst>
          </p:cNvPr>
          <p:cNvSpPr txBox="1"/>
          <p:nvPr/>
        </p:nvSpPr>
        <p:spPr>
          <a:xfrm>
            <a:off x="472617" y="2027419"/>
            <a:ext cx="25331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2017-2019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年平均每年淨移入</a:t>
            </a:r>
            <a:r>
              <a:rPr lang="zh-TW" altLang="en-US" sz="2200" b="1" kern="100" dirty="0">
                <a:solidFill>
                  <a:srgbClr val="D19E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</a:t>
            </a:r>
            <a:r>
              <a:rPr lang="en-US" altLang="zh-TW" sz="2200" b="1" kern="100" dirty="0">
                <a:solidFill>
                  <a:srgbClr val="D19E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b="1" kern="100" dirty="0">
                <a:solidFill>
                  <a:srgbClr val="D19E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千人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en-US" altLang="zh-TW" sz="22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kern="100" dirty="0">
                <a:solidFill>
                  <a:srgbClr val="4C5E8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千人</a:t>
            </a: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F3F40416-4266-4F8D-A61C-6BF1E0735F28}"/>
              </a:ext>
            </a:extLst>
          </p:cNvPr>
          <p:cNvGrpSpPr/>
          <p:nvPr/>
        </p:nvGrpSpPr>
        <p:grpSpPr>
          <a:xfrm>
            <a:off x="472617" y="902972"/>
            <a:ext cx="468000" cy="468000"/>
            <a:chOff x="603970" y="1132838"/>
            <a:chExt cx="468000" cy="468000"/>
          </a:xfrm>
        </p:grpSpPr>
        <p:sp>
          <p:nvSpPr>
            <p:cNvPr id="64" name="流程圖: 接點 63">
              <a:extLst>
                <a:ext uri="{FF2B5EF4-FFF2-40B4-BE49-F238E27FC236}">
                  <a16:creationId xmlns:a16="http://schemas.microsoft.com/office/drawing/2014/main" id="{5B4FDC97-66FB-422B-9B32-EFA8C5E4B175}"/>
                </a:ext>
              </a:extLst>
            </p:cNvPr>
            <p:cNvSpPr/>
            <p:nvPr/>
          </p:nvSpPr>
          <p:spPr>
            <a:xfrm>
              <a:off x="603970" y="1132838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B73E916C-94E7-4FB2-A4F2-7F94CD889BF8}"/>
                </a:ext>
              </a:extLst>
            </p:cNvPr>
            <p:cNvSpPr txBox="1"/>
            <p:nvPr/>
          </p:nvSpPr>
          <p:spPr>
            <a:xfrm>
              <a:off x="654844" y="1136005"/>
              <a:ext cx="3029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80708F4F-E185-47C8-BA0F-5E2B0FB67DA5}"/>
              </a:ext>
            </a:extLst>
          </p:cNvPr>
          <p:cNvGrpSpPr/>
          <p:nvPr/>
        </p:nvGrpSpPr>
        <p:grpSpPr>
          <a:xfrm>
            <a:off x="3417643" y="866143"/>
            <a:ext cx="4615343" cy="2527277"/>
            <a:chOff x="-3815880" y="1144378"/>
            <a:chExt cx="3431733" cy="2527277"/>
          </a:xfrm>
        </p:grpSpPr>
        <p:sp>
          <p:nvSpPr>
            <p:cNvPr id="67" name="矩形: 剪去單一角落 66">
              <a:extLst>
                <a:ext uri="{FF2B5EF4-FFF2-40B4-BE49-F238E27FC236}">
                  <a16:creationId xmlns:a16="http://schemas.microsoft.com/office/drawing/2014/main" id="{DA51655B-B7D5-4B64-B09E-60B76C173F76}"/>
                </a:ext>
              </a:extLst>
            </p:cNvPr>
            <p:cNvSpPr/>
            <p:nvPr/>
          </p:nvSpPr>
          <p:spPr>
            <a:xfrm flipH="1">
              <a:off x="-3813894" y="1144378"/>
              <a:ext cx="3429747" cy="888271"/>
            </a:xfrm>
            <a:prstGeom prst="snip1Rect">
              <a:avLst>
                <a:gd name="adj" fmla="val 37048"/>
              </a:avLst>
            </a:prstGeom>
            <a:solidFill>
              <a:srgbClr val="C7CFDF"/>
            </a:solidFill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FBF5BF0-D278-4C98-BB9A-16AC66D5F7CA}"/>
                </a:ext>
              </a:extLst>
            </p:cNvPr>
            <p:cNvSpPr/>
            <p:nvPr/>
          </p:nvSpPr>
          <p:spPr>
            <a:xfrm>
              <a:off x="-3815880" y="2032649"/>
              <a:ext cx="3431733" cy="1639006"/>
            </a:xfrm>
            <a:prstGeom prst="rect">
              <a:avLst/>
            </a:prstGeom>
            <a:noFill/>
            <a:ln w="28575">
              <a:solidFill>
                <a:srgbClr val="C7CFD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F36C3F84-A0B1-4E57-9E74-061348916292}"/>
              </a:ext>
            </a:extLst>
          </p:cNvPr>
          <p:cNvSpPr txBox="1"/>
          <p:nvPr/>
        </p:nvSpPr>
        <p:spPr>
          <a:xfrm>
            <a:off x="4413509" y="898406"/>
            <a:ext cx="26146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疫情後邊境開放，社會增加回流</a:t>
            </a:r>
            <a:endParaRPr lang="zh-TW" altLang="en-US" sz="2600" b="1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5B763FDF-3CCC-46EB-9490-64DB9F8C8A66}"/>
              </a:ext>
            </a:extLst>
          </p:cNvPr>
          <p:cNvSpPr txBox="1"/>
          <p:nvPr/>
        </p:nvSpPr>
        <p:spPr>
          <a:xfrm>
            <a:off x="3658726" y="1820529"/>
            <a:ext cx="4284000" cy="149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zh-TW" altLang="en-US" sz="2200" b="1" kern="1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外國人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：假設疫情期間受影響者於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2022-2024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年回流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en-US" altLang="zh-TW" sz="2200" kern="1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400"/>
              </a:spcAft>
            </a:pPr>
            <a:r>
              <a:rPr lang="zh-TW" altLang="en-US" sz="2200" b="1" kern="100" dirty="0">
                <a:solidFill>
                  <a:srgbClr val="D73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本國人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：假設疫情期間戶籍被逕為遷出者於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2023-2024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年回流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en-US" altLang="zh-TW" sz="2200" kern="1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3AB61962-2C07-4518-888B-C1B181E6EBD1}"/>
              </a:ext>
            </a:extLst>
          </p:cNvPr>
          <p:cNvGrpSpPr/>
          <p:nvPr/>
        </p:nvGrpSpPr>
        <p:grpSpPr>
          <a:xfrm>
            <a:off x="3531035" y="652501"/>
            <a:ext cx="468000" cy="468000"/>
            <a:chOff x="6358524" y="2018752"/>
            <a:chExt cx="468000" cy="468000"/>
          </a:xfrm>
        </p:grpSpPr>
        <p:sp>
          <p:nvSpPr>
            <p:cNvPr id="82" name="流程圖: 接點 81">
              <a:extLst>
                <a:ext uri="{FF2B5EF4-FFF2-40B4-BE49-F238E27FC236}">
                  <a16:creationId xmlns:a16="http://schemas.microsoft.com/office/drawing/2014/main" id="{221DE702-23F0-4FDF-BF3C-771DA0FCC6D3}"/>
                </a:ext>
              </a:extLst>
            </p:cNvPr>
            <p:cNvSpPr/>
            <p:nvPr/>
          </p:nvSpPr>
          <p:spPr>
            <a:xfrm>
              <a:off x="6358524" y="2018752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F96A52A0-DD4A-4367-A672-5DFA4089C132}"/>
                </a:ext>
              </a:extLst>
            </p:cNvPr>
            <p:cNvSpPr txBox="1"/>
            <p:nvPr/>
          </p:nvSpPr>
          <p:spPr>
            <a:xfrm>
              <a:off x="6422098" y="2019379"/>
              <a:ext cx="3029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84" name="平行四邊形 83">
            <a:extLst>
              <a:ext uri="{FF2B5EF4-FFF2-40B4-BE49-F238E27FC236}">
                <a16:creationId xmlns:a16="http://schemas.microsoft.com/office/drawing/2014/main" id="{E9820DF1-F38B-4C57-8AEF-889B818CB84C}"/>
              </a:ext>
            </a:extLst>
          </p:cNvPr>
          <p:cNvSpPr/>
          <p:nvPr/>
        </p:nvSpPr>
        <p:spPr>
          <a:xfrm rot="13533179">
            <a:off x="3550564" y="1965281"/>
            <a:ext cx="108000" cy="108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平行四邊形 84">
            <a:extLst>
              <a:ext uri="{FF2B5EF4-FFF2-40B4-BE49-F238E27FC236}">
                <a16:creationId xmlns:a16="http://schemas.microsoft.com/office/drawing/2014/main" id="{E62E9A2D-48D3-4C15-848E-0E6408695D39}"/>
              </a:ext>
            </a:extLst>
          </p:cNvPr>
          <p:cNvSpPr/>
          <p:nvPr/>
        </p:nvSpPr>
        <p:spPr>
          <a:xfrm rot="13533179">
            <a:off x="3550564" y="2706382"/>
            <a:ext cx="108000" cy="108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BD09C2E3-E4B6-4096-9B77-557D991FC5A5}"/>
              </a:ext>
            </a:extLst>
          </p:cNvPr>
          <p:cNvSpPr txBox="1"/>
          <p:nvPr/>
        </p:nvSpPr>
        <p:spPr>
          <a:xfrm>
            <a:off x="8910226" y="880448"/>
            <a:ext cx="2484000" cy="87292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0" marR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長期趨勢</a:t>
            </a:r>
            <a:br>
              <a:rPr lang="en-US" altLang="zh-TW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600" b="1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回歸穩定淨移入</a:t>
            </a:r>
            <a:endParaRPr lang="en-US" altLang="zh-TW" sz="2600" b="1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8C6B3345-B464-4487-83F2-A34C574AD7DB}"/>
              </a:ext>
            </a:extLst>
          </p:cNvPr>
          <p:cNvSpPr txBox="1"/>
          <p:nvPr/>
        </p:nvSpPr>
        <p:spPr>
          <a:xfrm>
            <a:off x="8648321" y="1769272"/>
            <a:ext cx="309600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074738" algn="just">
              <a:spcAft>
                <a:spcPts val="400"/>
              </a:spcAft>
            </a:pPr>
            <a:r>
              <a:rPr lang="zh-TW" altLang="en-US" sz="2200" b="1" kern="100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外國人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：假設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2045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年後男性增至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千人，女性增至</a:t>
            </a:r>
            <a:r>
              <a:rPr lang="en-US" altLang="zh-TW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1.1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endParaRPr lang="en-US" altLang="zh-TW" sz="2200" kern="1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1074738" algn="just">
              <a:spcAft>
                <a:spcPts val="400"/>
              </a:spcAft>
            </a:pPr>
            <a:r>
              <a:rPr lang="zh-TW" altLang="en-US" sz="2200" b="1" kern="100" dirty="0">
                <a:solidFill>
                  <a:srgbClr val="D73D3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本國人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：依年齡</a:t>
            </a:r>
            <a:r>
              <a:rPr lang="zh-TW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別社會增加率推估</a:t>
            </a:r>
            <a:endParaRPr lang="en-US" altLang="zh-TW" sz="2200" kern="1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9" name="群組 98">
            <a:extLst>
              <a:ext uri="{FF2B5EF4-FFF2-40B4-BE49-F238E27FC236}">
                <a16:creationId xmlns:a16="http://schemas.microsoft.com/office/drawing/2014/main" id="{35F13257-B668-4746-9240-3F49880729D2}"/>
              </a:ext>
            </a:extLst>
          </p:cNvPr>
          <p:cNvGrpSpPr/>
          <p:nvPr/>
        </p:nvGrpSpPr>
        <p:grpSpPr>
          <a:xfrm>
            <a:off x="8508799" y="678701"/>
            <a:ext cx="468000" cy="468000"/>
            <a:chOff x="6300779" y="2094779"/>
            <a:chExt cx="468000" cy="468000"/>
          </a:xfrm>
        </p:grpSpPr>
        <p:sp>
          <p:nvSpPr>
            <p:cNvPr id="103" name="流程圖: 接點 102">
              <a:extLst>
                <a:ext uri="{FF2B5EF4-FFF2-40B4-BE49-F238E27FC236}">
                  <a16:creationId xmlns:a16="http://schemas.microsoft.com/office/drawing/2014/main" id="{393A13ED-B534-440E-8369-3E1BDD188E03}"/>
                </a:ext>
              </a:extLst>
            </p:cNvPr>
            <p:cNvSpPr/>
            <p:nvPr/>
          </p:nvSpPr>
          <p:spPr>
            <a:xfrm>
              <a:off x="6300779" y="2094779"/>
              <a:ext cx="468000" cy="468000"/>
            </a:xfrm>
            <a:prstGeom prst="flowChartConnector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文字方塊 104">
              <a:extLst>
                <a:ext uri="{FF2B5EF4-FFF2-40B4-BE49-F238E27FC236}">
                  <a16:creationId xmlns:a16="http://schemas.microsoft.com/office/drawing/2014/main" id="{A790BC38-56B2-481C-85B3-8792476C3A38}"/>
                </a:ext>
              </a:extLst>
            </p:cNvPr>
            <p:cNvSpPr txBox="1"/>
            <p:nvPr/>
          </p:nvSpPr>
          <p:spPr>
            <a:xfrm>
              <a:off x="6364353" y="2095406"/>
              <a:ext cx="3029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kern="100" dirty="0">
                  <a:solidFill>
                    <a:schemeClr val="bg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endParaRPr lang="zh-TW" altLang="en-US" sz="2400" dirty="0">
                <a:solidFill>
                  <a:schemeClr val="bg1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107" name="平行四邊形 106">
            <a:extLst>
              <a:ext uri="{FF2B5EF4-FFF2-40B4-BE49-F238E27FC236}">
                <a16:creationId xmlns:a16="http://schemas.microsoft.com/office/drawing/2014/main" id="{59EB1FF1-2AAA-463F-BD6C-804D09961CF2}"/>
              </a:ext>
            </a:extLst>
          </p:cNvPr>
          <p:cNvSpPr/>
          <p:nvPr/>
        </p:nvSpPr>
        <p:spPr>
          <a:xfrm rot="13533179">
            <a:off x="8540159" y="1914024"/>
            <a:ext cx="108000" cy="108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平行四邊形 107">
            <a:extLst>
              <a:ext uri="{FF2B5EF4-FFF2-40B4-BE49-F238E27FC236}">
                <a16:creationId xmlns:a16="http://schemas.microsoft.com/office/drawing/2014/main" id="{6EBEAF65-241D-4FCA-AFDC-5A8BDB471F88}"/>
              </a:ext>
            </a:extLst>
          </p:cNvPr>
          <p:cNvSpPr/>
          <p:nvPr/>
        </p:nvSpPr>
        <p:spPr>
          <a:xfrm rot="13533179">
            <a:off x="8540159" y="3005655"/>
            <a:ext cx="108000" cy="108000"/>
          </a:xfrm>
          <a:prstGeom prst="parallelogram">
            <a:avLst>
              <a:gd name="adj" fmla="val 0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1B7396FC-9150-4EF8-9237-9A8C2FB5B895}"/>
              </a:ext>
            </a:extLst>
          </p:cNvPr>
          <p:cNvSpPr/>
          <p:nvPr/>
        </p:nvSpPr>
        <p:spPr>
          <a:xfrm rot="6096423">
            <a:off x="4110765" y="5747055"/>
            <a:ext cx="250893" cy="432722"/>
          </a:xfrm>
          <a:prstGeom prst="arc">
            <a:avLst/>
          </a:prstGeom>
          <a:ln w="28575">
            <a:solidFill>
              <a:srgbClr val="D73D31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125446 w 250893"/>
                      <a:gd name="connsiteY0" fmla="*/ 0 h 432722"/>
                      <a:gd name="connsiteX1" fmla="*/ 250893 w 250893"/>
                      <a:gd name="connsiteY1" fmla="*/ 216361 h 432722"/>
                      <a:gd name="connsiteX2" fmla="*/ 125447 w 250893"/>
                      <a:gd name="connsiteY2" fmla="*/ 216361 h 432722"/>
                      <a:gd name="connsiteX3" fmla="*/ 125446 w 250893"/>
                      <a:gd name="connsiteY3" fmla="*/ 0 h 432722"/>
                      <a:gd name="connsiteX0" fmla="*/ 125446 w 250893"/>
                      <a:gd name="connsiteY0" fmla="*/ 0 h 432722"/>
                      <a:gd name="connsiteX1" fmla="*/ 250893 w 250893"/>
                      <a:gd name="connsiteY1" fmla="*/ 216361 h 43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0893" h="432722" stroke="0" extrusionOk="0">
                        <a:moveTo>
                          <a:pt x="125446" y="0"/>
                        </a:moveTo>
                        <a:cubicBezTo>
                          <a:pt x="185181" y="408"/>
                          <a:pt x="263335" y="109100"/>
                          <a:pt x="250893" y="216361"/>
                        </a:cubicBezTo>
                        <a:cubicBezTo>
                          <a:pt x="216138" y="220933"/>
                          <a:pt x="162665" y="210809"/>
                          <a:pt x="125447" y="216361"/>
                        </a:cubicBezTo>
                        <a:cubicBezTo>
                          <a:pt x="133238" y="145266"/>
                          <a:pt x="133990" y="66739"/>
                          <a:pt x="125446" y="0"/>
                        </a:cubicBezTo>
                        <a:close/>
                      </a:path>
                      <a:path w="250893" h="432722" fill="none" extrusionOk="0">
                        <a:moveTo>
                          <a:pt x="125446" y="0"/>
                        </a:moveTo>
                        <a:cubicBezTo>
                          <a:pt x="182243" y="-13658"/>
                          <a:pt x="273645" y="96889"/>
                          <a:pt x="250893" y="216361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03A34081-845D-467B-977C-20805832E9E3}"/>
              </a:ext>
            </a:extLst>
          </p:cNvPr>
          <p:cNvSpPr/>
          <p:nvPr/>
        </p:nvSpPr>
        <p:spPr>
          <a:xfrm rot="19637253" flipV="1">
            <a:off x="4357912" y="5262414"/>
            <a:ext cx="230954" cy="396679"/>
          </a:xfrm>
          <a:prstGeom prst="arc">
            <a:avLst/>
          </a:prstGeom>
          <a:ln w="28575">
            <a:solidFill>
              <a:srgbClr val="D73D31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115477 w 230954"/>
                      <a:gd name="connsiteY0" fmla="*/ 0 h 396679"/>
                      <a:gd name="connsiteX1" fmla="*/ 230954 w 230954"/>
                      <a:gd name="connsiteY1" fmla="*/ 198340 h 396679"/>
                      <a:gd name="connsiteX2" fmla="*/ 115477 w 230954"/>
                      <a:gd name="connsiteY2" fmla="*/ 198340 h 396679"/>
                      <a:gd name="connsiteX3" fmla="*/ 115477 w 230954"/>
                      <a:gd name="connsiteY3" fmla="*/ 0 h 396679"/>
                      <a:gd name="connsiteX0" fmla="*/ 115477 w 230954"/>
                      <a:gd name="connsiteY0" fmla="*/ 0 h 396679"/>
                      <a:gd name="connsiteX1" fmla="*/ 230954 w 230954"/>
                      <a:gd name="connsiteY1" fmla="*/ 198340 h 39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954" h="396679" stroke="0" extrusionOk="0">
                        <a:moveTo>
                          <a:pt x="115477" y="0"/>
                        </a:moveTo>
                        <a:cubicBezTo>
                          <a:pt x="153823" y="1088"/>
                          <a:pt x="248386" y="105939"/>
                          <a:pt x="230954" y="198340"/>
                        </a:cubicBezTo>
                        <a:cubicBezTo>
                          <a:pt x="191535" y="194505"/>
                          <a:pt x="170688" y="202697"/>
                          <a:pt x="115477" y="198340"/>
                        </a:cubicBezTo>
                        <a:cubicBezTo>
                          <a:pt x="120937" y="143144"/>
                          <a:pt x="124216" y="62962"/>
                          <a:pt x="115477" y="0"/>
                        </a:cubicBezTo>
                        <a:close/>
                      </a:path>
                      <a:path w="230954" h="396679" fill="none" extrusionOk="0">
                        <a:moveTo>
                          <a:pt x="115477" y="0"/>
                        </a:moveTo>
                        <a:cubicBezTo>
                          <a:pt x="188605" y="17436"/>
                          <a:pt x="245113" y="89845"/>
                          <a:pt x="230954" y="19834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2EC7064-85FD-443F-98D0-4794C2E04814}"/>
              </a:ext>
            </a:extLst>
          </p:cNvPr>
          <p:cNvSpPr txBox="1"/>
          <p:nvPr/>
        </p:nvSpPr>
        <p:spPr>
          <a:xfrm>
            <a:off x="4269039" y="56225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D73D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疫情影響下之波動</a:t>
            </a:r>
          </a:p>
        </p:txBody>
      </p:sp>
    </p:spTree>
    <p:extLst>
      <p:ext uri="{BB962C8B-B14F-4D97-AF65-F5344CB8AC3E}">
        <p14:creationId xmlns:p14="http://schemas.microsoft.com/office/powerpoint/2010/main" val="412455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13251</TotalTime>
  <Words>3149</Words>
  <Application>Microsoft Office PowerPoint</Application>
  <PresentationFormat>寬螢幕</PresentationFormat>
  <Paragraphs>482</Paragraphs>
  <Slides>25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Arial</vt:lpstr>
      <vt:lpstr>Calibri</vt:lpstr>
      <vt:lpstr>Calibri Light</vt:lpstr>
      <vt:lpstr>Courier New</vt:lpstr>
      <vt:lpstr>Ebrima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吳彥緯</dc:creator>
  <cp:lastModifiedBy>林曉嬋</cp:lastModifiedBy>
  <cp:revision>1156</cp:revision>
  <dcterms:created xsi:type="dcterms:W3CDTF">2022-06-23T08:16:53Z</dcterms:created>
  <dcterms:modified xsi:type="dcterms:W3CDTF">2022-09-16T08:37:40Z</dcterms:modified>
</cp:coreProperties>
</file>